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7.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2.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3.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drawings/drawing1.xml" ContentType="application/vnd.openxmlformats-officedocument.drawingml.chartshape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omments/modernComment_37B_3CB3CE36.xml" ContentType="application/vnd.ms-powerpoint.comment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3.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6" r:id="rId3"/>
    <p:sldMasterId id="2147483698" r:id="rId4"/>
    <p:sldMasterId id="2147483710" r:id="rId5"/>
    <p:sldMasterId id="2147483722" r:id="rId6"/>
    <p:sldMasterId id="2147483732" r:id="rId7"/>
    <p:sldMasterId id="2147483763" r:id="rId8"/>
  </p:sldMasterIdLst>
  <p:notesMasterIdLst>
    <p:notesMasterId r:id="rId54"/>
  </p:notesMasterIdLst>
  <p:sldIdLst>
    <p:sldId id="829" r:id="rId9"/>
    <p:sldId id="838" r:id="rId10"/>
    <p:sldId id="855" r:id="rId11"/>
    <p:sldId id="883" r:id="rId12"/>
    <p:sldId id="824" r:id="rId13"/>
    <p:sldId id="825" r:id="rId14"/>
    <p:sldId id="826" r:id="rId15"/>
    <p:sldId id="882" r:id="rId16"/>
    <p:sldId id="827" r:id="rId17"/>
    <p:sldId id="831" r:id="rId18"/>
    <p:sldId id="820" r:id="rId19"/>
    <p:sldId id="888" r:id="rId20"/>
    <p:sldId id="854" r:id="rId21"/>
    <p:sldId id="856" r:id="rId22"/>
    <p:sldId id="857" r:id="rId23"/>
    <p:sldId id="858" r:id="rId24"/>
    <p:sldId id="859" r:id="rId25"/>
    <p:sldId id="860" r:id="rId26"/>
    <p:sldId id="861" r:id="rId27"/>
    <p:sldId id="862" r:id="rId28"/>
    <p:sldId id="884" r:id="rId29"/>
    <p:sldId id="898" r:id="rId30"/>
    <p:sldId id="878" r:id="rId31"/>
    <p:sldId id="899" r:id="rId32"/>
    <p:sldId id="887" r:id="rId33"/>
    <p:sldId id="886" r:id="rId34"/>
    <p:sldId id="880" r:id="rId35"/>
    <p:sldId id="885" r:id="rId36"/>
    <p:sldId id="889" r:id="rId37"/>
    <p:sldId id="891" r:id="rId38"/>
    <p:sldId id="892" r:id="rId39"/>
    <p:sldId id="894" r:id="rId40"/>
    <p:sldId id="895" r:id="rId41"/>
    <p:sldId id="896" r:id="rId42"/>
    <p:sldId id="282" r:id="rId43"/>
    <p:sldId id="539" r:id="rId44"/>
    <p:sldId id="270" r:id="rId45"/>
    <p:sldId id="538" r:id="rId46"/>
    <p:sldId id="533" r:id="rId47"/>
    <p:sldId id="535" r:id="rId48"/>
    <p:sldId id="534" r:id="rId49"/>
    <p:sldId id="532" r:id="rId50"/>
    <p:sldId id="839" r:id="rId51"/>
    <p:sldId id="840" r:id="rId52"/>
    <p:sldId id="900"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2" autoAdjust="0"/>
    <p:restoredTop sz="94604" autoAdjust="0"/>
  </p:normalViewPr>
  <p:slideViewPr>
    <p:cSldViewPr>
      <p:cViewPr varScale="1">
        <p:scale>
          <a:sx n="103" d="100"/>
          <a:sy n="103" d="100"/>
        </p:scale>
        <p:origin x="1674" y="150"/>
      </p:cViewPr>
      <p:guideLst>
        <p:guide orient="horz" pos="2160"/>
        <p:guide pos="3840"/>
      </p:guideLst>
    </p:cSldViewPr>
  </p:slideViewPr>
  <p:outlineViewPr>
    <p:cViewPr>
      <p:scale>
        <a:sx n="33" d="100"/>
        <a:sy n="33" d="100"/>
      </p:scale>
      <p:origin x="0" y="-145836"/>
    </p:cViewPr>
  </p:outlineViewPr>
  <p:notesTextViewPr>
    <p:cViewPr>
      <p:scale>
        <a:sx n="3" d="2"/>
        <a:sy n="3" d="2"/>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presProps" Target="pres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tableStyles" Target="tableStyles.xml"/><Relationship Id="rId5" Type="http://schemas.openxmlformats.org/officeDocument/2006/relationships/slideMaster" Target="slideMasters/slideMaster5.xml"/><Relationship Id="rId19" Type="http://schemas.openxmlformats.org/officeDocument/2006/relationships/slide" Target="slides/slide11.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43.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theme" Target="theme/theme1.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5" Type="http://schemas.openxmlformats.org/officeDocument/2006/relationships/chartUserShapes" Target="../drawings/drawing1.xml"/><Relationship Id="rId4" Type="http://schemas.openxmlformats.org/officeDocument/2006/relationships/oleObject" Target="Book2" TargetMode="External"/></Relationships>
</file>

<file path=ppt/charts/_rels/chart2.xml.rels><?xml version="1.0" encoding="UTF-8" standalone="yes"?>
<Relationships xmlns="http://schemas.openxmlformats.org/package/2006/relationships"><Relationship Id="rId3" Type="http://schemas.openxmlformats.org/officeDocument/2006/relationships/oleObject" Target="file:///D:\2023%20Salmon%20and%20Pollock%20Ichthyophonus.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jaferguson\AppData\Local\Microsoft\Windows\INetCache\Content.Outlook\2534CUU0\immature%20chinook%20Ich.xlsx"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3100" dirty="0"/>
              <a:t>Median</a:t>
            </a:r>
            <a:r>
              <a:rPr lang="en-US" sz="3100" baseline="0" dirty="0"/>
              <a:t> I</a:t>
            </a:r>
            <a:r>
              <a:rPr lang="en-US" sz="3100" dirty="0"/>
              <a:t>nfection Density by qPCR across Sites and Years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8.0149498121644028E-2"/>
          <c:y val="0.13199725736530124"/>
          <c:w val="0.7960001093613297"/>
          <c:h val="0.80297612413024411"/>
        </c:manualLayout>
      </c:layout>
      <c:barChart>
        <c:barDir val="col"/>
        <c:grouping val="clustered"/>
        <c:varyColors val="0"/>
        <c:ser>
          <c:idx val="0"/>
          <c:order val="0"/>
          <c:tx>
            <c:strRef>
              <c:f>Sheet1!$A$2</c:f>
              <c:strCache>
                <c:ptCount val="1"/>
                <c:pt idx="0">
                  <c:v>Pilot</c:v>
                </c:pt>
              </c:strCache>
            </c:strRef>
          </c:tx>
          <c:spPr>
            <a:solidFill>
              <a:schemeClr val="accent1"/>
            </a:solidFill>
            <a:ln>
              <a:noFill/>
            </a:ln>
            <a:effectLst/>
          </c:spPr>
          <c:invertIfNegative val="0"/>
          <c:cat>
            <c:numRef>
              <c:f>Sheet1!$B$1:$D$1</c:f>
              <c:numCache>
                <c:formatCode>General</c:formatCode>
                <c:ptCount val="3"/>
                <c:pt idx="0">
                  <c:v>2022</c:v>
                </c:pt>
                <c:pt idx="1">
                  <c:v>2023</c:v>
                </c:pt>
                <c:pt idx="2">
                  <c:v>2024</c:v>
                </c:pt>
              </c:numCache>
            </c:numRef>
          </c:cat>
          <c:val>
            <c:numRef>
              <c:f>Sheet1!$B$2:$D$2</c:f>
              <c:numCache>
                <c:formatCode>0.0E+00</c:formatCode>
                <c:ptCount val="3"/>
                <c:pt idx="0">
                  <c:v>850000</c:v>
                </c:pt>
                <c:pt idx="1">
                  <c:v>600000</c:v>
                </c:pt>
                <c:pt idx="2">
                  <c:v>300000</c:v>
                </c:pt>
              </c:numCache>
            </c:numRef>
          </c:val>
          <c:extLst>
            <c:ext xmlns:c16="http://schemas.microsoft.com/office/drawing/2014/chart" uri="{C3380CC4-5D6E-409C-BE32-E72D297353CC}">
              <c16:uniqueId val="{00000000-0398-4FBA-8167-56EB99D3A02D}"/>
            </c:ext>
          </c:extLst>
        </c:ser>
        <c:ser>
          <c:idx val="1"/>
          <c:order val="1"/>
          <c:tx>
            <c:strRef>
              <c:f>Sheet1!$A$3</c:f>
              <c:strCache>
                <c:ptCount val="1"/>
                <c:pt idx="0">
                  <c:v>Rampart</c:v>
                </c:pt>
              </c:strCache>
            </c:strRef>
          </c:tx>
          <c:spPr>
            <a:solidFill>
              <a:schemeClr val="accent2"/>
            </a:solidFill>
            <a:ln>
              <a:noFill/>
            </a:ln>
            <a:effectLst/>
          </c:spPr>
          <c:invertIfNegative val="0"/>
          <c:cat>
            <c:numRef>
              <c:f>Sheet1!$B$1:$D$1</c:f>
              <c:numCache>
                <c:formatCode>General</c:formatCode>
                <c:ptCount val="3"/>
                <c:pt idx="0">
                  <c:v>2022</c:v>
                </c:pt>
                <c:pt idx="1">
                  <c:v>2023</c:v>
                </c:pt>
                <c:pt idx="2">
                  <c:v>2024</c:v>
                </c:pt>
              </c:numCache>
            </c:numRef>
          </c:cat>
          <c:val>
            <c:numRef>
              <c:f>Sheet1!$B$3:$D$3</c:f>
              <c:numCache>
                <c:formatCode>0.0E+00</c:formatCode>
                <c:ptCount val="3"/>
                <c:pt idx="0">
                  <c:v>2300000</c:v>
                </c:pt>
                <c:pt idx="1">
                  <c:v>530000</c:v>
                </c:pt>
                <c:pt idx="2">
                  <c:v>380000</c:v>
                </c:pt>
              </c:numCache>
            </c:numRef>
          </c:val>
          <c:extLst>
            <c:ext xmlns:c16="http://schemas.microsoft.com/office/drawing/2014/chart" uri="{C3380CC4-5D6E-409C-BE32-E72D297353CC}">
              <c16:uniqueId val="{00000001-0398-4FBA-8167-56EB99D3A02D}"/>
            </c:ext>
          </c:extLst>
        </c:ser>
        <c:ser>
          <c:idx val="2"/>
          <c:order val="2"/>
          <c:tx>
            <c:strRef>
              <c:f>Sheet1!$A$4</c:f>
              <c:strCache>
                <c:ptCount val="1"/>
                <c:pt idx="0">
                  <c:v>Ft. Yukon</c:v>
                </c:pt>
              </c:strCache>
            </c:strRef>
          </c:tx>
          <c:spPr>
            <a:solidFill>
              <a:schemeClr val="accent3"/>
            </a:solidFill>
            <a:ln>
              <a:noFill/>
            </a:ln>
            <a:effectLst/>
          </c:spPr>
          <c:invertIfNegative val="0"/>
          <c:cat>
            <c:numRef>
              <c:f>Sheet1!$B$1:$D$1</c:f>
              <c:numCache>
                <c:formatCode>General</c:formatCode>
                <c:ptCount val="3"/>
                <c:pt idx="0">
                  <c:v>2022</c:v>
                </c:pt>
                <c:pt idx="1">
                  <c:v>2023</c:v>
                </c:pt>
                <c:pt idx="2">
                  <c:v>2024</c:v>
                </c:pt>
              </c:numCache>
            </c:numRef>
          </c:cat>
          <c:val>
            <c:numRef>
              <c:f>Sheet1!$B$4:$D$4</c:f>
              <c:numCache>
                <c:formatCode>0.0E+00</c:formatCode>
                <c:ptCount val="3"/>
                <c:pt idx="1">
                  <c:v>840000</c:v>
                </c:pt>
                <c:pt idx="2">
                  <c:v>390000</c:v>
                </c:pt>
              </c:numCache>
            </c:numRef>
          </c:val>
          <c:extLst>
            <c:ext xmlns:c16="http://schemas.microsoft.com/office/drawing/2014/chart" uri="{C3380CC4-5D6E-409C-BE32-E72D297353CC}">
              <c16:uniqueId val="{00000002-0398-4FBA-8167-56EB99D3A02D}"/>
            </c:ext>
          </c:extLst>
        </c:ser>
        <c:ser>
          <c:idx val="3"/>
          <c:order val="3"/>
          <c:tx>
            <c:strRef>
              <c:f>Sheet1!$A$5</c:f>
              <c:strCache>
                <c:ptCount val="1"/>
                <c:pt idx="0">
                  <c:v>Eagle</c:v>
                </c:pt>
              </c:strCache>
            </c:strRef>
          </c:tx>
          <c:spPr>
            <a:solidFill>
              <a:schemeClr val="accent4"/>
            </a:solidFill>
            <a:ln>
              <a:noFill/>
            </a:ln>
            <a:effectLst/>
          </c:spPr>
          <c:invertIfNegative val="0"/>
          <c:cat>
            <c:numRef>
              <c:f>Sheet1!$B$1:$D$1</c:f>
              <c:numCache>
                <c:formatCode>General</c:formatCode>
                <c:ptCount val="3"/>
                <c:pt idx="0">
                  <c:v>2022</c:v>
                </c:pt>
                <c:pt idx="1">
                  <c:v>2023</c:v>
                </c:pt>
                <c:pt idx="2">
                  <c:v>2024</c:v>
                </c:pt>
              </c:numCache>
            </c:numRef>
          </c:cat>
          <c:val>
            <c:numRef>
              <c:f>Sheet1!$B$5:$D$5</c:f>
              <c:numCache>
                <c:formatCode>General</c:formatCode>
                <c:ptCount val="3"/>
                <c:pt idx="0" formatCode="0.0E+00">
                  <c:v>410000</c:v>
                </c:pt>
              </c:numCache>
            </c:numRef>
          </c:val>
          <c:extLst>
            <c:ext xmlns:c16="http://schemas.microsoft.com/office/drawing/2014/chart" uri="{C3380CC4-5D6E-409C-BE32-E72D297353CC}">
              <c16:uniqueId val="{00000003-0398-4FBA-8167-56EB99D3A02D}"/>
            </c:ext>
          </c:extLst>
        </c:ser>
        <c:dLbls>
          <c:showLegendKey val="0"/>
          <c:showVal val="0"/>
          <c:showCatName val="0"/>
          <c:showSerName val="0"/>
          <c:showPercent val="0"/>
          <c:showBubbleSize val="0"/>
        </c:dLbls>
        <c:gapWidth val="132"/>
        <c:overlap val="-3"/>
        <c:axId val="1591452736"/>
        <c:axId val="1591453568"/>
      </c:barChart>
      <c:catAx>
        <c:axId val="15914527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1591453568"/>
        <c:crosses val="autoZero"/>
        <c:auto val="1"/>
        <c:lblAlgn val="ctr"/>
        <c:lblOffset val="100"/>
        <c:noMultiLvlLbl val="0"/>
      </c:catAx>
      <c:valAx>
        <c:axId val="159145356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600" dirty="0"/>
                  <a:t>Copies/mg</a:t>
                </a:r>
              </a:p>
            </c:rich>
          </c:tx>
          <c:layout>
            <c:manualLayout>
              <c:xMode val="edge"/>
              <c:yMode val="edge"/>
              <c:x val="6.2447960033305577E-2"/>
              <c:y val="0.46817157686749833"/>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E+00"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591452736"/>
        <c:crosses val="autoZero"/>
        <c:crossBetween val="between"/>
      </c:valAx>
      <c:spPr>
        <a:noFill/>
        <a:ln w="25400">
          <a:noFill/>
        </a:ln>
        <a:effectLst/>
      </c:spPr>
    </c:plotArea>
    <c:legend>
      <c:legendPos val="r"/>
      <c:layout>
        <c:manualLayout>
          <c:xMode val="edge"/>
          <c:yMode val="edge"/>
          <c:x val="0.80726902887139118"/>
          <c:y val="0.29176605424321955"/>
          <c:w val="0.13543930446194224"/>
          <c:h val="0.21222327209098862"/>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rgbClr val="FFFFFF"/>
    </a:solidFill>
    <a:ln>
      <a:noFill/>
    </a:ln>
    <a:effectLst/>
  </c:spPr>
  <c:txPr>
    <a:bodyPr/>
    <a:lstStyle/>
    <a:p>
      <a:pPr>
        <a:defRPr/>
      </a:pPr>
      <a:endParaRPr lang="en-US"/>
    </a:p>
  </c:txPr>
  <c:externalData r:id="rId4">
    <c:autoUpdate val="0"/>
  </c:externalData>
  <c:userShapes r:id="rId5"/>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r>
              <a:rPr lang="en-US" i="1" dirty="0" err="1"/>
              <a:t>Ichthyophonus</a:t>
            </a:r>
            <a:r>
              <a:rPr lang="en-US" dirty="0"/>
              <a:t> Median Infection Density by qPCR for Northern Bering Sea Chinook</a:t>
            </a:r>
          </a:p>
        </c:rich>
      </c:tx>
      <c:layout>
        <c:manualLayout>
          <c:xMode val="edge"/>
          <c:yMode val="edge"/>
          <c:x val="0.11614566929133859"/>
          <c:y val="2.3148148148148147E-2"/>
        </c:manualLayout>
      </c:layout>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lineChart>
        <c:grouping val="standard"/>
        <c:varyColors val="0"/>
        <c:ser>
          <c:idx val="0"/>
          <c:order val="0"/>
          <c:tx>
            <c:strRef>
              <c:f>Sheet1!$F$1:$G$1</c:f>
              <c:strCache>
                <c:ptCount val="1"/>
                <c:pt idx="0">
                  <c:v>Year copies/mg</c:v>
                </c:pt>
              </c:strCache>
            </c:strRef>
          </c:tx>
          <c:spPr>
            <a:ln w="31750" cap="rnd">
              <a:solidFill>
                <a:schemeClr val="dk1">
                  <a:tint val="88500"/>
                </a:schemeClr>
              </a:solidFill>
              <a:round/>
            </a:ln>
            <a:effectLst/>
          </c:spPr>
          <c:marker>
            <c:symbol val="circle"/>
            <c:size val="17"/>
            <c:spPr>
              <a:solidFill>
                <a:schemeClr val="dk1">
                  <a:tint val="88500"/>
                </a:schemeClr>
              </a:solidFill>
              <a:ln>
                <a:noFill/>
              </a:ln>
              <a:effectLst/>
            </c:spPr>
          </c:marker>
          <c:dLbls>
            <c:dLbl>
              <c:idx val="0"/>
              <c:layout>
                <c:manualLayout>
                  <c:x val="-0.11212426709912429"/>
                  <c:y val="-3.1591340390722693E-2"/>
                </c:manualLayout>
              </c:layout>
              <c:tx>
                <c:rich>
                  <a:bodyPr/>
                  <a:lstStyle/>
                  <a:p>
                    <a:fld id="{0123E440-4A89-42F0-91F4-9E0B8BAD0866}" type="VALUE">
                      <a:rPr lang="en-US">
                        <a:solidFill>
                          <a:schemeClr val="bg1"/>
                        </a:solidFill>
                      </a:rPr>
                      <a:pPr/>
                      <a:t>[VALUE]</a:t>
                    </a:fld>
                    <a:endParaRPr lang="en-US"/>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67D4-435C-9C00-C800630ABE4B}"/>
                </c:ext>
              </c:extLst>
            </c:dLbl>
            <c:dLbl>
              <c:idx val="1"/>
              <c:layout>
                <c:manualLayout>
                  <c:x val="-0.12033368773897818"/>
                  <c:y val="-2.2113938273505943E-2"/>
                </c:manualLayout>
              </c:layout>
              <c:tx>
                <c:rich>
                  <a:bodyPr/>
                  <a:lstStyle/>
                  <a:p>
                    <a:fld id="{1D532465-A250-46E5-9674-4F0720C21075}" type="VALUE">
                      <a:rPr lang="en-US">
                        <a:solidFill>
                          <a:schemeClr val="bg1"/>
                        </a:solidFill>
                      </a:rPr>
                      <a:pPr/>
                      <a:t>[VALUE]</a:t>
                    </a:fld>
                    <a:endParaRPr lang="en-US"/>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67D4-435C-9C00-C800630ABE4B}"/>
                </c:ext>
              </c:extLst>
            </c:dLbl>
            <c:dLbl>
              <c:idx val="2"/>
              <c:layout>
                <c:manualLayout>
                  <c:x val="-1.0327451164936181E-2"/>
                  <c:y val="6.0023546742373118E-2"/>
                </c:manualLayout>
              </c:layout>
              <c:tx>
                <c:rich>
                  <a:bodyPr/>
                  <a:lstStyle/>
                  <a:p>
                    <a:fld id="{757373B5-80DE-4C5B-A85C-B27C2331F885}" type="VALUE">
                      <a:rPr lang="en-US">
                        <a:solidFill>
                          <a:schemeClr val="bg1"/>
                        </a:solidFill>
                      </a:rPr>
                      <a:pPr/>
                      <a:t>[VALUE]</a:t>
                    </a:fld>
                    <a:endParaRPr lang="en-US"/>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67D4-435C-9C00-C800630ABE4B}"/>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numRef>
              <c:f>Sheet1!$F$2:$F$4</c:f>
              <c:numCache>
                <c:formatCode>General</c:formatCode>
                <c:ptCount val="3"/>
                <c:pt idx="0">
                  <c:v>2021</c:v>
                </c:pt>
                <c:pt idx="1">
                  <c:v>2022</c:v>
                </c:pt>
                <c:pt idx="2">
                  <c:v>2023</c:v>
                </c:pt>
              </c:numCache>
            </c:numRef>
          </c:cat>
          <c:val>
            <c:numRef>
              <c:f>Sheet1!$G$2:$G$4</c:f>
              <c:numCache>
                <c:formatCode>0.0E+00</c:formatCode>
                <c:ptCount val="3"/>
                <c:pt idx="0">
                  <c:v>56000</c:v>
                </c:pt>
                <c:pt idx="1">
                  <c:v>3300000</c:v>
                </c:pt>
                <c:pt idx="2">
                  <c:v>1400000</c:v>
                </c:pt>
              </c:numCache>
            </c:numRef>
          </c:val>
          <c:smooth val="0"/>
          <c:extLst>
            <c:ext xmlns:c16="http://schemas.microsoft.com/office/drawing/2014/chart" uri="{C3380CC4-5D6E-409C-BE32-E72D297353CC}">
              <c16:uniqueId val="{00000000-67D4-435C-9C00-C800630ABE4B}"/>
            </c:ext>
          </c:extLst>
        </c:ser>
        <c:dLbls>
          <c:dLblPos val="ctr"/>
          <c:showLegendKey val="0"/>
          <c:showVal val="1"/>
          <c:showCatName val="0"/>
          <c:showSerName val="0"/>
          <c:showPercent val="0"/>
          <c:showBubbleSize val="0"/>
        </c:dLbls>
        <c:marker val="1"/>
        <c:smooth val="0"/>
        <c:axId val="1777527567"/>
        <c:axId val="1777523823"/>
      </c:lineChart>
      <c:catAx>
        <c:axId val="1777527567"/>
        <c:scaling>
          <c:orientation val="minMax"/>
        </c:scaling>
        <c:delete val="0"/>
        <c:axPos val="b"/>
        <c:title>
          <c:tx>
            <c:rich>
              <a:bodyPr rot="0" spcFirstLastPara="1" vertOverflow="ellipsis" vert="horz" wrap="square" anchor="ctr" anchorCtr="1"/>
              <a:lstStyle/>
              <a:p>
                <a:pPr>
                  <a:defRPr sz="1197" b="1" i="0" u="none" strike="noStrike" kern="1200" baseline="0">
                    <a:solidFill>
                      <a:schemeClr val="dk1">
                        <a:lumMod val="75000"/>
                        <a:lumOff val="25000"/>
                      </a:schemeClr>
                    </a:solidFill>
                    <a:latin typeface="+mn-lt"/>
                    <a:ea typeface="+mn-ea"/>
                    <a:cs typeface="+mn-cs"/>
                  </a:defRPr>
                </a:pPr>
                <a:r>
                  <a:rPr lang="en-US"/>
                  <a:t>Year</a:t>
                </a:r>
              </a:p>
            </c:rich>
          </c:tx>
          <c:overlay val="0"/>
          <c:spPr>
            <a:noFill/>
            <a:ln>
              <a:noFill/>
            </a:ln>
            <a:effectLst/>
          </c:spPr>
          <c:txPr>
            <a:bodyPr rot="0" spcFirstLastPara="1" vertOverflow="ellipsis" vert="horz" wrap="square" anchor="ctr" anchorCtr="1"/>
            <a:lstStyle/>
            <a:p>
              <a:pPr>
                <a:defRPr sz="1197" b="1" i="0" u="none" strike="noStrike" kern="1200" baseline="0">
                  <a:solidFill>
                    <a:schemeClr val="dk1">
                      <a:lumMod val="75000"/>
                      <a:lumOff val="25000"/>
                    </a:schemeClr>
                  </a:solidFill>
                  <a:latin typeface="+mn-lt"/>
                  <a:ea typeface="+mn-ea"/>
                  <a:cs typeface="+mn-cs"/>
                </a:defRPr>
              </a:pPr>
              <a:endParaRPr lang="en-US"/>
            </a:p>
          </c:txPr>
        </c:title>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197" b="0" i="0" u="none" strike="noStrike" kern="1200" cap="all" baseline="0">
                <a:solidFill>
                  <a:schemeClr val="dk1">
                    <a:lumMod val="75000"/>
                    <a:lumOff val="25000"/>
                  </a:schemeClr>
                </a:solidFill>
                <a:latin typeface="+mn-lt"/>
                <a:ea typeface="+mn-ea"/>
                <a:cs typeface="+mn-cs"/>
              </a:defRPr>
            </a:pPr>
            <a:endParaRPr lang="en-US"/>
          </a:p>
        </c:txPr>
        <c:crossAx val="1777523823"/>
        <c:crosses val="autoZero"/>
        <c:auto val="1"/>
        <c:lblAlgn val="ctr"/>
        <c:lblOffset val="100"/>
        <c:noMultiLvlLbl val="0"/>
      </c:catAx>
      <c:valAx>
        <c:axId val="1777523823"/>
        <c:scaling>
          <c:orientation val="minMax"/>
          <c:min val="3500"/>
        </c:scaling>
        <c:delete val="1"/>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title>
          <c:tx>
            <c:rich>
              <a:bodyPr rot="-5400000" spcFirstLastPara="1" vertOverflow="ellipsis" vert="horz" wrap="square" anchor="ctr" anchorCtr="1"/>
              <a:lstStyle/>
              <a:p>
                <a:pPr>
                  <a:defRPr sz="1197" b="1" i="0" u="none" strike="noStrike" kern="1200" baseline="0">
                    <a:solidFill>
                      <a:schemeClr val="dk1">
                        <a:lumMod val="75000"/>
                        <a:lumOff val="25000"/>
                      </a:schemeClr>
                    </a:solidFill>
                    <a:latin typeface="+mn-lt"/>
                    <a:ea typeface="+mn-ea"/>
                    <a:cs typeface="+mn-cs"/>
                  </a:defRPr>
                </a:pPr>
                <a:r>
                  <a:rPr lang="en-US"/>
                  <a:t>Parasite gene copy #/mg</a:t>
                </a:r>
              </a:p>
            </c:rich>
          </c:tx>
          <c:overlay val="0"/>
          <c:spPr>
            <a:noFill/>
            <a:ln>
              <a:noFill/>
            </a:ln>
            <a:effectLst/>
          </c:spPr>
          <c:txPr>
            <a:bodyPr rot="-5400000" spcFirstLastPara="1" vertOverflow="ellipsis" vert="horz" wrap="square" anchor="ctr" anchorCtr="1"/>
            <a:lstStyle/>
            <a:p>
              <a:pPr>
                <a:defRPr sz="1197" b="1" i="0" u="none" strike="noStrike" kern="1200" baseline="0">
                  <a:solidFill>
                    <a:schemeClr val="dk1">
                      <a:lumMod val="75000"/>
                      <a:lumOff val="25000"/>
                    </a:schemeClr>
                  </a:solidFill>
                  <a:latin typeface="+mn-lt"/>
                  <a:ea typeface="+mn-ea"/>
                  <a:cs typeface="+mn-cs"/>
                </a:defRPr>
              </a:pPr>
              <a:endParaRPr lang="en-US"/>
            </a:p>
          </c:txPr>
        </c:title>
        <c:numFmt formatCode="0.0E+00" sourceLinked="1"/>
        <c:majorTickMark val="none"/>
        <c:minorTickMark val="none"/>
        <c:tickLblPos val="nextTo"/>
        <c:crossAx val="1777527567"/>
        <c:crosses val="autoZero"/>
        <c:crossBetween val="between"/>
      </c:valAx>
      <c:spPr>
        <a:noFill/>
        <a:ln>
          <a:noFill/>
        </a:ln>
        <a:effectLst/>
      </c:spPr>
    </c:plotArea>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Sheet1!$I$3</c:f>
              <c:strCache>
                <c:ptCount val="1"/>
              </c:strCache>
            </c:strRef>
          </c:tx>
          <c:spPr>
            <a:solidFill>
              <a:schemeClr val="accent1"/>
            </a:solidFill>
            <a:ln>
              <a:noFill/>
            </a:ln>
            <a:effectLst/>
          </c:spPr>
          <c:invertIfNegative val="0"/>
          <c:cat>
            <c:numRef>
              <c:f>Sheet1!$E$4:$E$7</c:f>
              <c:numCache>
                <c:formatCode>General</c:formatCode>
                <c:ptCount val="4"/>
                <c:pt idx="0">
                  <c:v>2021</c:v>
                </c:pt>
                <c:pt idx="1">
                  <c:v>2022</c:v>
                </c:pt>
                <c:pt idx="2">
                  <c:v>2023</c:v>
                </c:pt>
                <c:pt idx="3">
                  <c:v>2024</c:v>
                </c:pt>
              </c:numCache>
            </c:numRef>
          </c:cat>
          <c:val>
            <c:numRef>
              <c:f>Sheet1!$I$4:$I$7</c:f>
              <c:numCache>
                <c:formatCode>0.0E+00</c:formatCode>
                <c:ptCount val="4"/>
                <c:pt idx="0">
                  <c:v>9420</c:v>
                </c:pt>
                <c:pt idx="1">
                  <c:v>225000</c:v>
                </c:pt>
                <c:pt idx="2">
                  <c:v>462000</c:v>
                </c:pt>
                <c:pt idx="3">
                  <c:v>1873582.9658014148</c:v>
                </c:pt>
              </c:numCache>
            </c:numRef>
          </c:val>
          <c:extLst>
            <c:ext xmlns:c16="http://schemas.microsoft.com/office/drawing/2014/chart" uri="{C3380CC4-5D6E-409C-BE32-E72D297353CC}">
              <c16:uniqueId val="{00000000-64DC-4B94-B7D7-CB0596A4BBC9}"/>
            </c:ext>
          </c:extLst>
        </c:ser>
        <c:dLbls>
          <c:showLegendKey val="0"/>
          <c:showVal val="0"/>
          <c:showCatName val="0"/>
          <c:showSerName val="0"/>
          <c:showPercent val="0"/>
          <c:showBubbleSize val="0"/>
        </c:dLbls>
        <c:gapWidth val="219"/>
        <c:overlap val="-27"/>
        <c:axId val="618178112"/>
        <c:axId val="709056336"/>
      </c:barChart>
      <c:catAx>
        <c:axId val="618178112"/>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Year</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09056336"/>
        <c:crosses val="autoZero"/>
        <c:auto val="1"/>
        <c:lblAlgn val="ctr"/>
        <c:lblOffset val="100"/>
        <c:noMultiLvlLbl val="0"/>
      </c:catAx>
      <c:valAx>
        <c:axId val="70905633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Severity (prev x intensity)</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18178112"/>
        <c:crosses val="autoZero"/>
        <c:crossBetween val="between"/>
        <c:minorUnit val="4000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8">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styleClr val="auto"/>
    </cs:fillRef>
    <cs:effectRef idx="0"/>
    <cs:fontRef idx="minor">
      <a:schemeClr val="lt1"/>
    </cs:fontRef>
    <cs:defRPr sz="1197"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17"/>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modernComment_37B_3CB3CE36.xml><?xml version="1.0" encoding="utf-8"?>
<p188:cmLst xmlns:a="http://schemas.openxmlformats.org/drawingml/2006/main" xmlns:r="http://schemas.openxmlformats.org/officeDocument/2006/relationships" xmlns:p188="http://schemas.microsoft.com/office/powerpoint/2018/8/main">
  <p188:cm id="{67D81AAD-42FF-41A4-9684-8120DB89BB26}" authorId="{282CD3DB-8E2B-B36B-F9F3-1BFCB08C2FCE}" created="2025-01-21T20:05:53.120">
    <ac:deMkLst xmlns:ac="http://schemas.microsoft.com/office/drawing/2013/main/command">
      <pc:docMk xmlns:pc="http://schemas.microsoft.com/office/powerpoint/2013/main/command"/>
      <pc:sldMk xmlns:pc="http://schemas.microsoft.com/office/powerpoint/2013/main/command" cId="931981280" sldId="278"/>
      <ac:picMk id="4" creationId="{5A814145-1496-307F-DB97-F67D3EAC3FD9}"/>
    </ac:deMkLst>
    <p188:replyLst>
      <p188:reply id="{710D1A94-4719-44E1-9248-3B3E1EE2EA0D}" authorId="{282CD3DB-8E2B-B36B-F9F3-1BFCB08C2FCE}" created="2025-01-21T20:11:55.264">
        <p188:txBody>
          <a:bodyPr/>
          <a:lstStyle/>
          <a:p>
            <a:r>
              <a:rPr lang="en-US"/>
              <a:t>For all my results (1 and 2), include CIs on the slide and just report p &lt; 0.05</a:t>
            </a:r>
          </a:p>
        </p188:txBody>
      </p188:reply>
      <p188:reply id="{EA22E0CA-11CE-465E-AB31-85EC8C855273}" authorId="{282CD3DB-8E2B-B36B-F9F3-1BFCB08C2FCE}" created="2025-01-21T20:12:27.936">
        <p188:txBody>
          <a:bodyPr/>
          <a:lstStyle/>
          <a:p>
            <a:r>
              <a:rPr lang="en-US"/>
              <a:t>Focus on explaining ALL my graphs more in depth. But be sure I know exactly what I want to achieve with each graph. Introduce them well.</a:t>
            </a:r>
          </a:p>
        </p188:txBody>
      </p188:reply>
      <p188:reply id="{344E2550-360A-483D-8450-8758BA77541A}" authorId="{282CD3DB-8E2B-B36B-F9F3-1BFCB08C2FCE}" created="2025-01-21T20:13:31.612">
        <p188:txBody>
          <a:bodyPr/>
          <a:lstStyle/>
          <a:p>
            <a:r>
              <a:rPr lang="en-US"/>
              <a:t>Don’t keep bringing up R studio, can say that all my analysis was done in R studio at the beginning</a:t>
            </a:r>
          </a:p>
        </p188:txBody>
      </p188:reply>
      <p188:reply id="{7BC5BAD3-172D-40AA-873F-C372B86E99B1}" authorId="{282CD3DB-8E2B-B36B-F9F3-1BFCB08C2FCE}" created="2025-01-21T20:13:47.870">
        <p188:txBody>
          <a:bodyPr/>
          <a:lstStyle/>
          <a:p>
            <a:r>
              <a:rPr lang="en-US"/>
              <a:t>Ensure I understand GLMs! especially the ones I did. Can put that info in appendix</a:t>
            </a:r>
          </a:p>
        </p188:txBody>
      </p188:reply>
    </p188:replyLst>
    <p188:txBody>
      <a:bodyPr/>
      <a:lstStyle/>
      <a:p>
        <a:r>
          <a:rPr lang="en-US"/>
          <a:t>mention the differences in different tanks w/in groups. Could be myriads of factors that result in diffs of mortality between tanks. We were not ensuring all fish got the same amount of food, they were fed at the same time (also may be sum to mention in methods). Bully fish, random tank effects</a:t>
        </a:r>
      </a:p>
    </p188:txBody>
  </p188:cm>
</p188:cmLst>
</file>

<file path=ppt/drawings/drawing1.xml><?xml version="1.0" encoding="utf-8"?>
<c:userShapes xmlns:c="http://schemas.openxmlformats.org/drawingml/2006/chart">
  <cdr:relSizeAnchor xmlns:cdr="http://schemas.openxmlformats.org/drawingml/2006/chartDrawing">
    <cdr:from>
      <cdr:x>0.06703</cdr:x>
      <cdr:y>0.1573</cdr:y>
    </cdr:from>
    <cdr:to>
      <cdr:x>0.17319</cdr:x>
      <cdr:y>0.33708</cdr:y>
    </cdr:to>
    <cdr:sp macro="" textlink="">
      <cdr:nvSpPr>
        <cdr:cNvPr id="2" name="TextBox 1"/>
        <cdr:cNvSpPr txBox="1"/>
      </cdr:nvSpPr>
      <cdr:spPr>
        <a:xfrm xmlns:a="http://schemas.openxmlformats.org/drawingml/2006/main">
          <a:off x="817880" y="1066800"/>
          <a:ext cx="1295382" cy="121923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3200" dirty="0">
              <a:solidFill>
                <a:schemeClr val="accent4">
                  <a:lumMod val="10000"/>
                </a:schemeClr>
              </a:solidFill>
            </a:rPr>
            <a:t>92% </a:t>
          </a:r>
          <a:r>
            <a:rPr lang="en-US" sz="3200" dirty="0">
              <a:solidFill>
                <a:schemeClr val="accent4">
                  <a:lumMod val="10000"/>
                </a:schemeClr>
              </a:solidFill>
              <a:latin typeface="Wingdings 3" panose="05040102010807070707" pitchFamily="18" charset="2"/>
            </a:rPr>
            <a:t>h</a:t>
          </a:r>
          <a:endParaRPr lang="en-US" sz="3200" dirty="0"/>
        </a:p>
      </cdr:txBody>
    </cdr:sp>
  </cdr:relSizeAnchor>
  <cdr:relSizeAnchor xmlns:cdr="http://schemas.openxmlformats.org/drawingml/2006/chartDrawing">
    <cdr:from>
      <cdr:x>0.19817</cdr:x>
      <cdr:y>0.70787</cdr:y>
    </cdr:from>
    <cdr:to>
      <cdr:x>0.35429</cdr:x>
      <cdr:y>0.81297</cdr:y>
    </cdr:to>
    <cdr:sp macro="" textlink="">
      <cdr:nvSpPr>
        <cdr:cNvPr id="3" name="TextBox 1"/>
        <cdr:cNvSpPr txBox="1"/>
      </cdr:nvSpPr>
      <cdr:spPr>
        <a:xfrm xmlns:a="http://schemas.openxmlformats.org/drawingml/2006/main">
          <a:off x="2418080" y="4800600"/>
          <a:ext cx="1905001" cy="712768"/>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3200" b="1" dirty="0">
              <a:solidFill>
                <a:srgbClr val="FF0000"/>
              </a:solidFill>
            </a:rPr>
            <a:t>140% </a:t>
          </a:r>
          <a:r>
            <a:rPr lang="en-US" sz="3200" b="1" dirty="0" err="1">
              <a:solidFill>
                <a:srgbClr val="FF0000"/>
              </a:solidFill>
              <a:latin typeface="Wingdings 3" panose="05040102010807070707" pitchFamily="18" charset="2"/>
            </a:rPr>
            <a:t>i</a:t>
          </a:r>
          <a:endParaRPr lang="en-US" sz="3200" b="1" dirty="0">
            <a:solidFill>
              <a:srgbClr val="FF0000"/>
            </a:solidFill>
          </a:endParaRPr>
        </a:p>
      </cdr:txBody>
    </cdr:sp>
  </cdr:relSizeAnchor>
  <cdr:relSizeAnchor xmlns:cdr="http://schemas.openxmlformats.org/drawingml/2006/chartDrawing">
    <cdr:from>
      <cdr:x>0.00624</cdr:x>
      <cdr:y>0.62921</cdr:y>
    </cdr:from>
    <cdr:to>
      <cdr:x>0.54788</cdr:x>
      <cdr:y>0.69663</cdr:y>
    </cdr:to>
    <cdr:sp macro="" textlink="">
      <cdr:nvSpPr>
        <cdr:cNvPr id="5" name="TextBox 1"/>
        <cdr:cNvSpPr txBox="1"/>
      </cdr:nvSpPr>
      <cdr:spPr>
        <a:xfrm xmlns:a="http://schemas.openxmlformats.org/drawingml/2006/main">
          <a:off x="76200" y="4267200"/>
          <a:ext cx="6609139" cy="457229"/>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600" dirty="0">
              <a:solidFill>
                <a:schemeClr val="accent4">
                  <a:lumMod val="10000"/>
                </a:schemeClr>
              </a:solidFill>
            </a:rPr>
            <a:t>Executive order </a:t>
          </a:r>
        </a:p>
        <a:p xmlns:a="http://schemas.openxmlformats.org/drawingml/2006/main">
          <a:pPr algn="ctr"/>
          <a:r>
            <a:rPr lang="en-US" sz="1600" dirty="0">
              <a:solidFill>
                <a:schemeClr val="accent4">
                  <a:lumMod val="10000"/>
                </a:schemeClr>
              </a:solidFill>
            </a:rPr>
            <a:t>stop sample</a:t>
          </a:r>
          <a:endParaRPr lang="en-US" sz="1600" dirty="0"/>
        </a:p>
      </cdr:txBody>
    </cdr:sp>
  </cdr:relSizeAnchor>
  <cdr:relSizeAnchor xmlns:cdr="http://schemas.openxmlformats.org/drawingml/2006/chartDrawing">
    <cdr:from>
      <cdr:x>0.34388</cdr:x>
      <cdr:y>0.67416</cdr:y>
    </cdr:from>
    <cdr:to>
      <cdr:x>0.5</cdr:x>
      <cdr:y>0.77926</cdr:y>
    </cdr:to>
    <cdr:sp macro="" textlink="">
      <cdr:nvSpPr>
        <cdr:cNvPr id="6" name="TextBox 1"/>
        <cdr:cNvSpPr txBox="1"/>
      </cdr:nvSpPr>
      <cdr:spPr>
        <a:xfrm xmlns:a="http://schemas.openxmlformats.org/drawingml/2006/main">
          <a:off x="4196079" y="4572000"/>
          <a:ext cx="1905001" cy="712768"/>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2400" b="1" dirty="0">
              <a:solidFill>
                <a:srgbClr val="FF0000"/>
              </a:solidFill>
            </a:rPr>
            <a:t>12% </a:t>
          </a:r>
          <a:r>
            <a:rPr lang="en-US" sz="2400" b="1" dirty="0" err="1">
              <a:solidFill>
                <a:srgbClr val="FF0000"/>
              </a:solidFill>
              <a:latin typeface="Wingdings 3" panose="05040102010807070707" pitchFamily="18" charset="2"/>
            </a:rPr>
            <a:t>i</a:t>
          </a:r>
          <a:endParaRPr lang="en-US" sz="2400" b="1" dirty="0">
            <a:solidFill>
              <a:srgbClr val="FF0000"/>
            </a:solidFill>
          </a:endParaRPr>
        </a:p>
      </cdr:txBody>
    </cdr:sp>
  </cdr:relSizeAnchor>
  <cdr:relSizeAnchor xmlns:cdr="http://schemas.openxmlformats.org/drawingml/2006/chartDrawing">
    <cdr:from>
      <cdr:x>0.3418</cdr:x>
      <cdr:y>0.14645</cdr:y>
    </cdr:from>
    <cdr:to>
      <cdr:x>0.3426</cdr:x>
      <cdr:y>0.93596</cdr:y>
    </cdr:to>
    <cdr:cxnSp macro="">
      <cdr:nvCxnSpPr>
        <cdr:cNvPr id="8" name="Straight Connector 7">
          <a:extLst xmlns:a="http://schemas.openxmlformats.org/drawingml/2006/main">
            <a:ext uri="{FF2B5EF4-FFF2-40B4-BE49-F238E27FC236}">
              <a16:creationId xmlns:a16="http://schemas.microsoft.com/office/drawing/2014/main" id="{0957C01D-B0FA-2F31-BD2F-408402EC2F24}"/>
            </a:ext>
          </a:extLst>
        </cdr:cNvPr>
        <cdr:cNvCxnSpPr/>
      </cdr:nvCxnSpPr>
      <cdr:spPr bwMode="auto">
        <a:xfrm xmlns:a="http://schemas.openxmlformats.org/drawingml/2006/main" flipH="1">
          <a:off x="4170680" y="993228"/>
          <a:ext cx="9810" cy="5354232"/>
        </a:xfrm>
        <a:prstGeom xmlns:a="http://schemas.openxmlformats.org/drawingml/2006/main" prst="line">
          <a:avLst/>
        </a:prstGeom>
        <a:ln xmlns:a="http://schemas.openxmlformats.org/drawingml/2006/main" w="41275">
          <a:headEnd type="none" w="med" len="med"/>
          <a:tailEnd type="none" w="med" len="med"/>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0.26996</cdr:x>
      <cdr:y>0.85401</cdr:y>
    </cdr:from>
    <cdr:to>
      <cdr:x>0.30743</cdr:x>
      <cdr:y>0.88772</cdr:y>
    </cdr:to>
    <cdr:sp macro="" textlink="">
      <cdr:nvSpPr>
        <cdr:cNvPr id="16" name="TextBox 15"/>
        <cdr:cNvSpPr txBox="1"/>
      </cdr:nvSpPr>
      <cdr:spPr>
        <a:xfrm xmlns:a="http://schemas.openxmlformats.org/drawingml/2006/main">
          <a:off x="3240995" y="5710364"/>
          <a:ext cx="449844" cy="22540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dirty="0"/>
            <a:t>n </a:t>
          </a:r>
          <a:r>
            <a:rPr lang="en-US" sz="1100" dirty="0"/>
            <a:t>50</a:t>
          </a:r>
        </a:p>
      </cdr:txBody>
    </cdr:sp>
  </cdr:relSizeAnchor>
  <cdr:relSizeAnchor xmlns:cdr="http://schemas.openxmlformats.org/drawingml/2006/chartDrawing">
    <cdr:from>
      <cdr:x>0.11318</cdr:x>
      <cdr:y>0.85489</cdr:y>
    </cdr:from>
    <cdr:to>
      <cdr:x>0.15761</cdr:x>
      <cdr:y>0.93278</cdr:y>
    </cdr:to>
    <cdr:sp macro="" textlink="">
      <cdr:nvSpPr>
        <cdr:cNvPr id="17" name="TextBox 16"/>
        <cdr:cNvSpPr txBox="1"/>
      </cdr:nvSpPr>
      <cdr:spPr>
        <a:xfrm xmlns:a="http://schemas.openxmlformats.org/drawingml/2006/main">
          <a:off x="1358790" y="5716219"/>
          <a:ext cx="533400" cy="52078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100" dirty="0"/>
            <a:t>n 202</a:t>
          </a:r>
        </a:p>
      </cdr:txBody>
    </cdr:sp>
  </cdr:relSizeAnchor>
  <cdr:relSizeAnchor xmlns:cdr="http://schemas.openxmlformats.org/drawingml/2006/chartDrawing">
    <cdr:from>
      <cdr:x>0.43653</cdr:x>
      <cdr:y>0.85471</cdr:y>
    </cdr:from>
    <cdr:to>
      <cdr:x>0.48096</cdr:x>
      <cdr:y>0.89384</cdr:y>
    </cdr:to>
    <cdr:sp macro="" textlink="">
      <cdr:nvSpPr>
        <cdr:cNvPr id="18" name="TextBox 2"/>
        <cdr:cNvSpPr txBox="1"/>
      </cdr:nvSpPr>
      <cdr:spPr>
        <a:xfrm xmlns:a="http://schemas.openxmlformats.org/drawingml/2006/main">
          <a:off x="5240735" y="5715015"/>
          <a:ext cx="533401" cy="261610"/>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1100" dirty="0">
              <a:solidFill>
                <a:schemeClr val="accent4">
                  <a:lumMod val="10000"/>
                </a:schemeClr>
              </a:solidFill>
              <a:latin typeface="Calibri" panose="020F0502020204030204" pitchFamily="34" charset="0"/>
              <a:ea typeface="Calibri" panose="020F0502020204030204" pitchFamily="34" charset="0"/>
              <a:cs typeface="Calibri" panose="020F0502020204030204" pitchFamily="34" charset="0"/>
            </a:rPr>
            <a:t>n 180</a:t>
          </a:r>
        </a:p>
      </cdr:txBody>
    </cdr:sp>
  </cdr:relSizeAnchor>
  <cdr:relSizeAnchor xmlns:cdr="http://schemas.openxmlformats.org/drawingml/2006/chartDrawing">
    <cdr:from>
      <cdr:x>0.70434</cdr:x>
      <cdr:y>0.86572</cdr:y>
    </cdr:from>
    <cdr:to>
      <cdr:x>0.74877</cdr:x>
      <cdr:y>0.90485</cdr:y>
    </cdr:to>
    <cdr:sp macro="" textlink="">
      <cdr:nvSpPr>
        <cdr:cNvPr id="19" name="TextBox 2"/>
        <cdr:cNvSpPr txBox="1"/>
      </cdr:nvSpPr>
      <cdr:spPr>
        <a:xfrm xmlns:a="http://schemas.openxmlformats.org/drawingml/2006/main">
          <a:off x="8455899" y="5788633"/>
          <a:ext cx="533402" cy="261643"/>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dirty="0">
              <a:solidFill>
                <a:schemeClr val="accent4">
                  <a:lumMod val="10000"/>
                </a:schemeClr>
              </a:solidFill>
              <a:latin typeface="Calibri" panose="020F0502020204030204" pitchFamily="34" charset="0"/>
              <a:ea typeface="Calibri" panose="020F0502020204030204" pitchFamily="34" charset="0"/>
              <a:cs typeface="Calibri" panose="020F0502020204030204" pitchFamily="34" charset="0"/>
            </a:rPr>
            <a:t>n 176</a:t>
          </a:r>
          <a:endParaRPr lang="en-US" sz="1100" dirty="0">
            <a:solidFill>
              <a:schemeClr val="accent4">
                <a:lumMod val="10000"/>
              </a:schemeClr>
            </a:solidFill>
            <a:latin typeface="Calibri" panose="020F0502020204030204" pitchFamily="34" charset="0"/>
            <a:ea typeface="Calibri" panose="020F0502020204030204" pitchFamily="34" charset="0"/>
            <a:cs typeface="Calibri" panose="020F0502020204030204" pitchFamily="34" charset="0"/>
          </a:endParaRPr>
        </a:p>
      </cdr:txBody>
    </cdr:sp>
  </cdr:relSizeAnchor>
  <cdr:relSizeAnchor xmlns:cdr="http://schemas.openxmlformats.org/drawingml/2006/chartDrawing">
    <cdr:from>
      <cdr:x>0.49013</cdr:x>
      <cdr:y>0.85471</cdr:y>
    </cdr:from>
    <cdr:to>
      <cdr:x>0.53456</cdr:x>
      <cdr:y>0.89383</cdr:y>
    </cdr:to>
    <cdr:sp macro="" textlink="">
      <cdr:nvSpPr>
        <cdr:cNvPr id="20" name="TextBox 2"/>
        <cdr:cNvSpPr txBox="1"/>
      </cdr:nvSpPr>
      <cdr:spPr>
        <a:xfrm xmlns:a="http://schemas.openxmlformats.org/drawingml/2006/main">
          <a:off x="5884270" y="5715000"/>
          <a:ext cx="533402" cy="261576"/>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dirty="0">
              <a:solidFill>
                <a:schemeClr val="accent4">
                  <a:lumMod val="10000"/>
                </a:schemeClr>
              </a:solidFill>
              <a:latin typeface="Calibri" panose="020F0502020204030204" pitchFamily="34" charset="0"/>
              <a:ea typeface="Calibri" panose="020F0502020204030204" pitchFamily="34" charset="0"/>
              <a:cs typeface="Calibri" panose="020F0502020204030204" pitchFamily="34" charset="0"/>
            </a:rPr>
            <a:t>n 90</a:t>
          </a:r>
          <a:endParaRPr lang="en-US" sz="1100" dirty="0">
            <a:solidFill>
              <a:schemeClr val="accent4">
                <a:lumMod val="10000"/>
              </a:schemeClr>
            </a:solidFill>
            <a:latin typeface="Calibri" panose="020F0502020204030204" pitchFamily="34" charset="0"/>
            <a:ea typeface="Calibri" panose="020F0502020204030204" pitchFamily="34" charset="0"/>
            <a:cs typeface="Calibri" panose="020F0502020204030204" pitchFamily="34" charset="0"/>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2BD432D-8172-4830-AAEE-C809A76BBFBE}" type="datetimeFigureOut">
              <a:rPr lang="en-US" smtClean="0"/>
              <a:t>3/25/2025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3FB3008-4946-4B1F-8A94-0110F8AB2AAB}" type="slidenum">
              <a:rPr lang="en-US" smtClean="0"/>
              <a:t>‹#›</a:t>
            </a:fld>
            <a:endParaRPr lang="en-US"/>
          </a:p>
        </p:txBody>
      </p:sp>
    </p:spTree>
    <p:extLst>
      <p:ext uri="{BB962C8B-B14F-4D97-AF65-F5344CB8AC3E}">
        <p14:creationId xmlns:p14="http://schemas.microsoft.com/office/powerpoint/2010/main" val="3431072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pac.dfo-mpo.gc.ca/consultation/yukon/yrp-cfy/jtc-ctm-eng.html" TargetMode="External"/><Relationship Id="rId2" Type="http://schemas.openxmlformats.org/officeDocument/2006/relationships/slide" Target="../slides/slide43.xml"/><Relationship Id="rId1" Type="http://schemas.openxmlformats.org/officeDocument/2006/relationships/notesMaster" Target="../notesMasters/notesMaster1.xml"/><Relationship Id="rId4" Type="http://schemas.openxmlformats.org/officeDocument/2006/relationships/hyperlink" Target="https://www.pac.dfo-mpo.gc.ca/fm-gp/species-especes/salmon-saumon/pol/pst-tsp/index-eng.html"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theme is “Working Together to Monitor Health of Yukon River Salmon”. While ADF&amp;G and the FWS initiated the </a:t>
            </a:r>
            <a:r>
              <a:rPr lang="en-US" i="1" dirty="0"/>
              <a:t>Ichthyophonus</a:t>
            </a:r>
            <a:r>
              <a:rPr lang="en-US" dirty="0"/>
              <a:t> study and made the decision to lethally sample Chinook salmon in the short term, other agencies have subsequently joined for additional studies, including the:</a:t>
            </a:r>
          </a:p>
          <a:p>
            <a:r>
              <a:rPr lang="en-US" dirty="0"/>
              <a:t> - US Geological Survey</a:t>
            </a:r>
          </a:p>
          <a:p>
            <a:r>
              <a:rPr lang="en-US" dirty="0"/>
              <a:t> - the Knik Tribe</a:t>
            </a:r>
          </a:p>
          <a:p>
            <a:r>
              <a:rPr lang="en-US" dirty="0"/>
              <a:t> - the University of Alaska Fairbanks</a:t>
            </a:r>
          </a:p>
          <a:p>
            <a:r>
              <a:rPr lang="en-US" dirty="0"/>
              <a:t> - as well as the University of Waterloo in Ontario Canada</a:t>
            </a:r>
          </a:p>
          <a:p>
            <a:endParaRPr lang="en-US" dirty="0"/>
          </a:p>
          <a:p>
            <a:r>
              <a:rPr lang="en-US" dirty="0"/>
              <a:t>The idea is to investigate additional factors that may or may not be impacting Chinook salmon health.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t>[ANIMATE 1]</a:t>
            </a:r>
            <a:r>
              <a:rPr lang="en-US" i="0" dirty="0"/>
              <a:t> </a:t>
            </a:r>
            <a:r>
              <a:rPr lang="en-US" dirty="0"/>
              <a:t>Through engagement with Yukon River communities, and also the wider scientific community, a few additional small organ or tissue samples were taken from the same study fish to investigate this range of topics you see here to better understand what may be contributing to low Chinook salmon runs in recent years.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E3C0A-A4ED-403A-8E4B-F885816F8D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29096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i="0" dirty="0">
                <a:solidFill>
                  <a:srgbClr val="1F497D"/>
                </a:solidFill>
                <a:effectLst/>
                <a:latin typeface="Arial" panose="020B0604020202020204" pitchFamily="34" charset="0"/>
                <a:ea typeface="Times New Roman" panose="02020603050405020304" pitchFamily="18" charset="0"/>
                <a:cs typeface="Times New Roman" panose="02020603050405020304" pitchFamily="18" charset="0"/>
              </a:rPr>
              <a:t>Figure 4.</a:t>
            </a:r>
            <a:r>
              <a:rPr lang="en-US" sz="1800" i="0" dirty="0">
                <a:solidFill>
                  <a:srgbClr val="1F497D"/>
                </a:solidFill>
                <a:effectLst/>
                <a:latin typeface="Arial" panose="020B0604020202020204" pitchFamily="34" charset="0"/>
                <a:ea typeface="Times New Roman" panose="02020603050405020304" pitchFamily="18" charset="0"/>
                <a:cs typeface="Times New Roman" panose="02020603050405020304" pitchFamily="18" charset="0"/>
              </a:rPr>
              <a:t> Histopathology of</a:t>
            </a:r>
            <a:r>
              <a:rPr lang="en-US" sz="1800" i="1" dirty="0">
                <a:solidFill>
                  <a:srgbClr val="1F497D"/>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i="1" dirty="0" err="1">
                <a:solidFill>
                  <a:srgbClr val="1F497D"/>
                </a:solidFill>
                <a:effectLst/>
                <a:latin typeface="Arial" panose="020B0604020202020204" pitchFamily="34" charset="0"/>
                <a:ea typeface="Times New Roman" panose="02020603050405020304" pitchFamily="18" charset="0"/>
                <a:cs typeface="Times New Roman" panose="02020603050405020304" pitchFamily="18" charset="0"/>
              </a:rPr>
              <a:t>Ichthyophonus</a:t>
            </a:r>
            <a:r>
              <a:rPr lang="en-US" sz="1800" i="0" dirty="0">
                <a:solidFill>
                  <a:srgbClr val="1F497D"/>
                </a:solidFill>
                <a:effectLst/>
                <a:latin typeface="Arial" panose="020B0604020202020204" pitchFamily="34" charset="0"/>
                <a:ea typeface="Times New Roman" panose="02020603050405020304" pitchFamily="18" charset="0"/>
                <a:cs typeface="Times New Roman" panose="02020603050405020304" pitchFamily="18" charset="0"/>
              </a:rPr>
              <a:t> infections in Yukon Chinook salmon showing examples of inflammation index. a) Grade-0, parasite is intimately associated with myocytes and void of inflammation (arrow), b) Grade-1, parasite surrounded by mild inflammation (arrow), c) Grade-2, parasites encapsulated by discrete granulomas (arrow), d) Grade-3, obliterative necrotizing granulomatous inflammation (arrow), parasite present in lesion in previous section, n = caseous necrosis.</a:t>
            </a:r>
            <a:endParaRPr lang="en-US" sz="1800" i="1" dirty="0">
              <a:solidFill>
                <a:srgbClr val="1F497D"/>
              </a:solidFill>
              <a:effectLst/>
              <a:latin typeface="Arial" panose="020B060402020202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F8245BBA-696D-4A13-9F3A-20E4D88D9CE1}" type="slidenum">
              <a:rPr lang="en-US" smtClean="0"/>
              <a:pPr/>
              <a:t>15</a:t>
            </a:fld>
            <a:endParaRPr lang="en-US"/>
          </a:p>
        </p:txBody>
      </p:sp>
    </p:spTree>
    <p:extLst>
      <p:ext uri="{BB962C8B-B14F-4D97-AF65-F5344CB8AC3E}">
        <p14:creationId xmlns:p14="http://schemas.microsoft.com/office/powerpoint/2010/main" val="36327699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2400" dirty="0">
                <a:effectLst/>
                <a:latin typeface="Verdana" panose="020B0604030504040204" pitchFamily="34" charset="0"/>
                <a:ea typeface="Verdana" panose="020B0604030504040204" pitchFamily="34" charset="0"/>
              </a:rPr>
              <a:t>Fungi/</a:t>
            </a:r>
            <a:r>
              <a:rPr lang="en-US" sz="2400" dirty="0" err="1">
                <a:effectLst/>
                <a:latin typeface="Verdana" panose="020B0604030504040204" pitchFamily="34" charset="0"/>
                <a:ea typeface="Verdana" panose="020B0604030504040204" pitchFamily="34" charset="0"/>
              </a:rPr>
              <a:t>BacT</a:t>
            </a:r>
            <a:r>
              <a:rPr lang="en-US" sz="2400" dirty="0">
                <a:effectLst/>
                <a:latin typeface="Verdana" panose="020B0604030504040204" pitchFamily="34" charset="0"/>
                <a:ea typeface="Verdana" panose="020B0604030504040204" pitchFamily="34" charset="0"/>
              </a:rPr>
              <a:t> </a:t>
            </a:r>
            <a:r>
              <a:rPr lang="en-US" sz="2400" dirty="0" err="1">
                <a:effectLst/>
                <a:latin typeface="Verdana" panose="020B0604030504040204" pitchFamily="34" charset="0"/>
                <a:ea typeface="Verdana" panose="020B0604030504040204" pitchFamily="34" charset="0"/>
              </a:rPr>
              <a:t>contam</a:t>
            </a:r>
            <a:r>
              <a:rPr lang="en-US" sz="2400" dirty="0">
                <a:effectLst/>
                <a:latin typeface="Verdana" panose="020B0604030504040204" pitchFamily="34" charset="0"/>
                <a:ea typeface="Verdana" panose="020B0604030504040204" pitchFamily="34" charset="0"/>
              </a:rPr>
              <a:t> = impact </a:t>
            </a:r>
            <a:r>
              <a:rPr lang="en-US" sz="2400" dirty="0" err="1">
                <a:effectLst/>
                <a:latin typeface="Verdana" panose="020B0604030504040204" pitchFamily="34" charset="0"/>
                <a:ea typeface="Verdana" panose="020B0604030504040204" pitchFamily="34" charset="0"/>
              </a:rPr>
              <a:t>interp</a:t>
            </a:r>
            <a:r>
              <a:rPr lang="en-US" sz="2400" dirty="0">
                <a:effectLst/>
                <a:latin typeface="Verdana" panose="020B0604030504040204" pitchFamily="34" charset="0"/>
                <a:ea typeface="Verdana" panose="020B0604030504040204" pitchFamily="34" charset="0"/>
              </a:rPr>
              <a:t>; No</a:t>
            </a:r>
            <a:r>
              <a:rPr lang="en-US" sz="2400" baseline="0" dirty="0">
                <a:effectLst/>
                <a:latin typeface="Verdana" panose="020B0604030504040204" pitchFamily="34" charset="0"/>
                <a:ea typeface="Verdana" panose="020B0604030504040204" pitchFamily="34" charset="0"/>
              </a:rPr>
              <a:t> </a:t>
            </a:r>
            <a:r>
              <a:rPr lang="en-US" sz="2400" dirty="0">
                <a:effectLst/>
                <a:latin typeface="Verdana" panose="020B0604030504040204" pitchFamily="34" charset="0"/>
                <a:ea typeface="Verdana" panose="020B0604030504040204" pitchFamily="34" charset="0"/>
              </a:rPr>
              <a:t>diff by test, sex, size, or country of origin </a:t>
            </a:r>
            <a:r>
              <a:rPr lang="en-US" sz="2000" dirty="0">
                <a:effectLst/>
                <a:latin typeface="Verdana" panose="020B0604030504040204" pitchFamily="34" charset="0"/>
                <a:ea typeface="Verdana" panose="020B0604030504040204" pitchFamily="34" charset="0"/>
              </a:rPr>
              <a:t>(χ2);</a:t>
            </a:r>
            <a:r>
              <a:rPr lang="en-US" sz="2000" baseline="0" dirty="0">
                <a:effectLst/>
                <a:latin typeface="Verdana" panose="020B0604030504040204" pitchFamily="34" charset="0"/>
                <a:ea typeface="Verdana" panose="020B0604030504040204" pitchFamily="34" charset="0"/>
              </a:rPr>
              <a:t> </a:t>
            </a:r>
            <a:r>
              <a:rPr lang="en-US" sz="1800" dirty="0">
                <a:effectLst/>
                <a:latin typeface="Verdana" panose="020B0604030504040204" pitchFamily="34" charset="0"/>
                <a:ea typeface="Verdana" panose="020B0604030504040204" pitchFamily="34" charset="0"/>
              </a:rPr>
              <a:t>Differed by age: 1.3yr lower prevalence than 1.4 yr</a:t>
            </a:r>
          </a:p>
        </p:txBody>
      </p:sp>
      <p:sp>
        <p:nvSpPr>
          <p:cNvPr id="4" name="Slide Number Placeholder 3"/>
          <p:cNvSpPr>
            <a:spLocks noGrp="1"/>
          </p:cNvSpPr>
          <p:nvPr>
            <p:ph type="sldNum" sz="quarter" idx="5"/>
          </p:nvPr>
        </p:nvSpPr>
        <p:spPr/>
        <p:txBody>
          <a:bodyPr/>
          <a:lstStyle/>
          <a:p>
            <a:fld id="{F8245BBA-696D-4A13-9F3A-20E4D88D9CE1}" type="slidenum">
              <a:rPr lang="en-US" smtClean="0"/>
              <a:pPr/>
              <a:t>16</a:t>
            </a:fld>
            <a:endParaRPr lang="en-US"/>
          </a:p>
        </p:txBody>
      </p:sp>
    </p:spTree>
    <p:extLst>
      <p:ext uri="{BB962C8B-B14F-4D97-AF65-F5344CB8AC3E}">
        <p14:creationId xmlns:p14="http://schemas.microsoft.com/office/powerpoint/2010/main" val="38317641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i="0" dirty="0">
                <a:solidFill>
                  <a:srgbClr val="1F497D"/>
                </a:solidFill>
                <a:effectLst/>
                <a:latin typeface="Arial" panose="020B0604020202020204" pitchFamily="34" charset="0"/>
                <a:ea typeface="Times New Roman" panose="02020603050405020304" pitchFamily="18" charset="0"/>
                <a:cs typeface="Times New Roman" panose="02020603050405020304" pitchFamily="18" charset="0"/>
              </a:rPr>
              <a:t>&gt;/= 97% Accuracy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i="0" dirty="0">
                <a:solidFill>
                  <a:srgbClr val="1F497D"/>
                </a:solidFill>
                <a:effectLst/>
                <a:latin typeface="Arial" panose="020B0604020202020204" pitchFamily="34" charset="0"/>
                <a:ea typeface="Times New Roman" panose="02020603050405020304" pitchFamily="18" charset="0"/>
                <a:cs typeface="Times New Roman" panose="02020603050405020304" pitchFamily="18" charset="0"/>
              </a:rPr>
              <a:t>Table 5.</a:t>
            </a:r>
            <a:r>
              <a:rPr lang="en-US" sz="1800" i="0" dirty="0">
                <a:solidFill>
                  <a:srgbClr val="1F497D"/>
                </a:solidFill>
                <a:effectLst/>
                <a:latin typeface="Arial" panose="020B0604020202020204" pitchFamily="34" charset="0"/>
                <a:ea typeface="Times New Roman" panose="02020603050405020304" pitchFamily="18" charset="0"/>
                <a:cs typeface="Times New Roman" panose="02020603050405020304" pitchFamily="18" charset="0"/>
              </a:rPr>
              <a:t> Calculations of diagnostic sensitivity (Se), Specificity (</a:t>
            </a:r>
            <a:r>
              <a:rPr lang="en-US" sz="1800" i="0" dirty="0" err="1">
                <a:solidFill>
                  <a:srgbClr val="1F497D"/>
                </a:solidFill>
                <a:effectLst/>
                <a:latin typeface="Arial" panose="020B0604020202020204" pitchFamily="34" charset="0"/>
                <a:ea typeface="Times New Roman" panose="02020603050405020304" pitchFamily="18" charset="0"/>
                <a:cs typeface="Times New Roman" panose="02020603050405020304" pitchFamily="18" charset="0"/>
              </a:rPr>
              <a:t>Sp</a:t>
            </a:r>
            <a:r>
              <a:rPr lang="en-US" sz="1800" i="0" dirty="0">
                <a:solidFill>
                  <a:srgbClr val="1F497D"/>
                </a:solidFill>
                <a:effectLst/>
                <a:latin typeface="Arial" panose="020B0604020202020204" pitchFamily="34" charset="0"/>
                <a:ea typeface="Times New Roman" panose="02020603050405020304" pitchFamily="18" charset="0"/>
                <a:cs typeface="Times New Roman" panose="02020603050405020304" pitchFamily="18" charset="0"/>
              </a:rPr>
              <a:t>), Positive Predictive Value (PPV), and Negative Predictive Value (NPV) of qPCR using explant tissue culture as the gold standard. The modified results from these two tests after accounting for histology results are also summarized</a:t>
            </a:r>
            <a:r>
              <a:rPr lang="en-US" sz="1800" i="1" dirty="0">
                <a:solidFill>
                  <a:srgbClr val="1F497D"/>
                </a:solidFill>
                <a:effectLst/>
                <a:latin typeface="Arial" panose="020B0604020202020204" pitchFamily="34" charset="0"/>
                <a:ea typeface="Times New Roman" panose="02020603050405020304" pitchFamily="18" charset="0"/>
                <a:cs typeface="Times New Roman" panose="02020603050405020304" pitchFamily="18" charset="0"/>
              </a:rPr>
              <a:t>. </a:t>
            </a:r>
          </a:p>
          <a:p>
            <a:endParaRPr lang="en-US" dirty="0"/>
          </a:p>
        </p:txBody>
      </p:sp>
      <p:sp>
        <p:nvSpPr>
          <p:cNvPr id="4" name="Slide Number Placeholder 3"/>
          <p:cNvSpPr>
            <a:spLocks noGrp="1"/>
          </p:cNvSpPr>
          <p:nvPr>
            <p:ph type="sldNum" sz="quarter" idx="5"/>
          </p:nvPr>
        </p:nvSpPr>
        <p:spPr/>
        <p:txBody>
          <a:bodyPr/>
          <a:lstStyle/>
          <a:p>
            <a:fld id="{F8245BBA-696D-4A13-9F3A-20E4D88D9CE1}" type="slidenum">
              <a:rPr lang="en-US" smtClean="0"/>
              <a:pPr/>
              <a:t>17</a:t>
            </a:fld>
            <a:endParaRPr lang="en-US"/>
          </a:p>
        </p:txBody>
      </p:sp>
    </p:spTree>
    <p:extLst>
      <p:ext uri="{BB962C8B-B14F-4D97-AF65-F5344CB8AC3E}">
        <p14:creationId xmlns:p14="http://schemas.microsoft.com/office/powerpoint/2010/main" val="25275749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lang="en-US" sz="2800" dirty="0">
                <a:latin typeface="Verdana" panose="020B0604030504040204" pitchFamily="34" charset="0"/>
                <a:ea typeface="Verdana" panose="020B0604030504040204" pitchFamily="34" charset="0"/>
              </a:rPr>
              <a:t>1 schizont = 6.7x10^3 copies (2021); 1 schizont = 1.0x10^5; I think the 2021 data need re-testing as they may need diluting</a:t>
            </a:r>
          </a:p>
          <a:p>
            <a:pPr>
              <a:spcBef>
                <a:spcPts val="600"/>
              </a:spcBef>
              <a:spcAft>
                <a:spcPts val="600"/>
              </a:spcAft>
            </a:pPr>
            <a:r>
              <a:rPr lang="en-US" sz="2800" dirty="0">
                <a:latin typeface="Verdana" panose="020B0604030504040204" pitchFamily="34" charset="0"/>
                <a:ea typeface="Verdana" panose="020B0604030504040204" pitchFamily="34" charset="0"/>
              </a:rPr>
              <a:t>vs</a:t>
            </a:r>
          </a:p>
          <a:p>
            <a:r>
              <a:rPr lang="en-US" sz="2800" dirty="0">
                <a:latin typeface="Verdana" panose="020B0604030504040204" pitchFamily="34" charset="0"/>
                <a:ea typeface="Verdana" panose="020B0604030504040204" pitchFamily="34" charset="0"/>
              </a:rPr>
              <a:t>1 </a:t>
            </a:r>
            <a:r>
              <a:rPr lang="en-US" sz="2800" dirty="0" err="1">
                <a:latin typeface="Verdana" panose="020B0604030504040204" pitchFamily="34" charset="0"/>
                <a:ea typeface="Verdana" panose="020B0604030504040204" pitchFamily="34" charset="0"/>
              </a:rPr>
              <a:t>schizont</a:t>
            </a:r>
            <a:r>
              <a:rPr lang="en-US" sz="2800" dirty="0">
                <a:latin typeface="Verdana" panose="020B0604030504040204" pitchFamily="34" charset="0"/>
                <a:ea typeface="Verdana" panose="020B0604030504040204" pitchFamily="34" charset="0"/>
              </a:rPr>
              <a:t> = 1.4x10</a:t>
            </a:r>
            <a:r>
              <a:rPr lang="en-US" sz="2800" baseline="30000" dirty="0">
                <a:latin typeface="Verdana" panose="020B0604030504040204" pitchFamily="34" charset="0"/>
                <a:ea typeface="Verdana" panose="020B0604030504040204" pitchFamily="34" charset="0"/>
              </a:rPr>
              <a:t>4</a:t>
            </a:r>
            <a:r>
              <a:rPr lang="en-US" sz="2800" dirty="0">
                <a:latin typeface="Verdana" panose="020B0604030504040204" pitchFamily="34" charset="0"/>
                <a:ea typeface="Verdana" panose="020B0604030504040204" pitchFamily="34" charset="0"/>
              </a:rPr>
              <a:t> copies (Lowe et al., 2018)</a:t>
            </a:r>
          </a:p>
          <a:p>
            <a:endParaRPr lang="en-US" sz="2800" dirty="0">
              <a:latin typeface="Verdana" panose="020B0604030504040204" pitchFamily="34" charset="0"/>
              <a:ea typeface="Verdana" panose="020B0604030504040204" pitchFamily="34" charset="0"/>
            </a:endParaRPr>
          </a:p>
          <a:p>
            <a:pPr marL="285750" indent="-285750">
              <a:buFontTx/>
              <a:buChar char="-"/>
            </a:pPr>
            <a:r>
              <a:rPr lang="en-US" sz="2800" dirty="0">
                <a:latin typeface="Verdana" panose="020B0604030504040204" pitchFamily="34" charset="0"/>
                <a:ea typeface="Verdana" panose="020B0604030504040204" pitchFamily="34" charset="0"/>
              </a:rPr>
              <a:t>Different hosts: herring vs salmon</a:t>
            </a:r>
          </a:p>
          <a:p>
            <a:pPr marL="285750" indent="-285750">
              <a:buFontTx/>
              <a:buChar char="-"/>
            </a:pPr>
            <a:r>
              <a:rPr lang="en-US" sz="2800" dirty="0">
                <a:latin typeface="Verdana" panose="020B0604030504040204" pitchFamily="34" charset="0"/>
                <a:ea typeface="Verdana" panose="020B0604030504040204" pitchFamily="34" charset="0"/>
              </a:rPr>
              <a:t>Counts culture vs histology</a:t>
            </a:r>
          </a:p>
          <a:p>
            <a:pPr marL="285750" indent="-285750">
              <a:buFontTx/>
              <a:buChar char="-"/>
            </a:pPr>
            <a:r>
              <a:rPr lang="en-US" sz="2800" dirty="0">
                <a:latin typeface="Verdana" panose="020B0604030504040204" pitchFamily="34" charset="0"/>
                <a:ea typeface="Verdana" panose="020B0604030504040204" pitchFamily="34" charset="0"/>
              </a:rPr>
              <a:t>Histology low sensitivity, light infections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latin typeface="Verdana" panose="020B0604030504040204" pitchFamily="34" charset="0"/>
                <a:ea typeface="Verdana" panose="020B0604030504040204" pitchFamily="34" charset="0"/>
              </a:rPr>
              <a:t>Increase 1 gene copy #/mg predicts that average schizonts/mm</a:t>
            </a:r>
            <a:r>
              <a:rPr lang="en-US" sz="2800" baseline="30000" dirty="0">
                <a:latin typeface="Verdana" panose="020B0604030504040204" pitchFamily="34" charset="0"/>
                <a:ea typeface="Verdana" panose="020B0604030504040204" pitchFamily="34" charset="0"/>
              </a:rPr>
              <a:t>3</a:t>
            </a:r>
            <a:r>
              <a:rPr lang="en-US" sz="2800" dirty="0">
                <a:latin typeface="Verdana" panose="020B0604030504040204" pitchFamily="34" charset="0"/>
                <a:ea typeface="Verdana" panose="020B0604030504040204" pitchFamily="34" charset="0"/>
              </a:rPr>
              <a:t> increase by 1.5x</a:t>
            </a:r>
            <a:r>
              <a:rPr lang="en-US" sz="2800" baseline="30000" dirty="0">
                <a:latin typeface="Verdana" panose="020B0604030504040204" pitchFamily="34" charset="0"/>
                <a:ea typeface="Verdana" panose="020B0604030504040204" pitchFamily="34" charset="0"/>
              </a:rPr>
              <a:t>10-4 </a:t>
            </a:r>
            <a:r>
              <a:rPr lang="en-US" sz="2800" baseline="0" dirty="0">
                <a:latin typeface="Verdana" panose="020B0604030504040204" pitchFamily="34" charset="0"/>
                <a:ea typeface="Verdana" panose="020B0604030504040204" pitchFamily="34" charset="0"/>
              </a:rPr>
              <a:t>+/-9.9</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This correlated increase may appear small, but the resulting number of parasites in section is much higher when considering that samples contained an average of 2.9x10</a:t>
            </a:r>
            <a:r>
              <a:rPr lang="en-US" sz="1800" baseline="30000" dirty="0">
                <a:effectLst/>
                <a:latin typeface="Times New Roman" panose="02020603050405020304" pitchFamily="18" charset="0"/>
                <a:ea typeface="Calibri" panose="020F0502020204030204" pitchFamily="34" charset="0"/>
                <a:cs typeface="Times New Roman" panose="02020603050405020304" pitchFamily="18" charset="0"/>
              </a:rPr>
              <a:t>8</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copies/g and a maximum of 2.1x10</a:t>
            </a:r>
            <a:r>
              <a:rPr lang="en-US" sz="1800" baseline="30000" dirty="0">
                <a:effectLst/>
                <a:latin typeface="Times New Roman" panose="02020603050405020304" pitchFamily="18" charset="0"/>
                <a:ea typeface="Calibri" panose="020F0502020204030204" pitchFamily="34" charset="0"/>
                <a:cs typeface="Times New Roman" panose="02020603050405020304" pitchFamily="18" charset="0"/>
              </a:rPr>
              <a:t>9</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copies/g that would correlate to 44 schizonts/mm</a:t>
            </a:r>
            <a:r>
              <a:rPr lang="en-US" sz="1800" baseline="30000" dirty="0">
                <a:effectLst/>
                <a:latin typeface="Times New Roman" panose="02020603050405020304" pitchFamily="18" charset="0"/>
                <a:ea typeface="Calibri" panose="020F0502020204030204" pitchFamily="34" charset="0"/>
                <a:cs typeface="Times New Roman" panose="02020603050405020304" pitchFamily="18" charset="0"/>
              </a:rPr>
              <a:t>3</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and 320 schizonts/mm</a:t>
            </a:r>
            <a:r>
              <a:rPr lang="en-US" sz="1800" baseline="30000" dirty="0">
                <a:effectLst/>
                <a:latin typeface="Times New Roman" panose="02020603050405020304" pitchFamily="18" charset="0"/>
                <a:ea typeface="Calibri" panose="020F0502020204030204" pitchFamily="34" charset="0"/>
                <a:cs typeface="Times New Roman" panose="02020603050405020304" pitchFamily="18" charset="0"/>
              </a:rPr>
              <a:t>3</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respectively, in histological section.  Note: 1 schizont = 1.4x10^4 copies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F8245BBA-696D-4A13-9F3A-20E4D88D9CE1}" type="slidenum">
              <a:rPr lang="en-US" smtClean="0"/>
              <a:pPr/>
              <a:t>18</a:t>
            </a:fld>
            <a:endParaRPr lang="en-US"/>
          </a:p>
        </p:txBody>
      </p:sp>
    </p:spTree>
    <p:extLst>
      <p:ext uri="{BB962C8B-B14F-4D97-AF65-F5344CB8AC3E}">
        <p14:creationId xmlns:p14="http://schemas.microsoft.com/office/powerpoint/2010/main" val="8774419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245BBA-696D-4A13-9F3A-20E4D88D9CE1}" type="slidenum">
              <a:rPr lang="en-US" smtClean="0"/>
              <a:pPr/>
              <a:t>19</a:t>
            </a:fld>
            <a:endParaRPr lang="en-US"/>
          </a:p>
        </p:txBody>
      </p:sp>
    </p:spTree>
    <p:extLst>
      <p:ext uri="{BB962C8B-B14F-4D97-AF65-F5344CB8AC3E}">
        <p14:creationId xmlns:p14="http://schemas.microsoft.com/office/powerpoint/2010/main" val="5436538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245BBA-696D-4A13-9F3A-20E4D88D9CE1}" type="slidenum">
              <a:rPr lang="en-US" smtClean="0"/>
              <a:pPr/>
              <a:t>21</a:t>
            </a:fld>
            <a:endParaRPr lang="en-US"/>
          </a:p>
        </p:txBody>
      </p:sp>
    </p:spTree>
    <p:extLst>
      <p:ext uri="{BB962C8B-B14F-4D97-AF65-F5344CB8AC3E}">
        <p14:creationId xmlns:p14="http://schemas.microsoft.com/office/powerpoint/2010/main" val="40818323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txBox="1">
            <a:spLocks noGrp="1"/>
          </p:cNvSpPr>
          <p:nvPr>
            <p:ph type="body" sz="quarter" idx="1"/>
          </p:nvPr>
        </p:nvSpPr>
        <p:spPr/>
        <p:txBody>
          <a:bodyPr/>
          <a:lstStyle/>
          <a:p>
            <a:pPr lvl="0"/>
            <a:r>
              <a:rPr lang="en-US"/>
              <a:t>After the samples collected in all three years are analyzed, we will undertake several key analyses. First, we will use samples to determine if Ichthyophonus disease was associated with mortality and if so how much. We will also use samples to determine how fast the disease progresses as the fish migrate upriver and what level of disease severity is associated with mortality. These results will allow us to develop a future monitoring program to better inform fishery management decisions during times when this disease is present.  With that, I’ll turn it back to Scott to discuss community engagement and planning for the 2024 season.</a:t>
            </a:r>
          </a:p>
        </p:txBody>
      </p:sp>
      <p:sp>
        <p:nvSpPr>
          <p:cNvPr id="4" name="Slide Number Placeholder 3"/>
          <p:cNvSpPr txBox="1">
            <a:spLocks noGrp="1"/>
          </p:cNvSpPr>
          <p:nvPr>
            <p:ph type="sldNum" sz="quarter" idx="8"/>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DE25AB-4DE9-4F5D-9280-7DF246F57150}"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39974608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txBox="1">
            <a:spLocks noGrp="1"/>
          </p:cNvSpPr>
          <p:nvPr>
            <p:ph type="body" sz="quarter" idx="1"/>
          </p:nvPr>
        </p:nvSpPr>
        <p:spPr/>
        <p:txBody>
          <a:bodyPr/>
          <a:lstStyle/>
          <a:p>
            <a:pPr lvl="0"/>
            <a:r>
              <a:rPr lang="en-US"/>
              <a:t>After the samples collected in all three years are analyzed, we will undertake several key analyses. First, we will use samples to determine if Ichthyophonus disease was associated with mortality and if so how much. We will also use samples to determine how fast the disease progresses as the fish migrate upriver and what level of disease severity is associated with mortality. These results will allow us to develop a future monitoring program to better inform fishery management decisions during times when this disease is present.  With that, I’ll turn it back to Scott to discuss community engagement and planning for the 2024 season.</a:t>
            </a:r>
          </a:p>
        </p:txBody>
      </p:sp>
      <p:sp>
        <p:nvSpPr>
          <p:cNvPr id="4" name="Slide Number Placeholder 3"/>
          <p:cNvSpPr txBox="1">
            <a:spLocks noGrp="1"/>
          </p:cNvSpPr>
          <p:nvPr>
            <p:ph type="sldNum" sz="quarter" idx="8"/>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DE25AB-4DE9-4F5D-9280-7DF246F57150}"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42707272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my analysis was done in R studio</a:t>
            </a:r>
          </a:p>
          <a:p>
            <a:r>
              <a:rPr lang="en-US" dirty="0"/>
              <a:t>To assess mortality rate, we used a… -&gt; we found that…</a:t>
            </a:r>
          </a:p>
          <a:p>
            <a:r>
              <a:rPr lang="en-US" dirty="0"/>
              <a:t>fed group immensely more mortality – random tank effects</a:t>
            </a:r>
          </a:p>
          <a:p>
            <a:r>
              <a:rPr lang="en-US" dirty="0"/>
              <a:t>small sample size, significant results</a:t>
            </a:r>
          </a:p>
          <a:p>
            <a:r>
              <a:rPr lang="en-US" dirty="0"/>
              <a:t>can conclude that Ich infection has an effect on … mortality</a:t>
            </a:r>
          </a:p>
          <a:p>
            <a:r>
              <a:rPr lang="en-US" dirty="0"/>
              <a:t>Explain graph and axes</a:t>
            </a:r>
          </a:p>
          <a:p>
            <a:r>
              <a:rPr lang="en-US" dirty="0"/>
              <a:t>Hopefully this year’s data can substantiate those findings. </a:t>
            </a:r>
          </a:p>
          <a:p>
            <a:r>
              <a:rPr lang="en-US" dirty="0"/>
              <a:t>Severity data incoming</a:t>
            </a:r>
          </a:p>
          <a:p>
            <a:r>
              <a:rPr lang="en-US" dirty="0"/>
              <a:t>95% confidence interval: confident that 95 out of 100 times, the estimate will fall between the upper and lower values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1ECFD1-64E7-49B5-AFB3-04609A6F831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9641336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4000" dirty="0"/>
              <a:t>To determine the optimal transmission method….</a:t>
            </a:r>
          </a:p>
          <a:p>
            <a:r>
              <a:rPr lang="en-US" sz="4000" dirty="0"/>
              <a:t>Infection rate was… </a:t>
            </a:r>
          </a:p>
          <a:p>
            <a:r>
              <a:rPr lang="en-US" sz="4000" dirty="0"/>
              <a:t>Difference is significant.. </a:t>
            </a:r>
          </a:p>
          <a:p>
            <a:r>
              <a:rPr lang="en-US" sz="4000" dirty="0"/>
              <a:t>Explain graph thoroughly </a:t>
            </a:r>
          </a:p>
          <a:p>
            <a:r>
              <a:rPr lang="en-US" sz="4000" dirty="0"/>
              <a:t>Subsequently, use the fed treatment for objective 3 study</a:t>
            </a:r>
          </a:p>
          <a:p>
            <a:endParaRPr lang="en-US" sz="4000"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1ECFD1-64E7-49B5-AFB3-04609A6F831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994182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pPr marL="457200" lvl="1" indent="0">
              <a:buNone/>
            </a:pPr>
            <a:endParaRPr lang="en-US" sz="26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lvl="1"/>
            <a:r>
              <a:rPr lang="en-US" sz="26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Tanana confluence- CDN-bound   prevalence &amp; severity vs. Tanana </a:t>
            </a:r>
            <a:r>
              <a:rPr lang="en-US" sz="18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(Kocan &amp; Hershberger 2006)</a:t>
            </a:r>
          </a:p>
          <a:p>
            <a:pPr marL="800100" lvl="1" indent="-342900">
              <a:buAutoNum type="arabicParenR"/>
            </a:pPr>
            <a:r>
              <a:rPr lang="en-US" sz="22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pop. differ resistance- unlikely, chronic persistent infect </a:t>
            </a:r>
            <a:r>
              <a:rPr lang="en-US" sz="14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(McVicar &amp; McLay 1985)</a:t>
            </a:r>
          </a:p>
          <a:p>
            <a:pPr marL="800100" lvl="1" indent="-342900">
              <a:buAutoNum type="arabicParenR"/>
            </a:pPr>
            <a:r>
              <a:rPr lang="en-US" sz="22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genetic diff. feeding behavior- unlikely, same food source in ocean</a:t>
            </a:r>
          </a:p>
          <a:p>
            <a:pPr marL="800100" lvl="1" indent="-342900">
              <a:buAutoNum type="arabicParenR"/>
            </a:pPr>
            <a:r>
              <a:rPr lang="en-US" sz="22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physiological diff. sexual maturation affect disease course- possibly</a:t>
            </a:r>
          </a:p>
          <a:p>
            <a:pPr marL="857250" lvl="2" indent="0">
              <a:buClr>
                <a:srgbClr val="FF0000"/>
              </a:buClr>
              <a:buNone/>
            </a:pPr>
            <a:r>
              <a:rPr lang="en-US" sz="18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Tanana fish 1,000 mi less migration, so less lipid reserve</a:t>
            </a:r>
          </a:p>
          <a:p>
            <a:pPr marL="800100" lvl="1" indent="-342900">
              <a:buAutoNum type="arabicParenR"/>
            </a:pPr>
            <a:r>
              <a:rPr lang="en-US" sz="22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severely infected fish died </a:t>
            </a:r>
            <a:r>
              <a:rPr lang="en-US" sz="2200" i="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en</a:t>
            </a:r>
            <a:r>
              <a:rPr lang="en-US" sz="2200"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route</a:t>
            </a:r>
            <a:r>
              <a:rPr lang="en-US" sz="22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less infected population- likely</a:t>
            </a:r>
          </a:p>
          <a:p>
            <a:pPr marL="857250" lvl="2" indent="0">
              <a:buNone/>
            </a:pPr>
            <a:r>
              <a:rPr lang="en-US" sz="18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swimming stamina due to cardiac damage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245BBA-696D-4A13-9F3A-20E4D88D9CE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762928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245BBA-696D-4A13-9F3A-20E4D88D9CE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87178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A4E01E-FE7F-40F1-99BC-EBEC31FD713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93836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1/18 immature</a:t>
            </a:r>
            <a:r>
              <a:rPr lang="en-US" baseline="0" dirty="0"/>
              <a:t> chum positive (6%) in 2023 with 3.2x10^5 copies/mg</a:t>
            </a:r>
          </a:p>
          <a:p>
            <a:r>
              <a:rPr lang="en-US" baseline="0" dirty="0"/>
              <a:t>0/1 sockeye in 2023</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7B29D6-CD1B-4B69-8F57-F9815A401E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06014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600"/>
              <a:t>We began monitoring Ichthyophonus infections in immature Chinook in 2021. The prevalence of Ichthyophonus (proportion of Chinook infected) has been relatively high in the immature population wihin the NBS, varing from 33% to 67% since 2021.  The intensity of the infection (density of the parasite) has increased over time and has reached levels comparable to the levels present in adult Yukon River Chinook salmon.  By combining prevalence and intensity we can estimate the abundance of the parasite in the host population, which has steadily increased since 2021. We were only able to sample 3 immature Chinook in 2024, which does not provide enough information to provide insight into the abundance of Ich in Chinook salmon in the NBS, so estimates of abundance in 2024 are not included the figure on the right.  We have tested a variety of different prey species for Ichthyophonus to get a better handle on the transmission pathways of Ichthyophonus.  Ichthyophonus was also present in chum salmon this last year. Research on Ichthyophonus is ongoing and we hope the data we collect in the NBS can help provide better insight into the impact this disease is having on salmon.</a:t>
            </a:r>
            <a:endParaRPr sz="1600"/>
          </a:p>
        </p:txBody>
      </p:sp>
      <p:sp>
        <p:nvSpPr>
          <p:cNvPr id="205" name="Google Shape;205;p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7B29D6-CD1B-4B69-8F57-F9815A401E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55131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7B29D6-CD1B-4B69-8F57-F9815A401E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56332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a:solidFill>
                <a:schemeClr val="bg1"/>
              </a:solidFill>
              <a:latin typeface="Calibri" panose="020F0502020204030204" pitchFamily="34" charset="0"/>
              <a:cs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7B29D6-CD1B-4B69-8F57-F9815A401E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090513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chemeClr val="bg1"/>
                </a:solidFill>
                <a:cs typeface="Times New Roman" panose="02020603050405020304" pitchFamily="18" charset="0"/>
              </a:rPr>
              <a:t>Pollock abundance trends loosely mirror Ich infection in Yukon River Chinook</a:t>
            </a:r>
          </a:p>
          <a:p>
            <a:pPr>
              <a:lnSpc>
                <a:spcPct val="120000"/>
              </a:lnSpc>
              <a:spcBef>
                <a:spcPts val="0"/>
              </a:spcBef>
            </a:pPr>
            <a:r>
              <a:rPr lang="en-US" sz="1200" dirty="0">
                <a:solidFill>
                  <a:schemeClr val="bg1"/>
                </a:solidFill>
                <a:cs typeface="Calibri" panose="020F0502020204030204" pitchFamily="34" charset="0"/>
              </a:rPr>
              <a:t>There is at least one confirmed case of a Bering Sea Chinook salmon consuming Ich-infected pollock waste (White et al. 2014)</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7B29D6-CD1B-4B69-8F57-F9815A401E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77191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Suggest animations here to walk through each bullet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7B29D6-CD1B-4B69-8F57-F9815A401E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19580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Yukon River Salmon Agreement (the Agreement) establishing the Yukon River Panel (YRP) and its </a:t>
            </a:r>
            <a:r>
              <a:rPr lang="en-US" dirty="0">
                <a:hlinkClick r:id="rId3"/>
              </a:rPr>
              <a:t>Joint Technical Committee (JTC)</a:t>
            </a:r>
            <a:r>
              <a:rPr lang="en-US" dirty="0"/>
              <a:t> was recognized by both the US and Canada as an executive agreement on December 4, 2002 and now forms Chapter 8 of the </a:t>
            </a:r>
            <a:r>
              <a:rPr lang="en-US" dirty="0">
                <a:hlinkClick r:id="rId4"/>
              </a:rPr>
              <a:t>Pacific Salmon Treaty</a:t>
            </a:r>
            <a:r>
              <a:rPr lang="en-US" dirty="0"/>
              <a:t> (1985). The Agreement helps to ensure that adequate numbers of salmon are allowed to pass from the US into Canada and spawn in their natal streams.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245BBA-696D-4A13-9F3A-20E4D88D9CE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630649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2020 samples (</a:t>
            </a:r>
            <a:r>
              <a:rPr lang="en-US" dirty="0" err="1"/>
              <a:t>Salcha</a:t>
            </a:r>
            <a:r>
              <a:rPr lang="en-US" dirty="0"/>
              <a:t>) 1/10, 1.3/mm2 (0.01/mm3)</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245BBA-696D-4A13-9F3A-20E4D88D9CE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620161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Fishery disasters significantly impacting rural Alaskan’s basic food security, culture, economics and way of life. A real hardship for these Alaskans.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245BBA-696D-4A13-9F3A-20E4D88D9CE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19199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Rampart Rapids is where my fish camp where we did </a:t>
            </a:r>
            <a:r>
              <a:rPr lang="en-US" dirty="0" err="1"/>
              <a:t>alot</a:t>
            </a:r>
            <a:r>
              <a:rPr lang="en-US" dirty="0"/>
              <a:t> of research. Rampart is the village 35 miles upriver from the Rampart Rapids. Everyone calls the Rampart Rapids the "Rapids". The name Rampart Rapids is in multiple history books and names the place where the river narrows and current speeds up 35 miles down from the village of Rampart. It has a long history as a prime native fishing spot and dangerous place during the gold rush for rafts and scows. One thing that seems to get neglected however is the severity of the ICH in the early 90's. While no studies were done back then myself and Bill </a:t>
            </a:r>
            <a:r>
              <a:rPr lang="en-US" dirty="0" err="1"/>
              <a:t>Fliris</a:t>
            </a:r>
            <a:r>
              <a:rPr lang="en-US" dirty="0"/>
              <a:t>, who first recognized it in the Chinook in the late 80's, have both felt strongly that the severity back then was greater than that of the 2000 years. </a:t>
            </a:r>
          </a:p>
          <a:p>
            <a:r>
              <a:rPr lang="en-US" dirty="0"/>
              <a:t>Size at age returns impacts?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245BBA-696D-4A13-9F3A-20E4D88D9CE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796232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3FB3008-4946-4B1F-8A94-0110F8AB2AAB}" type="slidenum">
              <a:rPr lang="en-US" smtClean="0"/>
              <a:t>10</a:t>
            </a:fld>
            <a:endParaRPr lang="en-US"/>
          </a:p>
        </p:txBody>
      </p:sp>
    </p:spTree>
    <p:extLst>
      <p:ext uri="{BB962C8B-B14F-4D97-AF65-F5344CB8AC3E}">
        <p14:creationId xmlns:p14="http://schemas.microsoft.com/office/powerpoint/2010/main" val="19067132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Fortunately, we know quite a bit about Ichthyophonus from a combination of local and western science. We know that salmon become infected in the ocean by eating diseased prey. Those infected fish rarely show visible signs of being sick when they enter the Yukon River. The disease progresses as the fish continue their upriver migration, especially when the fish are under stress. By the time the fish reach the middle river, disease progression peaks before mortality and the fish often show visible signs of infection. Upriver fishermen rarely report seeing infected fish, which suggests that the most heavily infected fish died downriver.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E3C0A-A4ED-403A-8E4B-F885816F8D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12343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txBox="1">
            <a:spLocks noGrp="1"/>
          </p:cNvSpPr>
          <p:nvPr>
            <p:ph type="body" sz="quarter" idx="1"/>
          </p:nvPr>
        </p:nvSpPr>
        <p:spPr/>
        <p:txBody>
          <a:bodyPr/>
          <a:lstStyle/>
          <a:p>
            <a:pPr lvl="0"/>
            <a:r>
              <a:rPr lang="en-US"/>
              <a:t>After the samples collected in all three years are analyzed, we will undertake several key analyses. First, we will use samples to determine if Ichthyophonus disease was associated with mortality and if so how much. We will also use samples to determine how fast the disease progresses as the fish migrate upriver and what level of disease severity is associated with mortality. These results will allow us to develop a future monitoring program to better inform fishery management decisions during times when this disease is present.  With that, I’ll turn it back to Scott to discuss community engagement and planning for the 2024 season.</a:t>
            </a:r>
          </a:p>
        </p:txBody>
      </p:sp>
      <p:sp>
        <p:nvSpPr>
          <p:cNvPr id="4" name="Slide Number Placeholder 3"/>
          <p:cNvSpPr txBox="1">
            <a:spLocks noGrp="1"/>
          </p:cNvSpPr>
          <p:nvPr>
            <p:ph type="sldNum" sz="quarter" idx="8"/>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DE25AB-4DE9-4F5D-9280-7DF246F57150}"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8894828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245BBA-696D-4A13-9F3A-20E4D88D9CE1}" type="slidenum">
              <a:rPr lang="en-US" smtClean="0"/>
              <a:pPr/>
              <a:t>13</a:t>
            </a:fld>
            <a:endParaRPr lang="en-US"/>
          </a:p>
        </p:txBody>
      </p:sp>
    </p:spTree>
    <p:extLst>
      <p:ext uri="{BB962C8B-B14F-4D97-AF65-F5344CB8AC3E}">
        <p14:creationId xmlns:p14="http://schemas.microsoft.com/office/powerpoint/2010/main" val="35878605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30246B-2703-11E2-5EBF-03C75D9EC86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E3332BE-BD26-E1DE-ADAB-AE341FB1E91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0E6D477-34D4-A691-FF74-55203784CA4C}"/>
              </a:ext>
            </a:extLst>
          </p:cNvPr>
          <p:cNvSpPr>
            <a:spLocks noGrp="1"/>
          </p:cNvSpPr>
          <p:nvPr>
            <p:ph type="dt" sz="half" idx="10"/>
          </p:nvPr>
        </p:nvSpPr>
        <p:spPr/>
        <p:txBody>
          <a:bodyPr/>
          <a:lstStyle/>
          <a:p>
            <a:fld id="{CF0CFBCF-33FC-4E48-B1B4-080B5441DBC8}" type="datetime1">
              <a:rPr lang="en-US" smtClean="0"/>
              <a:t>3/25/2025</a:t>
            </a:fld>
            <a:endParaRPr lang="en-US"/>
          </a:p>
        </p:txBody>
      </p:sp>
      <p:sp>
        <p:nvSpPr>
          <p:cNvPr id="5" name="Footer Placeholder 4">
            <a:extLst>
              <a:ext uri="{FF2B5EF4-FFF2-40B4-BE49-F238E27FC236}">
                <a16:creationId xmlns:a16="http://schemas.microsoft.com/office/drawing/2014/main" id="{4C56B29A-47AF-3CAA-AFB2-4B0E9615EB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37665D-BAF5-9F0A-24CC-5205716B1EFF}"/>
              </a:ext>
            </a:extLst>
          </p:cNvPr>
          <p:cNvSpPr>
            <a:spLocks noGrp="1"/>
          </p:cNvSpPr>
          <p:nvPr>
            <p:ph type="sldNum" sz="quarter" idx="12"/>
          </p:nvPr>
        </p:nvSpPr>
        <p:spPr/>
        <p:txBody>
          <a:bodyPr/>
          <a:lstStyle/>
          <a:p>
            <a:fld id="{993E7D29-CA28-4698-A77A-27708E07B1E9}" type="slidenum">
              <a:rPr lang="en-US" smtClean="0"/>
              <a:t>‹#›</a:t>
            </a:fld>
            <a:endParaRPr lang="en-US"/>
          </a:p>
        </p:txBody>
      </p:sp>
    </p:spTree>
    <p:extLst>
      <p:ext uri="{BB962C8B-B14F-4D97-AF65-F5344CB8AC3E}">
        <p14:creationId xmlns:p14="http://schemas.microsoft.com/office/powerpoint/2010/main" val="37612667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F2C22A-E18A-6280-F509-0C76A13D265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29B50B1-692E-320C-A7B5-A691F6DA6FE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86DEA8-4269-3257-77A1-A9C5A5326FB9}"/>
              </a:ext>
            </a:extLst>
          </p:cNvPr>
          <p:cNvSpPr>
            <a:spLocks noGrp="1"/>
          </p:cNvSpPr>
          <p:nvPr>
            <p:ph type="dt" sz="half" idx="10"/>
          </p:nvPr>
        </p:nvSpPr>
        <p:spPr/>
        <p:txBody>
          <a:bodyPr/>
          <a:lstStyle/>
          <a:p>
            <a:fld id="{7B65926D-E61E-49ED-B6C0-12B69D970961}" type="datetime1">
              <a:rPr lang="en-US" smtClean="0"/>
              <a:t>3/25/2025</a:t>
            </a:fld>
            <a:endParaRPr lang="en-US"/>
          </a:p>
        </p:txBody>
      </p:sp>
      <p:sp>
        <p:nvSpPr>
          <p:cNvPr id="5" name="Footer Placeholder 4">
            <a:extLst>
              <a:ext uri="{FF2B5EF4-FFF2-40B4-BE49-F238E27FC236}">
                <a16:creationId xmlns:a16="http://schemas.microsoft.com/office/drawing/2014/main" id="{56C2D086-F75B-8B04-F259-56A81547D4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8258623-3966-B335-2908-23D45CFAF63B}"/>
              </a:ext>
            </a:extLst>
          </p:cNvPr>
          <p:cNvSpPr>
            <a:spLocks noGrp="1"/>
          </p:cNvSpPr>
          <p:nvPr>
            <p:ph type="sldNum" sz="quarter" idx="12"/>
          </p:nvPr>
        </p:nvSpPr>
        <p:spPr/>
        <p:txBody>
          <a:bodyPr/>
          <a:lstStyle/>
          <a:p>
            <a:fld id="{993E7D29-CA28-4698-A77A-27708E07B1E9}" type="slidenum">
              <a:rPr lang="en-US" smtClean="0"/>
              <a:t>‹#›</a:t>
            </a:fld>
            <a:endParaRPr lang="en-US"/>
          </a:p>
        </p:txBody>
      </p:sp>
    </p:spTree>
    <p:extLst>
      <p:ext uri="{BB962C8B-B14F-4D97-AF65-F5344CB8AC3E}">
        <p14:creationId xmlns:p14="http://schemas.microsoft.com/office/powerpoint/2010/main" val="282545278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389260E-5CBD-4C72-85AC-E1FD14572FA4}" type="datetime1">
              <a:rPr lang="en-US" smtClean="0"/>
              <a:t>3/25/2025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FCB973-D7FA-433D-B1FE-7EC5A31E564F}" type="slidenum">
              <a:rPr lang="en-US" smtClean="0"/>
              <a:t>‹#›</a:t>
            </a:fld>
            <a:endParaRPr lang="en-US"/>
          </a:p>
        </p:txBody>
      </p:sp>
    </p:spTree>
    <p:extLst>
      <p:ext uri="{BB962C8B-B14F-4D97-AF65-F5344CB8AC3E}">
        <p14:creationId xmlns:p14="http://schemas.microsoft.com/office/powerpoint/2010/main" val="240295560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en-US"/>
              <a:t>Click to edit Master title style</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5800" y="3132666"/>
            <a:ext cx="5311775" cy="30860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3132666"/>
            <a:ext cx="5334000" cy="30860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5A1945A-7E67-4073-B45E-0AC6D6C92483}" type="datetime1">
              <a:rPr lang="en-US" smtClean="0"/>
              <a:t>3/25/2025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3FCB973-D7FA-433D-B1FE-7EC5A31E564F}" type="slidenum">
              <a:rPr lang="en-US" smtClean="0"/>
              <a:t>‹#›</a:t>
            </a:fld>
            <a:endParaRPr lang="en-US"/>
          </a:p>
        </p:txBody>
      </p:sp>
    </p:spTree>
    <p:extLst>
      <p:ext uri="{BB962C8B-B14F-4D97-AF65-F5344CB8AC3E}">
        <p14:creationId xmlns:p14="http://schemas.microsoft.com/office/powerpoint/2010/main" val="172610197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D6B913F-6359-4363-978F-421CBEEE86A8}" type="datetime1">
              <a:rPr lang="en-US" smtClean="0"/>
              <a:t>3/25/2025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3FCB973-D7FA-433D-B1FE-7EC5A31E564F}" type="slidenum">
              <a:rPr lang="en-US" smtClean="0"/>
              <a:t>‹#›</a:t>
            </a:fld>
            <a:endParaRPr lang="en-US"/>
          </a:p>
        </p:txBody>
      </p:sp>
    </p:spTree>
    <p:extLst>
      <p:ext uri="{BB962C8B-B14F-4D97-AF65-F5344CB8AC3E}">
        <p14:creationId xmlns:p14="http://schemas.microsoft.com/office/powerpoint/2010/main" val="362393440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C6B05C9-5CB3-49D8-A111-8A4C138DA6BB}" type="datetime1">
              <a:rPr lang="en-US" smtClean="0"/>
              <a:t>3/25/2025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3FCB973-D7FA-433D-B1FE-7EC5A31E564F}" type="slidenum">
              <a:rPr lang="en-US" smtClean="0"/>
              <a:t>‹#›</a:t>
            </a:fld>
            <a:endParaRPr lang="en-US"/>
          </a:p>
        </p:txBody>
      </p:sp>
    </p:spTree>
    <p:extLst>
      <p:ext uri="{BB962C8B-B14F-4D97-AF65-F5344CB8AC3E}">
        <p14:creationId xmlns:p14="http://schemas.microsoft.com/office/powerpoint/2010/main" val="180051567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en-US"/>
              <a:t>Click to edit Master title style</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3D7FE2A-DAAC-46CB-9C67-A76F0A0E5F1E}" type="datetime1">
              <a:rPr lang="en-US" smtClean="0"/>
              <a:t>3/25/2025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FCB973-D7FA-433D-B1FE-7EC5A31E564F}" type="slidenum">
              <a:rPr lang="en-US" smtClean="0"/>
              <a:t>‹#›</a:t>
            </a:fld>
            <a:endParaRPr lang="en-US"/>
          </a:p>
        </p:txBody>
      </p:sp>
    </p:spTree>
    <p:extLst>
      <p:ext uri="{BB962C8B-B14F-4D97-AF65-F5344CB8AC3E}">
        <p14:creationId xmlns:p14="http://schemas.microsoft.com/office/powerpoint/2010/main" val="312390217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5ABBE54-A802-49FE-AE51-217A2693B235}" type="slidenum">
              <a:rPr lang="en-US" smtClean="0"/>
              <a:t>‹#›</a:t>
            </a:fld>
            <a:endParaRPr lang="en-US"/>
          </a:p>
        </p:txBody>
      </p:sp>
    </p:spTree>
    <p:extLst>
      <p:ext uri="{BB962C8B-B14F-4D97-AF65-F5344CB8AC3E}">
        <p14:creationId xmlns:p14="http://schemas.microsoft.com/office/powerpoint/2010/main" val="2175501637"/>
      </p:ext>
    </p:extLst>
  </p:cSld>
  <p:clrMapOvr>
    <a:masterClrMapping/>
  </p:clrMapOvr>
  <p:hf hdr="0" ftr="0" dt="0"/>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5ABBE54-A802-49FE-AE51-217A2693B235}" type="slidenum">
              <a:rPr lang="en-US" smtClean="0"/>
              <a:t>‹#›</a:t>
            </a:fld>
            <a:endParaRPr lang="en-US"/>
          </a:p>
        </p:txBody>
      </p:sp>
    </p:spTree>
    <p:extLst>
      <p:ext uri="{BB962C8B-B14F-4D97-AF65-F5344CB8AC3E}">
        <p14:creationId xmlns:p14="http://schemas.microsoft.com/office/powerpoint/2010/main" val="2930086579"/>
      </p:ext>
    </p:extLst>
  </p:cSld>
  <p:clrMapOvr>
    <a:masterClrMapping/>
  </p:clrMapOvr>
  <p:hf hdr="0" ftr="0" dt="0"/>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pic>
        <p:nvPicPr>
          <p:cNvPr id="9" name="Picture 8" descr="C1-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endParaRPr lang="en-US"/>
          </a:p>
        </p:txBody>
      </p:sp>
      <p:sp>
        <p:nvSpPr>
          <p:cNvPr id="6" name="Footer Placeholder 5"/>
          <p:cNvSpPr>
            <a:spLocks noGrp="1"/>
          </p:cNvSpPr>
          <p:nvPr>
            <p:ph type="ftr" sz="quarter" idx="11"/>
          </p:nvPr>
        </p:nvSpPr>
        <p:spPr>
          <a:xfrm>
            <a:off x="685800" y="379941"/>
            <a:ext cx="6991492" cy="365125"/>
          </a:xfrm>
        </p:spPr>
        <p:txBody>
          <a:bodyPr/>
          <a:lstStyle/>
          <a:p>
            <a:endParaRPr lang="en-US"/>
          </a:p>
        </p:txBody>
      </p:sp>
      <p:sp>
        <p:nvSpPr>
          <p:cNvPr id="7" name="Slide Number Placeholder 6"/>
          <p:cNvSpPr>
            <a:spLocks noGrp="1"/>
          </p:cNvSpPr>
          <p:nvPr>
            <p:ph type="sldNum" sz="quarter" idx="12"/>
          </p:nvPr>
        </p:nvSpPr>
        <p:spPr>
          <a:xfrm>
            <a:off x="10862452" y="381000"/>
            <a:ext cx="643748" cy="365125"/>
          </a:xfrm>
        </p:spPr>
        <p:txBody>
          <a:bodyPr/>
          <a:lstStyle/>
          <a:p>
            <a:fld id="{A5ABBE54-A802-49FE-AE51-217A2693B235}" type="slidenum">
              <a:rPr lang="en-US" smtClean="0"/>
              <a:t>‹#›</a:t>
            </a:fld>
            <a:endParaRPr lang="en-US"/>
          </a:p>
        </p:txBody>
      </p:sp>
    </p:spTree>
    <p:extLst>
      <p:ext uri="{BB962C8B-B14F-4D97-AF65-F5344CB8AC3E}">
        <p14:creationId xmlns:p14="http://schemas.microsoft.com/office/powerpoint/2010/main" val="1661472069"/>
      </p:ext>
    </p:extLst>
  </p:cSld>
  <p:clrMapOvr>
    <a:masterClrMapping/>
  </p:clrMapOvr>
  <p:hf hdr="0" ftr="0" dt="0"/>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pic>
        <p:nvPicPr>
          <p:cNvPr id="11" name="Picture 10" descr="C1-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endParaRPr lang="en-US"/>
          </a:p>
        </p:txBody>
      </p:sp>
      <p:sp>
        <p:nvSpPr>
          <p:cNvPr id="6" name="Footer Placeholder 5"/>
          <p:cNvSpPr>
            <a:spLocks noGrp="1"/>
          </p:cNvSpPr>
          <p:nvPr>
            <p:ph type="ftr" sz="quarter" idx="11"/>
          </p:nvPr>
        </p:nvSpPr>
        <p:spPr>
          <a:xfrm>
            <a:off x="685800" y="379941"/>
            <a:ext cx="6991492" cy="365125"/>
          </a:xfrm>
        </p:spPr>
        <p:txBody>
          <a:bodyPr/>
          <a:lstStyle/>
          <a:p>
            <a:endParaRPr lang="en-US"/>
          </a:p>
        </p:txBody>
      </p:sp>
      <p:sp>
        <p:nvSpPr>
          <p:cNvPr id="7" name="Slide Number Placeholder 6"/>
          <p:cNvSpPr>
            <a:spLocks noGrp="1"/>
          </p:cNvSpPr>
          <p:nvPr>
            <p:ph type="sldNum" sz="quarter" idx="12"/>
          </p:nvPr>
        </p:nvSpPr>
        <p:spPr>
          <a:xfrm>
            <a:off x="10862452" y="381000"/>
            <a:ext cx="643748" cy="365125"/>
          </a:xfrm>
        </p:spPr>
        <p:txBody>
          <a:bodyPr/>
          <a:lstStyle/>
          <a:p>
            <a:fld id="{A5ABBE54-A802-49FE-AE51-217A2693B235}" type="slidenum">
              <a:rPr lang="en-US" smtClean="0"/>
              <a:t>‹#›</a:t>
            </a:fld>
            <a:endParaRPr lang="en-US"/>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3336904817"/>
      </p:ext>
    </p:extLst>
  </p:cSld>
  <p:clrMapOvr>
    <a:masterClrMapping/>
  </p:clrMapOvr>
  <p:hf hdr="0" ftr="0" dt="0"/>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pic>
        <p:nvPicPr>
          <p:cNvPr id="8" name="Picture 7" descr="C1-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endParaRPr lang="en-US"/>
          </a:p>
        </p:txBody>
      </p:sp>
      <p:sp>
        <p:nvSpPr>
          <p:cNvPr id="6" name="Footer Placeholder 5"/>
          <p:cNvSpPr>
            <a:spLocks noGrp="1"/>
          </p:cNvSpPr>
          <p:nvPr>
            <p:ph type="ftr" sz="quarter" idx="11"/>
          </p:nvPr>
        </p:nvSpPr>
        <p:spPr>
          <a:xfrm>
            <a:off x="685800" y="378883"/>
            <a:ext cx="6991492" cy="365125"/>
          </a:xfrm>
        </p:spPr>
        <p:txBody>
          <a:bodyPr/>
          <a:lstStyle/>
          <a:p>
            <a:endParaRPr lang="en-US"/>
          </a:p>
        </p:txBody>
      </p:sp>
      <p:sp>
        <p:nvSpPr>
          <p:cNvPr id="7" name="Slide Number Placeholder 6"/>
          <p:cNvSpPr>
            <a:spLocks noGrp="1"/>
          </p:cNvSpPr>
          <p:nvPr>
            <p:ph type="sldNum" sz="quarter" idx="12"/>
          </p:nvPr>
        </p:nvSpPr>
        <p:spPr>
          <a:xfrm>
            <a:off x="10862452" y="381000"/>
            <a:ext cx="643748" cy="365125"/>
          </a:xfrm>
        </p:spPr>
        <p:txBody>
          <a:bodyPr/>
          <a:lstStyle/>
          <a:p>
            <a:fld id="{A5ABBE54-A802-49FE-AE51-217A2693B235}" type="slidenum">
              <a:rPr lang="en-US" smtClean="0"/>
              <a:t>‹#›</a:t>
            </a:fld>
            <a:endParaRPr lang="en-US"/>
          </a:p>
        </p:txBody>
      </p:sp>
    </p:spTree>
    <p:extLst>
      <p:ext uri="{BB962C8B-B14F-4D97-AF65-F5344CB8AC3E}">
        <p14:creationId xmlns:p14="http://schemas.microsoft.com/office/powerpoint/2010/main" val="4037178116"/>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876E8BB-875F-1160-FF30-6BAB319481E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95790E5-E92D-FE9C-2ECD-112B7D6228D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CCA3AE-8EB5-2C28-97C7-CBC870E799DB}"/>
              </a:ext>
            </a:extLst>
          </p:cNvPr>
          <p:cNvSpPr>
            <a:spLocks noGrp="1"/>
          </p:cNvSpPr>
          <p:nvPr>
            <p:ph type="dt" sz="half" idx="10"/>
          </p:nvPr>
        </p:nvSpPr>
        <p:spPr/>
        <p:txBody>
          <a:bodyPr/>
          <a:lstStyle/>
          <a:p>
            <a:fld id="{7D5A29E5-C9C8-49EC-BF42-17CF316511B1}" type="datetime1">
              <a:rPr lang="en-US" smtClean="0"/>
              <a:t>3/25/2025</a:t>
            </a:fld>
            <a:endParaRPr lang="en-US"/>
          </a:p>
        </p:txBody>
      </p:sp>
      <p:sp>
        <p:nvSpPr>
          <p:cNvPr id="5" name="Footer Placeholder 4">
            <a:extLst>
              <a:ext uri="{FF2B5EF4-FFF2-40B4-BE49-F238E27FC236}">
                <a16:creationId xmlns:a16="http://schemas.microsoft.com/office/drawing/2014/main" id="{D8227FA7-2EDD-9EA7-D8F3-CA261DC4F9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FDB484-D0EA-5FBE-E1C5-E403270BE051}"/>
              </a:ext>
            </a:extLst>
          </p:cNvPr>
          <p:cNvSpPr>
            <a:spLocks noGrp="1"/>
          </p:cNvSpPr>
          <p:nvPr>
            <p:ph type="sldNum" sz="quarter" idx="12"/>
          </p:nvPr>
        </p:nvSpPr>
        <p:spPr/>
        <p:txBody>
          <a:bodyPr/>
          <a:lstStyle/>
          <a:p>
            <a:fld id="{993E7D29-CA28-4698-A77A-27708E07B1E9}" type="slidenum">
              <a:rPr lang="en-US" smtClean="0"/>
              <a:t>‹#›</a:t>
            </a:fld>
            <a:endParaRPr lang="en-US"/>
          </a:p>
        </p:txBody>
      </p:sp>
    </p:spTree>
    <p:extLst>
      <p:ext uri="{BB962C8B-B14F-4D97-AF65-F5344CB8AC3E}">
        <p14:creationId xmlns:p14="http://schemas.microsoft.com/office/powerpoint/2010/main" val="280623418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en-US"/>
              <a:t>Click to edit Master title style</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5ABBE54-A802-49FE-AE51-217A2693B235}" type="slidenum">
              <a:rPr lang="en-US" smtClean="0"/>
              <a:t>‹#›</a:t>
            </a:fld>
            <a:endParaRPr lang="en-US"/>
          </a:p>
        </p:txBody>
      </p:sp>
    </p:spTree>
    <p:extLst>
      <p:ext uri="{BB962C8B-B14F-4D97-AF65-F5344CB8AC3E}">
        <p14:creationId xmlns:p14="http://schemas.microsoft.com/office/powerpoint/2010/main" val="3410554850"/>
      </p:ext>
    </p:extLst>
  </p:cSld>
  <p:clrMapOvr>
    <a:masterClrMapping/>
  </p:clrMapOvr>
  <p:hf hdr="0" ftr="0" dt="0"/>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5ABBE54-A802-49FE-AE51-217A2693B235}" type="slidenum">
              <a:rPr lang="en-US" smtClean="0"/>
              <a:t>‹#›</a:t>
            </a:fld>
            <a:endParaRPr lang="en-US"/>
          </a:p>
        </p:txBody>
      </p:sp>
    </p:spTree>
    <p:extLst>
      <p:ext uri="{BB962C8B-B14F-4D97-AF65-F5344CB8AC3E}">
        <p14:creationId xmlns:p14="http://schemas.microsoft.com/office/powerpoint/2010/main" val="2382166338"/>
      </p:ext>
    </p:extLst>
  </p:cSld>
  <p:clrMapOvr>
    <a:masterClrMapping/>
  </p:clrMapOvr>
  <p:hf hdr="0" ftr="0" dt="0"/>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E9F4242-5314-4A3E-ADF9-9C17E8334107}" type="datetime1">
              <a:rPr lang="en-US" smtClean="0"/>
              <a:t>3/25/2025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FCB973-D7FA-433D-B1FE-7EC5A31E564F}" type="slidenum">
              <a:rPr lang="en-US" smtClean="0"/>
              <a:t>‹#›</a:t>
            </a:fld>
            <a:endParaRPr lang="en-US"/>
          </a:p>
        </p:txBody>
      </p:sp>
    </p:spTree>
    <p:extLst>
      <p:ext uri="{BB962C8B-B14F-4D97-AF65-F5344CB8AC3E}">
        <p14:creationId xmlns:p14="http://schemas.microsoft.com/office/powerpoint/2010/main" val="425780390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9" name="Picture 8" descr="C1-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AF5EE902-CDD4-4554-9A59-D7BB691B1E4A}" type="datetime1">
              <a:rPr lang="en-US" smtClean="0"/>
              <a:t>3/25/2025</a:t>
            </a:fld>
            <a:endParaRPr lang="en-US"/>
          </a:p>
        </p:txBody>
      </p:sp>
      <p:sp>
        <p:nvSpPr>
          <p:cNvPr id="5" name="Footer Placeholder 4"/>
          <p:cNvSpPr>
            <a:spLocks noGrp="1"/>
          </p:cNvSpPr>
          <p:nvPr>
            <p:ph type="ftr" sz="quarter" idx="11"/>
          </p:nvPr>
        </p:nvSpPr>
        <p:spPr>
          <a:xfrm>
            <a:off x="685800" y="381000"/>
            <a:ext cx="6991492" cy="365125"/>
          </a:xfrm>
        </p:spPr>
        <p:txBody>
          <a:bodyPr/>
          <a:lstStyle/>
          <a:p>
            <a:endParaRPr lang="en-US"/>
          </a:p>
        </p:txBody>
      </p:sp>
      <p:sp>
        <p:nvSpPr>
          <p:cNvPr id="6" name="Slide Number Placeholder 5"/>
          <p:cNvSpPr>
            <a:spLocks noGrp="1"/>
          </p:cNvSpPr>
          <p:nvPr>
            <p:ph type="sldNum" sz="quarter" idx="12"/>
          </p:nvPr>
        </p:nvSpPr>
        <p:spPr>
          <a:xfrm>
            <a:off x="10862452" y="381000"/>
            <a:ext cx="643748" cy="365125"/>
          </a:xfrm>
        </p:spPr>
        <p:txBody>
          <a:bodyPr/>
          <a:lstStyle/>
          <a:p>
            <a:fld id="{13FCB973-D7FA-433D-B1FE-7EC5A31E564F}" type="slidenum">
              <a:rPr lang="en-US" smtClean="0"/>
              <a:t>‹#›</a:t>
            </a:fld>
            <a:endParaRPr lang="en-US"/>
          </a:p>
        </p:txBody>
      </p:sp>
    </p:spTree>
    <p:extLst>
      <p:ext uri="{BB962C8B-B14F-4D97-AF65-F5344CB8AC3E}">
        <p14:creationId xmlns:p14="http://schemas.microsoft.com/office/powerpoint/2010/main" val="11506441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12192000" cy="6856413"/>
            <a:chOff x="0" y="0"/>
            <a:chExt cx="5760" cy="4319"/>
          </a:xfrm>
        </p:grpSpPr>
        <p:sp>
          <p:nvSpPr>
            <p:cNvPr id="34819"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eaLnBrk="0" fontAlgn="base" hangingPunct="0">
                <a:spcBef>
                  <a:spcPct val="0"/>
                </a:spcBef>
                <a:spcAft>
                  <a:spcPct val="0"/>
                </a:spcAft>
              </a:pPr>
              <a:endParaRPr lang="en-US" sz="2400">
                <a:solidFill>
                  <a:srgbClr val="FFFFFF"/>
                </a:solidFill>
              </a:endParaRPr>
            </a:p>
          </p:txBody>
        </p:sp>
        <p:sp>
          <p:nvSpPr>
            <p:cNvPr id="34820"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0" fontAlgn="base" hangingPunct="0">
                <a:spcBef>
                  <a:spcPct val="0"/>
                </a:spcBef>
                <a:spcAft>
                  <a:spcPct val="0"/>
                </a:spcAft>
              </a:pPr>
              <a:endParaRPr lang="en-US" sz="2400">
                <a:solidFill>
                  <a:srgbClr val="FFFFFF"/>
                </a:solidFill>
              </a:endParaRPr>
            </a:p>
          </p:txBody>
        </p:sp>
        <p:sp>
          <p:nvSpPr>
            <p:cNvPr id="34821"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eaLnBrk="0" fontAlgn="base" hangingPunct="0">
                <a:spcBef>
                  <a:spcPct val="0"/>
                </a:spcBef>
                <a:spcAft>
                  <a:spcPct val="0"/>
                </a:spcAft>
              </a:pPr>
              <a:endParaRPr lang="en-US" sz="2400">
                <a:solidFill>
                  <a:srgbClr val="FFFFFF"/>
                </a:solidFill>
              </a:endParaRPr>
            </a:p>
          </p:txBody>
        </p:sp>
        <p:sp>
          <p:nvSpPr>
            <p:cNvPr id="34822" name="Freeform 6"/>
            <p:cNvSpPr>
              <a:spLocks/>
            </p:cNvSpPr>
            <p:nvPr/>
          </p:nvSpPr>
          <p:spPr bwMode="hidden">
            <a:xfrm>
              <a:off x="4038" y="3577"/>
              <a:ext cx="1720" cy="65"/>
            </a:xfrm>
            <a:custGeom>
              <a:avLst/>
              <a:gdLst/>
              <a:ahLst/>
              <a:cxnLst>
                <a:cxn ang="0">
                  <a:pos x="1722" y="66"/>
                </a:cxn>
                <a:cxn ang="0">
                  <a:pos x="1722" y="60"/>
                </a:cxn>
                <a:cxn ang="0">
                  <a:pos x="0" y="0"/>
                </a:cxn>
                <a:cxn ang="0">
                  <a:pos x="0" y="48"/>
                </a:cxn>
                <a:cxn ang="0">
                  <a:pos x="1722" y="66"/>
                </a:cxn>
                <a:cxn ang="0">
                  <a:pos x="1722" y="66"/>
                </a:cxn>
              </a:cxnLst>
              <a:rect l="0" t="0" r="r" b="b"/>
              <a:pathLst>
                <a:path w="1722" h="66">
                  <a:moveTo>
                    <a:pt x="1722" y="66"/>
                  </a:moveTo>
                  <a:lnTo>
                    <a:pt x="1722" y="60"/>
                  </a:lnTo>
                  <a:lnTo>
                    <a:pt x="0" y="0"/>
                  </a:lnTo>
                  <a:lnTo>
                    <a:pt x="0" y="48"/>
                  </a:lnTo>
                  <a:lnTo>
                    <a:pt x="1722" y="66"/>
                  </a:lnTo>
                  <a:lnTo>
                    <a:pt x="1722" y="66"/>
                  </a:lnTo>
                  <a:close/>
                </a:path>
              </a:pathLst>
            </a:custGeom>
            <a:gradFill rotWithShape="0">
              <a:gsLst>
                <a:gs pos="0">
                  <a:schemeClr val="bg2"/>
                </a:gs>
                <a:gs pos="100000">
                  <a:schemeClr val="bg1"/>
                </a:gs>
              </a:gsLst>
              <a:lin ang="0" scaled="1"/>
            </a:gradFill>
            <a:ln w="9525">
              <a:noFill/>
              <a:round/>
              <a:headEnd/>
              <a:tailEnd/>
            </a:ln>
          </p:spPr>
          <p:txBody>
            <a:bodyPr/>
            <a:lstStyle/>
            <a:p>
              <a:pPr eaLnBrk="0" fontAlgn="base" hangingPunct="0">
                <a:spcBef>
                  <a:spcPct val="0"/>
                </a:spcBef>
                <a:spcAft>
                  <a:spcPct val="0"/>
                </a:spcAft>
              </a:pPr>
              <a:endParaRPr lang="en-US" sz="2400">
                <a:solidFill>
                  <a:srgbClr val="FFFFFF"/>
                </a:solidFill>
              </a:endParaRPr>
            </a:p>
          </p:txBody>
        </p:sp>
        <p:sp>
          <p:nvSpPr>
            <p:cNvPr id="34823"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eaLnBrk="0" fontAlgn="base" hangingPunct="0">
                <a:spcBef>
                  <a:spcPct val="0"/>
                </a:spcBef>
                <a:spcAft>
                  <a:spcPct val="0"/>
                </a:spcAft>
              </a:pPr>
              <a:endParaRPr lang="en-US" sz="2400">
                <a:solidFill>
                  <a:srgbClr val="FFFFFF"/>
                </a:solidFill>
              </a:endParaRPr>
            </a:p>
          </p:txBody>
        </p:sp>
        <p:sp>
          <p:nvSpPr>
            <p:cNvPr id="34824" name="Freeform 8"/>
            <p:cNvSpPr>
              <a:spLocks/>
            </p:cNvSpPr>
            <p:nvPr/>
          </p:nvSpPr>
          <p:spPr bwMode="hidden">
            <a:xfrm>
              <a:off x="4784" y="3702"/>
              <a:ext cx="974" cy="101"/>
            </a:xfrm>
            <a:custGeom>
              <a:avLst/>
              <a:gdLst/>
              <a:ahLst/>
              <a:cxnLst>
                <a:cxn ang="0">
                  <a:pos x="975" y="48"/>
                </a:cxn>
                <a:cxn ang="0">
                  <a:pos x="975" y="0"/>
                </a:cxn>
                <a:cxn ang="0">
                  <a:pos x="0" y="24"/>
                </a:cxn>
                <a:cxn ang="0">
                  <a:pos x="0" y="101"/>
                </a:cxn>
                <a:cxn ang="0">
                  <a:pos x="975" y="48"/>
                </a:cxn>
                <a:cxn ang="0">
                  <a:pos x="975" y="48"/>
                </a:cxn>
              </a:cxnLst>
              <a:rect l="0" t="0" r="r" b="b"/>
              <a:pathLst>
                <a:path w="975" h="101">
                  <a:moveTo>
                    <a:pt x="975" y="48"/>
                  </a:moveTo>
                  <a:lnTo>
                    <a:pt x="975" y="0"/>
                  </a:lnTo>
                  <a:lnTo>
                    <a:pt x="0" y="24"/>
                  </a:lnTo>
                  <a:lnTo>
                    <a:pt x="0" y="101"/>
                  </a:lnTo>
                  <a:lnTo>
                    <a:pt x="975" y="48"/>
                  </a:lnTo>
                  <a:lnTo>
                    <a:pt x="975" y="48"/>
                  </a:lnTo>
                  <a:close/>
                </a:path>
              </a:pathLst>
            </a:custGeom>
            <a:solidFill>
              <a:schemeClr val="bg1"/>
            </a:solidFill>
            <a:ln w="9525">
              <a:noFill/>
              <a:round/>
              <a:headEnd/>
              <a:tailEnd/>
            </a:ln>
          </p:spPr>
          <p:txBody>
            <a:bodyPr/>
            <a:lstStyle/>
            <a:p>
              <a:pPr eaLnBrk="0" fontAlgn="base" hangingPunct="0">
                <a:spcBef>
                  <a:spcPct val="0"/>
                </a:spcBef>
                <a:spcAft>
                  <a:spcPct val="0"/>
                </a:spcAft>
              </a:pPr>
              <a:endParaRPr lang="en-US" sz="2400">
                <a:solidFill>
                  <a:srgbClr val="FFFFFF"/>
                </a:solidFill>
              </a:endParaRPr>
            </a:p>
          </p:txBody>
        </p:sp>
        <p:sp>
          <p:nvSpPr>
            <p:cNvPr id="34825" name="Freeform 9"/>
            <p:cNvSpPr>
              <a:spLocks/>
            </p:cNvSpPr>
            <p:nvPr/>
          </p:nvSpPr>
          <p:spPr bwMode="hidden">
            <a:xfrm>
              <a:off x="3619" y="3815"/>
              <a:ext cx="2139" cy="198"/>
            </a:xfrm>
            <a:custGeom>
              <a:avLst/>
              <a:gdLst/>
              <a:ahLst/>
              <a:cxnLst>
                <a:cxn ang="0">
                  <a:pos x="2141" y="0"/>
                </a:cxn>
                <a:cxn ang="0">
                  <a:pos x="0" y="156"/>
                </a:cxn>
                <a:cxn ang="0">
                  <a:pos x="0" y="198"/>
                </a:cxn>
                <a:cxn ang="0">
                  <a:pos x="2141" y="0"/>
                </a:cxn>
                <a:cxn ang="0">
                  <a:pos x="2141" y="0"/>
                </a:cxn>
              </a:cxnLst>
              <a:rect l="0" t="0" r="r" b="b"/>
              <a:pathLst>
                <a:path w="2141" h="198">
                  <a:moveTo>
                    <a:pt x="2141" y="0"/>
                  </a:moveTo>
                  <a:lnTo>
                    <a:pt x="0" y="156"/>
                  </a:lnTo>
                  <a:lnTo>
                    <a:pt x="0" y="198"/>
                  </a:lnTo>
                  <a:lnTo>
                    <a:pt x="2141" y="0"/>
                  </a:lnTo>
                  <a:lnTo>
                    <a:pt x="2141" y="0"/>
                  </a:lnTo>
                  <a:close/>
                </a:path>
              </a:pathLst>
            </a:custGeom>
            <a:solidFill>
              <a:schemeClr val="bg1"/>
            </a:solidFill>
            <a:ln w="9525">
              <a:noFill/>
              <a:round/>
              <a:headEnd/>
              <a:tailEnd/>
            </a:ln>
          </p:spPr>
          <p:txBody>
            <a:bodyPr/>
            <a:lstStyle/>
            <a:p>
              <a:pPr eaLnBrk="0" fontAlgn="base" hangingPunct="0">
                <a:spcBef>
                  <a:spcPct val="0"/>
                </a:spcBef>
                <a:spcAft>
                  <a:spcPct val="0"/>
                </a:spcAft>
              </a:pPr>
              <a:endParaRPr lang="en-US" sz="2400">
                <a:solidFill>
                  <a:srgbClr val="FFFFFF"/>
                </a:solidFill>
              </a:endParaRPr>
            </a:p>
          </p:txBody>
        </p:sp>
        <p:sp>
          <p:nvSpPr>
            <p:cNvPr id="34826"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0" fontAlgn="base" hangingPunct="0">
                <a:spcBef>
                  <a:spcPct val="0"/>
                </a:spcBef>
                <a:spcAft>
                  <a:spcPct val="0"/>
                </a:spcAft>
              </a:pPr>
              <a:endParaRPr lang="en-US" sz="2400">
                <a:solidFill>
                  <a:srgbClr val="FFFFFF"/>
                </a:solidFill>
              </a:endParaRPr>
            </a:p>
          </p:txBody>
        </p:sp>
        <p:sp>
          <p:nvSpPr>
            <p:cNvPr id="34827" name="Freeform 11"/>
            <p:cNvSpPr>
              <a:spLocks/>
            </p:cNvSpPr>
            <p:nvPr/>
          </p:nvSpPr>
          <p:spPr bwMode="hidden">
            <a:xfrm>
              <a:off x="2097" y="4043"/>
              <a:ext cx="2514" cy="276"/>
            </a:xfrm>
            <a:custGeom>
              <a:avLst/>
              <a:gdLst/>
              <a:ahLst/>
              <a:cxnLst>
                <a:cxn ang="0">
                  <a:pos x="2182" y="276"/>
                </a:cxn>
                <a:cxn ang="0">
                  <a:pos x="2517" y="204"/>
                </a:cxn>
                <a:cxn ang="0">
                  <a:pos x="2260" y="0"/>
                </a:cxn>
                <a:cxn ang="0">
                  <a:pos x="0" y="276"/>
                </a:cxn>
                <a:cxn ang="0">
                  <a:pos x="2182" y="276"/>
                </a:cxn>
                <a:cxn ang="0">
                  <a:pos x="2182" y="276"/>
                </a:cxn>
              </a:cxnLst>
              <a:rect l="0" t="0" r="r" b="b"/>
              <a:pathLst>
                <a:path w="2517" h="276">
                  <a:moveTo>
                    <a:pt x="2182" y="276"/>
                  </a:moveTo>
                  <a:lnTo>
                    <a:pt x="2517" y="204"/>
                  </a:lnTo>
                  <a:lnTo>
                    <a:pt x="2260" y="0"/>
                  </a:lnTo>
                  <a:lnTo>
                    <a:pt x="0" y="276"/>
                  </a:lnTo>
                  <a:lnTo>
                    <a:pt x="2182" y="276"/>
                  </a:lnTo>
                  <a:lnTo>
                    <a:pt x="2182" y="276"/>
                  </a:lnTo>
                  <a:close/>
                </a:path>
              </a:pathLst>
            </a:custGeom>
            <a:solidFill>
              <a:schemeClr val="bg1"/>
            </a:solidFill>
            <a:ln w="9525">
              <a:noFill/>
              <a:round/>
              <a:headEnd/>
              <a:tailEnd/>
            </a:ln>
          </p:spPr>
          <p:txBody>
            <a:bodyPr/>
            <a:lstStyle/>
            <a:p>
              <a:pPr eaLnBrk="0" fontAlgn="base" hangingPunct="0">
                <a:spcBef>
                  <a:spcPct val="0"/>
                </a:spcBef>
                <a:spcAft>
                  <a:spcPct val="0"/>
                </a:spcAft>
              </a:pPr>
              <a:endParaRPr lang="en-US" sz="2400">
                <a:solidFill>
                  <a:srgbClr val="FFFFFF"/>
                </a:solidFill>
              </a:endParaRPr>
            </a:p>
          </p:txBody>
        </p:sp>
        <p:sp>
          <p:nvSpPr>
            <p:cNvPr id="34828"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eaLnBrk="0" fontAlgn="base" hangingPunct="0">
                <a:spcBef>
                  <a:spcPct val="0"/>
                </a:spcBef>
                <a:spcAft>
                  <a:spcPct val="0"/>
                </a:spcAft>
              </a:pPr>
              <a:endParaRPr lang="en-US" sz="2400">
                <a:solidFill>
                  <a:srgbClr val="FFFFFF"/>
                </a:solidFill>
              </a:endParaRPr>
            </a:p>
          </p:txBody>
        </p:sp>
        <p:sp>
          <p:nvSpPr>
            <p:cNvPr id="34829" name="Freeform 13"/>
            <p:cNvSpPr>
              <a:spLocks/>
            </p:cNvSpPr>
            <p:nvPr/>
          </p:nvSpPr>
          <p:spPr bwMode="hidden">
            <a:xfrm>
              <a:off x="5030" y="3151"/>
              <a:ext cx="728" cy="240"/>
            </a:xfrm>
            <a:custGeom>
              <a:avLst/>
              <a:gdLst/>
              <a:ahLst/>
              <a:cxnLst>
                <a:cxn ang="0">
                  <a:pos x="729" y="240"/>
                </a:cxn>
                <a:cxn ang="0">
                  <a:pos x="0" y="0"/>
                </a:cxn>
                <a:cxn ang="0">
                  <a:pos x="0" y="6"/>
                </a:cxn>
                <a:cxn ang="0">
                  <a:pos x="729" y="240"/>
                </a:cxn>
                <a:cxn ang="0">
                  <a:pos x="729" y="240"/>
                </a:cxn>
              </a:cxnLst>
              <a:rect l="0" t="0" r="r" b="b"/>
              <a:pathLst>
                <a:path w="729" h="240">
                  <a:moveTo>
                    <a:pt x="729" y="240"/>
                  </a:moveTo>
                  <a:lnTo>
                    <a:pt x="0" y="0"/>
                  </a:lnTo>
                  <a:lnTo>
                    <a:pt x="0" y="6"/>
                  </a:lnTo>
                  <a:lnTo>
                    <a:pt x="729" y="240"/>
                  </a:lnTo>
                  <a:lnTo>
                    <a:pt x="729" y="240"/>
                  </a:lnTo>
                  <a:close/>
                </a:path>
              </a:pathLst>
            </a:custGeom>
            <a:solidFill>
              <a:schemeClr val="bg1"/>
            </a:solidFill>
            <a:ln w="9525">
              <a:noFill/>
              <a:round/>
              <a:headEnd/>
              <a:tailEnd/>
            </a:ln>
          </p:spPr>
          <p:txBody>
            <a:bodyPr/>
            <a:lstStyle/>
            <a:p>
              <a:pPr eaLnBrk="0" fontAlgn="base" hangingPunct="0">
                <a:spcBef>
                  <a:spcPct val="0"/>
                </a:spcBef>
                <a:spcAft>
                  <a:spcPct val="0"/>
                </a:spcAft>
              </a:pPr>
              <a:endParaRPr lang="en-US" sz="2400">
                <a:solidFill>
                  <a:srgbClr val="FFFFFF"/>
                </a:solidFill>
              </a:endParaRPr>
            </a:p>
          </p:txBody>
        </p:sp>
        <p:sp>
          <p:nvSpPr>
            <p:cNvPr id="34830"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eaLnBrk="0" fontAlgn="base" hangingPunct="0">
                <a:spcBef>
                  <a:spcPct val="0"/>
                </a:spcBef>
                <a:spcAft>
                  <a:spcPct val="0"/>
                </a:spcAft>
              </a:pPr>
              <a:endParaRPr lang="en-US" sz="2400">
                <a:solidFill>
                  <a:srgbClr val="FFFFFF"/>
                </a:solidFill>
              </a:endParaRPr>
            </a:p>
          </p:txBody>
        </p:sp>
        <p:sp>
          <p:nvSpPr>
            <p:cNvPr id="34831" name="Freeform 15"/>
            <p:cNvSpPr>
              <a:spLocks/>
            </p:cNvSpPr>
            <p:nvPr/>
          </p:nvSpPr>
          <p:spPr bwMode="hidden">
            <a:xfrm>
              <a:off x="5030" y="3049"/>
              <a:ext cx="728" cy="318"/>
            </a:xfrm>
            <a:custGeom>
              <a:avLst/>
              <a:gdLst/>
              <a:ahLst/>
              <a:cxnLst>
                <a:cxn ang="0">
                  <a:pos x="729" y="318"/>
                </a:cxn>
                <a:cxn ang="0">
                  <a:pos x="729" y="312"/>
                </a:cxn>
                <a:cxn ang="0">
                  <a:pos x="0" y="0"/>
                </a:cxn>
                <a:cxn ang="0">
                  <a:pos x="0" y="54"/>
                </a:cxn>
                <a:cxn ang="0">
                  <a:pos x="729" y="318"/>
                </a:cxn>
                <a:cxn ang="0">
                  <a:pos x="729" y="318"/>
                </a:cxn>
              </a:cxnLst>
              <a:rect l="0" t="0" r="r" b="b"/>
              <a:pathLst>
                <a:path w="729" h="318">
                  <a:moveTo>
                    <a:pt x="729" y="318"/>
                  </a:moveTo>
                  <a:lnTo>
                    <a:pt x="729" y="312"/>
                  </a:lnTo>
                  <a:lnTo>
                    <a:pt x="0" y="0"/>
                  </a:lnTo>
                  <a:lnTo>
                    <a:pt x="0" y="54"/>
                  </a:lnTo>
                  <a:lnTo>
                    <a:pt x="729" y="318"/>
                  </a:lnTo>
                  <a:lnTo>
                    <a:pt x="729" y="318"/>
                  </a:lnTo>
                  <a:close/>
                </a:path>
              </a:pathLst>
            </a:custGeom>
            <a:gradFill rotWithShape="0">
              <a:gsLst>
                <a:gs pos="0">
                  <a:schemeClr val="bg2"/>
                </a:gs>
                <a:gs pos="100000">
                  <a:schemeClr val="bg1"/>
                </a:gs>
              </a:gsLst>
              <a:lin ang="0" scaled="1"/>
            </a:gradFill>
            <a:ln w="9525">
              <a:noFill/>
              <a:round/>
              <a:headEnd/>
              <a:tailEnd/>
            </a:ln>
          </p:spPr>
          <p:txBody>
            <a:bodyPr/>
            <a:lstStyle/>
            <a:p>
              <a:pPr eaLnBrk="0" fontAlgn="base" hangingPunct="0">
                <a:spcBef>
                  <a:spcPct val="0"/>
                </a:spcBef>
                <a:spcAft>
                  <a:spcPct val="0"/>
                </a:spcAft>
              </a:pPr>
              <a:endParaRPr lang="en-US" sz="2400">
                <a:solidFill>
                  <a:srgbClr val="FFFFFF"/>
                </a:solidFill>
              </a:endParaRPr>
            </a:p>
          </p:txBody>
        </p:sp>
        <p:sp>
          <p:nvSpPr>
            <p:cNvPr id="34832"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eaLnBrk="0" fontAlgn="base" hangingPunct="0">
                <a:spcBef>
                  <a:spcPct val="0"/>
                </a:spcBef>
                <a:spcAft>
                  <a:spcPct val="0"/>
                </a:spcAft>
              </a:pPr>
              <a:endParaRPr lang="en-US" sz="2400">
                <a:solidFill>
                  <a:srgbClr val="FFFFFF"/>
                </a:solidFill>
              </a:endParaRPr>
            </a:p>
          </p:txBody>
        </p:sp>
        <p:sp>
          <p:nvSpPr>
            <p:cNvPr id="34833"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eaLnBrk="0" fontAlgn="base" hangingPunct="0">
                <a:spcBef>
                  <a:spcPct val="0"/>
                </a:spcBef>
                <a:spcAft>
                  <a:spcPct val="0"/>
                </a:spcAft>
              </a:pPr>
              <a:endParaRPr lang="en-US" sz="2400">
                <a:solidFill>
                  <a:srgbClr val="FFFFFF"/>
                </a:solidFill>
              </a:endParaRPr>
            </a:p>
          </p:txBody>
        </p:sp>
        <p:sp>
          <p:nvSpPr>
            <p:cNvPr id="34834"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eaLnBrk="0" fontAlgn="base" hangingPunct="0">
                <a:spcBef>
                  <a:spcPct val="0"/>
                </a:spcBef>
                <a:spcAft>
                  <a:spcPct val="0"/>
                </a:spcAft>
              </a:pPr>
              <a:endParaRPr lang="en-US" sz="2400">
                <a:solidFill>
                  <a:srgbClr val="FFFFFF"/>
                </a:solidFill>
              </a:endParaRPr>
            </a:p>
          </p:txBody>
        </p:sp>
        <p:sp>
          <p:nvSpPr>
            <p:cNvPr id="34835" name="Freeform 19"/>
            <p:cNvSpPr>
              <a:spLocks/>
            </p:cNvSpPr>
            <p:nvPr/>
          </p:nvSpPr>
          <p:spPr bwMode="hidden">
            <a:xfrm>
              <a:off x="5477" y="2588"/>
              <a:ext cx="281" cy="335"/>
            </a:xfrm>
            <a:custGeom>
              <a:avLst/>
              <a:gdLst/>
              <a:ahLst/>
              <a:cxnLst>
                <a:cxn ang="0">
                  <a:pos x="281" y="335"/>
                </a:cxn>
                <a:cxn ang="0">
                  <a:pos x="281" y="173"/>
                </a:cxn>
                <a:cxn ang="0">
                  <a:pos x="96" y="0"/>
                </a:cxn>
                <a:cxn ang="0">
                  <a:pos x="0" y="90"/>
                </a:cxn>
                <a:cxn ang="0">
                  <a:pos x="281" y="335"/>
                </a:cxn>
                <a:cxn ang="0">
                  <a:pos x="281" y="335"/>
                </a:cxn>
              </a:cxnLst>
              <a:rect l="0" t="0" r="r" b="b"/>
              <a:pathLst>
                <a:path w="281" h="335">
                  <a:moveTo>
                    <a:pt x="281" y="335"/>
                  </a:moveTo>
                  <a:lnTo>
                    <a:pt x="281" y="173"/>
                  </a:lnTo>
                  <a:lnTo>
                    <a:pt x="96" y="0"/>
                  </a:lnTo>
                  <a:lnTo>
                    <a:pt x="0" y="90"/>
                  </a:lnTo>
                  <a:lnTo>
                    <a:pt x="281" y="335"/>
                  </a:lnTo>
                  <a:lnTo>
                    <a:pt x="281" y="335"/>
                  </a:lnTo>
                  <a:close/>
                </a:path>
              </a:pathLst>
            </a:custGeom>
            <a:solidFill>
              <a:schemeClr val="bg1"/>
            </a:solidFill>
            <a:ln w="9525">
              <a:noFill/>
              <a:round/>
              <a:headEnd/>
              <a:tailEnd/>
            </a:ln>
          </p:spPr>
          <p:txBody>
            <a:bodyPr/>
            <a:lstStyle/>
            <a:p>
              <a:pPr eaLnBrk="0" fontAlgn="base" hangingPunct="0">
                <a:spcBef>
                  <a:spcPct val="0"/>
                </a:spcBef>
                <a:spcAft>
                  <a:spcPct val="0"/>
                </a:spcAft>
              </a:pPr>
              <a:endParaRPr lang="en-US" sz="2400">
                <a:solidFill>
                  <a:srgbClr val="FFFFFF"/>
                </a:solidFill>
              </a:endParaRPr>
            </a:p>
          </p:txBody>
        </p:sp>
        <p:sp>
          <p:nvSpPr>
            <p:cNvPr id="34836"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eaLnBrk="0" fontAlgn="base" hangingPunct="0">
                <a:spcBef>
                  <a:spcPct val="0"/>
                </a:spcBef>
                <a:spcAft>
                  <a:spcPct val="0"/>
                </a:spcAft>
              </a:pPr>
              <a:endParaRPr lang="en-US" sz="2400">
                <a:solidFill>
                  <a:srgbClr val="FFFFFF"/>
                </a:solidFill>
              </a:endParaRPr>
            </a:p>
          </p:txBody>
        </p:sp>
        <p:sp>
          <p:nvSpPr>
            <p:cNvPr id="34837" name="Freeform 21"/>
            <p:cNvSpPr>
              <a:spLocks/>
            </p:cNvSpPr>
            <p:nvPr/>
          </p:nvSpPr>
          <p:spPr bwMode="hidden">
            <a:xfrm>
              <a:off x="5626" y="2534"/>
              <a:ext cx="132" cy="132"/>
            </a:xfrm>
            <a:custGeom>
              <a:avLst/>
              <a:gdLst/>
              <a:ahLst/>
              <a:cxnLst>
                <a:cxn ang="0">
                  <a:pos x="132" y="132"/>
                </a:cxn>
                <a:cxn ang="0">
                  <a:pos x="0" y="0"/>
                </a:cxn>
                <a:cxn ang="0">
                  <a:pos x="0" y="0"/>
                </a:cxn>
                <a:cxn ang="0">
                  <a:pos x="132" y="132"/>
                </a:cxn>
                <a:cxn ang="0">
                  <a:pos x="132" y="132"/>
                </a:cxn>
              </a:cxnLst>
              <a:rect l="0" t="0" r="r" b="b"/>
              <a:pathLst>
                <a:path w="132" h="132">
                  <a:moveTo>
                    <a:pt x="132" y="132"/>
                  </a:moveTo>
                  <a:lnTo>
                    <a:pt x="0" y="0"/>
                  </a:lnTo>
                  <a:lnTo>
                    <a:pt x="0" y="0"/>
                  </a:lnTo>
                  <a:lnTo>
                    <a:pt x="132" y="132"/>
                  </a:lnTo>
                  <a:lnTo>
                    <a:pt x="132" y="132"/>
                  </a:lnTo>
                  <a:close/>
                </a:path>
              </a:pathLst>
            </a:custGeom>
            <a:solidFill>
              <a:srgbClr val="FF9999"/>
            </a:solidFill>
            <a:ln w="9525">
              <a:noFill/>
              <a:round/>
              <a:headEnd/>
              <a:tailEnd/>
            </a:ln>
          </p:spPr>
          <p:txBody>
            <a:bodyPr/>
            <a:lstStyle/>
            <a:p>
              <a:pPr eaLnBrk="0" fontAlgn="base" hangingPunct="0">
                <a:spcBef>
                  <a:spcPct val="0"/>
                </a:spcBef>
                <a:spcAft>
                  <a:spcPct val="0"/>
                </a:spcAft>
              </a:pPr>
              <a:endParaRPr lang="en-US" sz="2400">
                <a:solidFill>
                  <a:srgbClr val="FFFFFF"/>
                </a:solidFill>
              </a:endParaRPr>
            </a:p>
          </p:txBody>
        </p:sp>
        <p:sp>
          <p:nvSpPr>
            <p:cNvPr id="34838"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eaLnBrk="0" fontAlgn="base" hangingPunct="0">
                <a:spcBef>
                  <a:spcPct val="0"/>
                </a:spcBef>
                <a:spcAft>
                  <a:spcPct val="0"/>
                </a:spcAft>
              </a:pPr>
              <a:endParaRPr lang="en-US" sz="2400">
                <a:solidFill>
                  <a:srgbClr val="FFFFFF"/>
                </a:solidFill>
              </a:endParaRPr>
            </a:p>
          </p:txBody>
        </p:sp>
        <p:sp>
          <p:nvSpPr>
            <p:cNvPr id="34839"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eaLnBrk="0" fontAlgn="base" hangingPunct="0">
                <a:spcBef>
                  <a:spcPct val="0"/>
                </a:spcBef>
                <a:spcAft>
                  <a:spcPct val="0"/>
                </a:spcAft>
              </a:pPr>
              <a:endParaRPr lang="en-US" sz="2400">
                <a:solidFill>
                  <a:srgbClr val="FFFFFF"/>
                </a:solidFill>
              </a:endParaRPr>
            </a:p>
          </p:txBody>
        </p:sp>
        <p:sp>
          <p:nvSpPr>
            <p:cNvPr id="34840"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eaLnBrk="0" fontAlgn="base" hangingPunct="0">
                <a:spcBef>
                  <a:spcPct val="0"/>
                </a:spcBef>
                <a:spcAft>
                  <a:spcPct val="0"/>
                </a:spcAft>
              </a:pPr>
              <a:endParaRPr lang="en-US" sz="2400">
                <a:solidFill>
                  <a:srgbClr val="FFFFFF"/>
                </a:solidFill>
              </a:endParaRPr>
            </a:p>
          </p:txBody>
        </p:sp>
        <p:sp>
          <p:nvSpPr>
            <p:cNvPr id="34841" name="Freeform 25"/>
            <p:cNvSpPr>
              <a:spLocks/>
            </p:cNvSpPr>
            <p:nvPr/>
          </p:nvSpPr>
          <p:spPr bwMode="hidden">
            <a:xfrm>
              <a:off x="5603" y="850"/>
              <a:ext cx="155" cy="516"/>
            </a:xfrm>
            <a:custGeom>
              <a:avLst/>
              <a:gdLst/>
              <a:ahLst/>
              <a:cxnLst>
                <a:cxn ang="0">
                  <a:pos x="155" y="516"/>
                </a:cxn>
                <a:cxn ang="0">
                  <a:pos x="155" y="204"/>
                </a:cxn>
                <a:cxn ang="0">
                  <a:pos x="77" y="0"/>
                </a:cxn>
                <a:cxn ang="0">
                  <a:pos x="0" y="192"/>
                </a:cxn>
                <a:cxn ang="0">
                  <a:pos x="155" y="516"/>
                </a:cxn>
                <a:cxn ang="0">
                  <a:pos x="155" y="516"/>
                </a:cxn>
              </a:cxnLst>
              <a:rect l="0" t="0" r="r" b="b"/>
              <a:pathLst>
                <a:path w="155" h="516">
                  <a:moveTo>
                    <a:pt x="155" y="516"/>
                  </a:moveTo>
                  <a:lnTo>
                    <a:pt x="155" y="204"/>
                  </a:lnTo>
                  <a:lnTo>
                    <a:pt x="77" y="0"/>
                  </a:lnTo>
                  <a:lnTo>
                    <a:pt x="0" y="192"/>
                  </a:lnTo>
                  <a:lnTo>
                    <a:pt x="155" y="516"/>
                  </a:lnTo>
                  <a:lnTo>
                    <a:pt x="155" y="516"/>
                  </a:lnTo>
                  <a:close/>
                </a:path>
              </a:pathLst>
            </a:custGeom>
            <a:solidFill>
              <a:schemeClr val="bg2"/>
            </a:solidFill>
            <a:ln w="9525">
              <a:noFill/>
              <a:round/>
              <a:headEnd/>
              <a:tailEnd/>
            </a:ln>
          </p:spPr>
          <p:txBody>
            <a:bodyPr/>
            <a:lstStyle/>
            <a:p>
              <a:pPr eaLnBrk="0" fontAlgn="base" hangingPunct="0">
                <a:spcBef>
                  <a:spcPct val="0"/>
                </a:spcBef>
                <a:spcAft>
                  <a:spcPct val="0"/>
                </a:spcAft>
              </a:pPr>
              <a:endParaRPr lang="en-US" sz="2400">
                <a:solidFill>
                  <a:srgbClr val="FFFFFF"/>
                </a:solidFill>
              </a:endParaRPr>
            </a:p>
          </p:txBody>
        </p:sp>
        <p:sp>
          <p:nvSpPr>
            <p:cNvPr id="34842"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eaLnBrk="0" fontAlgn="base" hangingPunct="0">
                <a:spcBef>
                  <a:spcPct val="0"/>
                </a:spcBef>
                <a:spcAft>
                  <a:spcPct val="0"/>
                </a:spcAft>
              </a:pPr>
              <a:endParaRPr lang="en-US" sz="2400">
                <a:solidFill>
                  <a:srgbClr val="FFFFFF"/>
                </a:solidFill>
              </a:endParaRPr>
            </a:p>
          </p:txBody>
        </p:sp>
        <p:sp>
          <p:nvSpPr>
            <p:cNvPr id="34843"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eaLnBrk="0" fontAlgn="base" hangingPunct="0">
                <a:spcBef>
                  <a:spcPct val="0"/>
                </a:spcBef>
                <a:spcAft>
                  <a:spcPct val="0"/>
                </a:spcAft>
              </a:pPr>
              <a:endParaRPr lang="en-US" sz="2400">
                <a:solidFill>
                  <a:srgbClr val="FFFFFF"/>
                </a:solidFill>
              </a:endParaRPr>
            </a:p>
          </p:txBody>
        </p:sp>
        <p:sp>
          <p:nvSpPr>
            <p:cNvPr id="34844" name="Freeform 28"/>
            <p:cNvSpPr>
              <a:spLocks/>
            </p:cNvSpPr>
            <p:nvPr/>
          </p:nvSpPr>
          <p:spPr bwMode="hidden">
            <a:xfrm>
              <a:off x="5698" y="653"/>
              <a:ext cx="60" cy="311"/>
            </a:xfrm>
            <a:custGeom>
              <a:avLst/>
              <a:gdLst/>
              <a:ahLst/>
              <a:cxnLst>
                <a:cxn ang="0">
                  <a:pos x="0" y="144"/>
                </a:cxn>
                <a:cxn ang="0">
                  <a:pos x="60" y="312"/>
                </a:cxn>
                <a:cxn ang="0">
                  <a:pos x="60" y="6"/>
                </a:cxn>
                <a:cxn ang="0">
                  <a:pos x="54" y="0"/>
                </a:cxn>
                <a:cxn ang="0">
                  <a:pos x="0" y="144"/>
                </a:cxn>
                <a:cxn ang="0">
                  <a:pos x="0" y="144"/>
                </a:cxn>
              </a:cxnLst>
              <a:rect l="0" t="0" r="r" b="b"/>
              <a:pathLst>
                <a:path w="60" h="312">
                  <a:moveTo>
                    <a:pt x="0" y="144"/>
                  </a:moveTo>
                  <a:lnTo>
                    <a:pt x="60" y="312"/>
                  </a:lnTo>
                  <a:lnTo>
                    <a:pt x="60" y="6"/>
                  </a:lnTo>
                  <a:lnTo>
                    <a:pt x="54" y="0"/>
                  </a:lnTo>
                  <a:lnTo>
                    <a:pt x="0" y="144"/>
                  </a:lnTo>
                  <a:lnTo>
                    <a:pt x="0" y="144"/>
                  </a:lnTo>
                  <a:close/>
                </a:path>
              </a:pathLst>
            </a:custGeom>
            <a:solidFill>
              <a:schemeClr val="bg2"/>
            </a:solidFill>
            <a:ln w="9525">
              <a:noFill/>
              <a:round/>
              <a:headEnd/>
              <a:tailEnd/>
            </a:ln>
          </p:spPr>
          <p:txBody>
            <a:bodyPr/>
            <a:lstStyle/>
            <a:p>
              <a:pPr eaLnBrk="0" fontAlgn="base" hangingPunct="0">
                <a:spcBef>
                  <a:spcPct val="0"/>
                </a:spcBef>
                <a:spcAft>
                  <a:spcPct val="0"/>
                </a:spcAft>
              </a:pPr>
              <a:endParaRPr lang="en-US" sz="2400">
                <a:solidFill>
                  <a:srgbClr val="FFFFFF"/>
                </a:solidFill>
              </a:endParaRPr>
            </a:p>
          </p:txBody>
        </p:sp>
        <p:sp>
          <p:nvSpPr>
            <p:cNvPr id="34845"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eaLnBrk="0" fontAlgn="base" hangingPunct="0">
                <a:spcBef>
                  <a:spcPct val="0"/>
                </a:spcBef>
                <a:spcAft>
                  <a:spcPct val="0"/>
                </a:spcAft>
              </a:pPr>
              <a:endParaRPr lang="en-US" sz="2400">
                <a:solidFill>
                  <a:srgbClr val="FFFFFF"/>
                </a:solidFill>
              </a:endParaRPr>
            </a:p>
          </p:txBody>
        </p:sp>
        <p:sp>
          <p:nvSpPr>
            <p:cNvPr id="34846" name="Freeform 30"/>
            <p:cNvSpPr>
              <a:spLocks/>
            </p:cNvSpPr>
            <p:nvPr/>
          </p:nvSpPr>
          <p:spPr bwMode="hidden">
            <a:xfrm>
              <a:off x="5754" y="3483"/>
              <a:ext cx="6" cy="6"/>
            </a:xfrm>
            <a:custGeom>
              <a:avLst/>
              <a:gdLst/>
              <a:ahLst/>
              <a:cxnLst>
                <a:cxn ang="0">
                  <a:pos x="6" y="6"/>
                </a:cxn>
                <a:cxn ang="0">
                  <a:pos x="0" y="0"/>
                </a:cxn>
                <a:cxn ang="0">
                  <a:pos x="0" y="6"/>
                </a:cxn>
                <a:cxn ang="0">
                  <a:pos x="6" y="6"/>
                </a:cxn>
                <a:cxn ang="0">
                  <a:pos x="6" y="6"/>
                </a:cxn>
              </a:cxnLst>
              <a:rect l="0" t="0" r="r" b="b"/>
              <a:pathLst>
                <a:path w="6" h="6">
                  <a:moveTo>
                    <a:pt x="6" y="6"/>
                  </a:moveTo>
                  <a:lnTo>
                    <a:pt x="0" y="0"/>
                  </a:lnTo>
                  <a:lnTo>
                    <a:pt x="0" y="6"/>
                  </a:lnTo>
                  <a:lnTo>
                    <a:pt x="6" y="6"/>
                  </a:lnTo>
                  <a:lnTo>
                    <a:pt x="6" y="6"/>
                  </a:lnTo>
                  <a:close/>
                </a:path>
              </a:pathLst>
            </a:custGeom>
            <a:solidFill>
              <a:srgbClr val="18FF00"/>
            </a:solidFill>
            <a:ln w="9525">
              <a:noFill/>
              <a:round/>
              <a:headEnd/>
              <a:tailEnd/>
            </a:ln>
          </p:spPr>
          <p:txBody>
            <a:bodyPr/>
            <a:lstStyle/>
            <a:p>
              <a:pPr eaLnBrk="0" fontAlgn="base" hangingPunct="0">
                <a:spcBef>
                  <a:spcPct val="0"/>
                </a:spcBef>
                <a:spcAft>
                  <a:spcPct val="0"/>
                </a:spcAft>
              </a:pPr>
              <a:endParaRPr lang="en-US" sz="2400">
                <a:solidFill>
                  <a:srgbClr val="FFFFFF"/>
                </a:solidFill>
              </a:endParaRPr>
            </a:p>
          </p:txBody>
        </p:sp>
        <p:sp>
          <p:nvSpPr>
            <p:cNvPr id="34847"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0" fontAlgn="base" hangingPunct="0">
                <a:spcBef>
                  <a:spcPct val="0"/>
                </a:spcBef>
                <a:spcAft>
                  <a:spcPct val="0"/>
                </a:spcAft>
              </a:pPr>
              <a:endParaRPr lang="en-US" sz="2400">
                <a:solidFill>
                  <a:srgbClr val="FFFFFF"/>
                </a:solidFill>
              </a:endParaRPr>
            </a:p>
          </p:txBody>
        </p:sp>
        <p:sp>
          <p:nvSpPr>
            <p:cNvPr id="34848"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eaLnBrk="0" fontAlgn="base" hangingPunct="0">
                <a:spcBef>
                  <a:spcPct val="0"/>
                </a:spcBef>
                <a:spcAft>
                  <a:spcPct val="0"/>
                </a:spcAft>
              </a:pPr>
              <a:endParaRPr lang="en-US" sz="2400">
                <a:solidFill>
                  <a:srgbClr val="FFFFFF"/>
                </a:solidFill>
              </a:endParaRPr>
            </a:p>
          </p:txBody>
        </p:sp>
        <p:sp>
          <p:nvSpPr>
            <p:cNvPr id="34849"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eaLnBrk="0" fontAlgn="base" hangingPunct="0">
                <a:spcBef>
                  <a:spcPct val="0"/>
                </a:spcBef>
                <a:spcAft>
                  <a:spcPct val="0"/>
                </a:spcAft>
              </a:pPr>
              <a:endParaRPr lang="en-US" sz="2400">
                <a:solidFill>
                  <a:srgbClr val="FFFFFF"/>
                </a:solidFill>
              </a:endParaRPr>
            </a:p>
          </p:txBody>
        </p:sp>
        <p:sp>
          <p:nvSpPr>
            <p:cNvPr id="34850"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fontAlgn="base" hangingPunct="0">
                <a:spcBef>
                  <a:spcPct val="0"/>
                </a:spcBef>
                <a:spcAft>
                  <a:spcPct val="0"/>
                </a:spcAft>
              </a:pPr>
              <a:endParaRPr lang="en-US" sz="2400">
                <a:solidFill>
                  <a:srgbClr val="FFFFFF"/>
                </a:solidFill>
              </a:endParaRPr>
            </a:p>
          </p:txBody>
        </p:sp>
        <p:sp>
          <p:nvSpPr>
            <p:cNvPr id="34851"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eaLnBrk="0" fontAlgn="base" hangingPunct="0">
                <a:spcBef>
                  <a:spcPct val="0"/>
                </a:spcBef>
                <a:spcAft>
                  <a:spcPct val="0"/>
                </a:spcAft>
              </a:pPr>
              <a:endParaRPr lang="en-US" sz="2400">
                <a:solidFill>
                  <a:srgbClr val="FFFFFF"/>
                </a:solidFill>
              </a:endParaRPr>
            </a:p>
          </p:txBody>
        </p:sp>
        <p:sp>
          <p:nvSpPr>
            <p:cNvPr id="34852"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eaLnBrk="0" fontAlgn="base" hangingPunct="0">
                <a:spcBef>
                  <a:spcPct val="0"/>
                </a:spcBef>
                <a:spcAft>
                  <a:spcPct val="0"/>
                </a:spcAft>
              </a:pPr>
              <a:endParaRPr lang="en-US" sz="2400">
                <a:solidFill>
                  <a:srgbClr val="FFFFFF"/>
                </a:solidFill>
              </a:endParaRPr>
            </a:p>
          </p:txBody>
        </p:sp>
        <p:sp>
          <p:nvSpPr>
            <p:cNvPr id="34853"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eaLnBrk="0" fontAlgn="base" hangingPunct="0">
                <a:spcBef>
                  <a:spcPct val="0"/>
                </a:spcBef>
                <a:spcAft>
                  <a:spcPct val="0"/>
                </a:spcAft>
              </a:pPr>
              <a:endParaRPr lang="en-US" sz="2400">
                <a:solidFill>
                  <a:srgbClr val="FFFFFF"/>
                </a:solidFill>
              </a:endParaRPr>
            </a:p>
          </p:txBody>
        </p:sp>
        <p:sp>
          <p:nvSpPr>
            <p:cNvPr id="34854"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eaLnBrk="0" fontAlgn="base" hangingPunct="0">
                <a:spcBef>
                  <a:spcPct val="0"/>
                </a:spcBef>
                <a:spcAft>
                  <a:spcPct val="0"/>
                </a:spcAft>
              </a:pPr>
              <a:endParaRPr lang="en-US" sz="2400">
                <a:solidFill>
                  <a:srgbClr val="FFFFFF"/>
                </a:solidFill>
              </a:endParaRPr>
            </a:p>
          </p:txBody>
        </p:sp>
        <p:grpSp>
          <p:nvGrpSpPr>
            <p:cNvPr id="3" name="Group 39"/>
            <p:cNvGrpSpPr>
              <a:grpSpLocks/>
            </p:cNvGrpSpPr>
            <p:nvPr userDrawn="1"/>
          </p:nvGrpSpPr>
          <p:grpSpPr bwMode="auto">
            <a:xfrm>
              <a:off x="0" y="1632"/>
              <a:ext cx="5758" cy="1858"/>
              <a:chOff x="0" y="1632"/>
              <a:chExt cx="5758" cy="1858"/>
            </a:xfrm>
          </p:grpSpPr>
          <p:sp>
            <p:nvSpPr>
              <p:cNvPr id="34856"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0" fontAlgn="base" hangingPunct="0">
                  <a:spcBef>
                    <a:spcPct val="0"/>
                  </a:spcBef>
                  <a:spcAft>
                    <a:spcPct val="0"/>
                  </a:spcAft>
                </a:pPr>
                <a:endParaRPr lang="en-US" sz="2400">
                  <a:solidFill>
                    <a:srgbClr val="FFFFFF"/>
                  </a:solidFill>
                </a:endParaRPr>
              </a:p>
            </p:txBody>
          </p:sp>
          <p:sp>
            <p:nvSpPr>
              <p:cNvPr id="34857"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eaLnBrk="0" fontAlgn="base" hangingPunct="0">
                  <a:spcBef>
                    <a:spcPct val="0"/>
                  </a:spcBef>
                  <a:spcAft>
                    <a:spcPct val="0"/>
                  </a:spcAft>
                </a:pPr>
                <a:endParaRPr lang="en-US" sz="2400">
                  <a:solidFill>
                    <a:srgbClr val="FFFFFF"/>
                  </a:solidFill>
                </a:endParaRPr>
              </a:p>
            </p:txBody>
          </p:sp>
        </p:grpSp>
      </p:grpSp>
      <p:sp>
        <p:nvSpPr>
          <p:cNvPr id="34858" name="Rectangle 42"/>
          <p:cNvSpPr>
            <a:spLocks noGrp="1" noChangeArrowheads="1"/>
          </p:cNvSpPr>
          <p:nvPr>
            <p:ph type="ctrTitle" sz="quarter"/>
          </p:nvPr>
        </p:nvSpPr>
        <p:spPr>
          <a:xfrm>
            <a:off x="609600" y="1600200"/>
            <a:ext cx="10972800" cy="1828800"/>
          </a:xfrm>
        </p:spPr>
        <p:txBody>
          <a:bodyPr/>
          <a:lstStyle>
            <a:lvl1pPr>
              <a:defRPr sz="6400"/>
            </a:lvl1pPr>
          </a:lstStyle>
          <a:p>
            <a:r>
              <a:rPr lang="en-US"/>
              <a:t>Click to edit Master title style</a:t>
            </a:r>
          </a:p>
        </p:txBody>
      </p:sp>
      <p:sp>
        <p:nvSpPr>
          <p:cNvPr id="34859" name="Rectangle 43"/>
          <p:cNvSpPr>
            <a:spLocks noGrp="1" noChangeArrowheads="1"/>
          </p:cNvSpPr>
          <p:nvPr>
            <p:ph type="subTitle" sz="quarter" idx="1"/>
          </p:nvPr>
        </p:nvSpPr>
        <p:spPr>
          <a:xfrm>
            <a:off x="1828800" y="3886200"/>
            <a:ext cx="8534400" cy="1752600"/>
          </a:xfrm>
        </p:spPr>
        <p:txBody>
          <a:bodyPr/>
          <a:lstStyle>
            <a:lvl1pPr marL="0" indent="0" algn="ctr">
              <a:buFont typeface="Wingdings" pitchFamily="2" charset="2"/>
              <a:buNone/>
              <a:defRPr sz="4800"/>
            </a:lvl1pPr>
          </a:lstStyle>
          <a:p>
            <a:r>
              <a:rPr lang="en-US"/>
              <a:t>Click to edit Master subtitle style</a:t>
            </a:r>
          </a:p>
        </p:txBody>
      </p:sp>
      <p:sp>
        <p:nvSpPr>
          <p:cNvPr id="34860" name="Rectangle 44"/>
          <p:cNvSpPr>
            <a:spLocks noGrp="1" noChangeArrowheads="1"/>
          </p:cNvSpPr>
          <p:nvPr>
            <p:ph type="dt" sz="quarter" idx="2"/>
          </p:nvPr>
        </p:nvSpPr>
        <p:spPr/>
        <p:txBody>
          <a:bodyPr/>
          <a:lstStyle>
            <a:lvl1pPr>
              <a:defRPr/>
            </a:lvl1pPr>
          </a:lstStyle>
          <a:p>
            <a:endParaRPr lang="en-US">
              <a:solidFill>
                <a:srgbClr val="FFFFFF"/>
              </a:solidFill>
            </a:endParaRPr>
          </a:p>
        </p:txBody>
      </p:sp>
      <p:sp>
        <p:nvSpPr>
          <p:cNvPr id="34861" name="Rectangle 45"/>
          <p:cNvSpPr>
            <a:spLocks noGrp="1" noChangeArrowheads="1"/>
          </p:cNvSpPr>
          <p:nvPr>
            <p:ph type="ftr" sz="quarter" idx="3"/>
          </p:nvPr>
        </p:nvSpPr>
        <p:spPr/>
        <p:txBody>
          <a:bodyPr/>
          <a:lstStyle>
            <a:lvl1pPr>
              <a:defRPr/>
            </a:lvl1pPr>
          </a:lstStyle>
          <a:p>
            <a:endParaRPr lang="en-US">
              <a:solidFill>
                <a:srgbClr val="FFFFFF"/>
              </a:solidFill>
            </a:endParaRPr>
          </a:p>
        </p:txBody>
      </p:sp>
      <p:sp>
        <p:nvSpPr>
          <p:cNvPr id="34862" name="Rectangle 46"/>
          <p:cNvSpPr>
            <a:spLocks noGrp="1" noChangeArrowheads="1"/>
          </p:cNvSpPr>
          <p:nvPr>
            <p:ph type="sldNum" sz="quarter" idx="4"/>
          </p:nvPr>
        </p:nvSpPr>
        <p:spPr/>
        <p:txBody>
          <a:bodyPr/>
          <a:lstStyle>
            <a:lvl1pPr>
              <a:defRPr/>
            </a:lvl1pPr>
          </a:lstStyle>
          <a:p>
            <a:fld id="{A23D598A-09F0-4985-9FC2-71E5F919EC3F}"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1150158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6971F0CF-C533-4863-A311-CF221E31F18F}"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997111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lvl1pPr>
            <a:lvl2pPr marL="609585" indent="0">
              <a:buNone/>
              <a:defRPr sz="2400"/>
            </a:lvl2pPr>
            <a:lvl3pPr marL="1219170" indent="0">
              <a:buNone/>
              <a:defRPr sz="2133"/>
            </a:lvl3pPr>
            <a:lvl4pPr marL="1828754" indent="0">
              <a:buNone/>
              <a:defRPr sz="1867"/>
            </a:lvl4pPr>
            <a:lvl5pPr marL="2438339" indent="0">
              <a:buNone/>
              <a:defRPr sz="1867"/>
            </a:lvl5pPr>
            <a:lvl6pPr marL="3047924" indent="0">
              <a:buNone/>
              <a:defRPr sz="1867"/>
            </a:lvl6pPr>
            <a:lvl7pPr marL="3657509" indent="0">
              <a:buNone/>
              <a:defRPr sz="1867"/>
            </a:lvl7pPr>
            <a:lvl8pPr marL="4267093" indent="0">
              <a:buNone/>
              <a:defRPr sz="1867"/>
            </a:lvl8pPr>
            <a:lvl9pPr marL="4876678" indent="0">
              <a:buNone/>
              <a:defRPr sz="1867"/>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16A2B849-37D3-4B0F-B933-F766059AAABF}"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2891328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84800" cy="453072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453072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FF30BE46-D352-4C65-8385-8BE9DCAFF002}"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452054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FFFFFF"/>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FFFFFF"/>
              </a:solidFill>
            </a:endParaRPr>
          </a:p>
        </p:txBody>
      </p:sp>
      <p:sp>
        <p:nvSpPr>
          <p:cNvPr id="9" name="Slide Number Placeholder 8"/>
          <p:cNvSpPr>
            <a:spLocks noGrp="1"/>
          </p:cNvSpPr>
          <p:nvPr>
            <p:ph type="sldNum" sz="quarter" idx="12"/>
          </p:nvPr>
        </p:nvSpPr>
        <p:spPr/>
        <p:txBody>
          <a:bodyPr/>
          <a:lstStyle>
            <a:lvl1pPr>
              <a:defRPr/>
            </a:lvl1pPr>
          </a:lstStyle>
          <a:p>
            <a:fld id="{34E20F2D-F3A9-4174-B3D2-6DF1A061B30D}"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0183535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FFFFFF"/>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FFFFFF"/>
              </a:solidFill>
            </a:endParaRPr>
          </a:p>
        </p:txBody>
      </p:sp>
      <p:sp>
        <p:nvSpPr>
          <p:cNvPr id="5" name="Slide Number Placeholder 4"/>
          <p:cNvSpPr>
            <a:spLocks noGrp="1"/>
          </p:cNvSpPr>
          <p:nvPr>
            <p:ph type="sldNum" sz="quarter" idx="12"/>
          </p:nvPr>
        </p:nvSpPr>
        <p:spPr/>
        <p:txBody>
          <a:bodyPr/>
          <a:lstStyle>
            <a:lvl1pPr>
              <a:defRPr/>
            </a:lvl1pPr>
          </a:lstStyle>
          <a:p>
            <a:fld id="{4BDA52BD-4CE7-4360-97A2-88224D174D2B}"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0034524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FFFFFF"/>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FFFFFF"/>
              </a:solidFill>
            </a:endParaRPr>
          </a:p>
        </p:txBody>
      </p:sp>
      <p:sp>
        <p:nvSpPr>
          <p:cNvPr id="4" name="Slide Number Placeholder 3"/>
          <p:cNvSpPr>
            <a:spLocks noGrp="1"/>
          </p:cNvSpPr>
          <p:nvPr>
            <p:ph type="sldNum" sz="quarter" idx="12"/>
          </p:nvPr>
        </p:nvSpPr>
        <p:spPr/>
        <p:txBody>
          <a:bodyPr/>
          <a:lstStyle>
            <a:lvl1pPr>
              <a:defRPr/>
            </a:lvl1pPr>
          </a:lstStyle>
          <a:p>
            <a:fld id="{1F4B03D8-F216-4D0C-8A9A-87DE03734B58}"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4102874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B526A238-A3F8-45C2-9ACA-B5639070ECF1}"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019102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14CF0-8633-C50B-DD3A-7BC2E166474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2B77EF7-A3FC-2340-A624-C974B44765A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CBF3FF-75A3-267A-2199-6513290077AB}"/>
              </a:ext>
            </a:extLst>
          </p:cNvPr>
          <p:cNvSpPr>
            <a:spLocks noGrp="1"/>
          </p:cNvSpPr>
          <p:nvPr>
            <p:ph type="dt" sz="half" idx="10"/>
          </p:nvPr>
        </p:nvSpPr>
        <p:spPr/>
        <p:txBody>
          <a:bodyPr/>
          <a:lstStyle/>
          <a:p>
            <a:fld id="{6DB75A19-1EF0-4555-A2C6-1D50A175D37F}" type="datetime1">
              <a:rPr lang="en-US" smtClean="0"/>
              <a:t>3/25/2025</a:t>
            </a:fld>
            <a:endParaRPr lang="en-US"/>
          </a:p>
        </p:txBody>
      </p:sp>
      <p:sp>
        <p:nvSpPr>
          <p:cNvPr id="5" name="Footer Placeholder 4">
            <a:extLst>
              <a:ext uri="{FF2B5EF4-FFF2-40B4-BE49-F238E27FC236}">
                <a16:creationId xmlns:a16="http://schemas.microsoft.com/office/drawing/2014/main" id="{E3D8B296-4B25-59FA-C960-A65698A575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6F48D0-61C6-D016-3205-FFE0359F5B40}"/>
              </a:ext>
            </a:extLst>
          </p:cNvPr>
          <p:cNvSpPr>
            <a:spLocks noGrp="1"/>
          </p:cNvSpPr>
          <p:nvPr>
            <p:ph type="sldNum" sz="quarter" idx="12"/>
          </p:nvPr>
        </p:nvSpPr>
        <p:spPr/>
        <p:txBody>
          <a:bodyPr/>
          <a:lstStyle/>
          <a:p>
            <a:fld id="{993E7D29-CA28-4698-A77A-27708E07B1E9}" type="slidenum">
              <a:rPr lang="en-US" smtClean="0"/>
              <a:t>‹#›</a:t>
            </a:fld>
            <a:endParaRPr lang="en-US"/>
          </a:p>
        </p:txBody>
      </p:sp>
    </p:spTree>
    <p:extLst>
      <p:ext uri="{BB962C8B-B14F-4D97-AF65-F5344CB8AC3E}">
        <p14:creationId xmlns:p14="http://schemas.microsoft.com/office/powerpoint/2010/main" val="17324240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6BCEFE6B-A32D-447C-9E61-D61B1D98C774}"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4574247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8AA476EC-BBB2-45B4-B5B5-C49C304AD17A}"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1087265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7813"/>
            <a:ext cx="27432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7813"/>
            <a:ext cx="80264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6FB00A0C-8D1C-4A8B-87A3-F53E347A56DE}"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0559197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chartAndTx" preserve="1">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3"/>
            <a:ext cx="10972800" cy="1143000"/>
          </a:xfrm>
        </p:spPr>
        <p:txBody>
          <a:bodyPr/>
          <a:lstStyle/>
          <a:p>
            <a:r>
              <a:rPr lang="en-US"/>
              <a:t>Click to edit Master title style</a:t>
            </a:r>
          </a:p>
        </p:txBody>
      </p:sp>
      <p:sp>
        <p:nvSpPr>
          <p:cNvPr id="3" name="Chart Placeholder 2"/>
          <p:cNvSpPr>
            <a:spLocks noGrp="1"/>
          </p:cNvSpPr>
          <p:nvPr>
            <p:ph type="chart" sz="half" idx="1"/>
          </p:nvPr>
        </p:nvSpPr>
        <p:spPr>
          <a:xfrm>
            <a:off x="609600" y="1600200"/>
            <a:ext cx="5384800" cy="4530725"/>
          </a:xfrm>
        </p:spPr>
        <p:txBody>
          <a:bodyPr/>
          <a:lstStyle/>
          <a:p>
            <a:endParaRPr lang="en-US"/>
          </a:p>
        </p:txBody>
      </p:sp>
      <p:sp>
        <p:nvSpPr>
          <p:cNvPr id="4" name="Text Placeholder 3"/>
          <p:cNvSpPr>
            <a:spLocks noGrp="1"/>
          </p:cNvSpPr>
          <p:nvPr>
            <p:ph type="body" sz="half" idx="2"/>
          </p:nvPr>
        </p:nvSpPr>
        <p:spPr>
          <a:xfrm>
            <a:off x="6197600" y="1600200"/>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243639"/>
            <a:ext cx="2844800" cy="457200"/>
          </a:xfrm>
        </p:spPr>
        <p:txBody>
          <a:bodyPr/>
          <a:lstStyle>
            <a:lvl1pPr>
              <a:defRPr/>
            </a:lvl1pPr>
          </a:lstStyle>
          <a:p>
            <a:endParaRPr lang="en-US">
              <a:solidFill>
                <a:srgbClr val="FFFFFF"/>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FFFFFF"/>
              </a:solidFill>
            </a:endParaRPr>
          </a:p>
        </p:txBody>
      </p:sp>
      <p:sp>
        <p:nvSpPr>
          <p:cNvPr id="7" name="Slide Number Placeholder 6"/>
          <p:cNvSpPr>
            <a:spLocks noGrp="1"/>
          </p:cNvSpPr>
          <p:nvPr>
            <p:ph type="sldNum" sz="quarter" idx="12"/>
          </p:nvPr>
        </p:nvSpPr>
        <p:spPr>
          <a:xfrm>
            <a:off x="8737600" y="6243639"/>
            <a:ext cx="2844800" cy="457200"/>
          </a:xfrm>
        </p:spPr>
        <p:txBody>
          <a:bodyPr/>
          <a:lstStyle>
            <a:lvl1pPr>
              <a:defRPr/>
            </a:lvl1pPr>
          </a:lstStyle>
          <a:p>
            <a:fld id="{DBE05AE9-53D2-4348-9597-C609126D9264}"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72050311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3"/>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0"/>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600200"/>
            <a:ext cx="5384800" cy="4530725"/>
          </a:xfrm>
        </p:spPr>
        <p:txBody>
          <a:bodyPr/>
          <a:lstStyle/>
          <a:p>
            <a:endParaRPr lang="en-US"/>
          </a:p>
        </p:txBody>
      </p:sp>
      <p:sp>
        <p:nvSpPr>
          <p:cNvPr id="5" name="Date Placeholder 4"/>
          <p:cNvSpPr>
            <a:spLocks noGrp="1"/>
          </p:cNvSpPr>
          <p:nvPr>
            <p:ph type="dt" sz="half" idx="10"/>
          </p:nvPr>
        </p:nvSpPr>
        <p:spPr>
          <a:xfrm>
            <a:off x="609600" y="6243639"/>
            <a:ext cx="2844800" cy="457200"/>
          </a:xfrm>
        </p:spPr>
        <p:txBody>
          <a:bodyPr/>
          <a:lstStyle>
            <a:lvl1pPr>
              <a:defRPr/>
            </a:lvl1pPr>
          </a:lstStyle>
          <a:p>
            <a:endParaRPr lang="en-US">
              <a:solidFill>
                <a:srgbClr val="FFFFFF"/>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FFFFFF"/>
              </a:solidFill>
            </a:endParaRPr>
          </a:p>
        </p:txBody>
      </p:sp>
      <p:sp>
        <p:nvSpPr>
          <p:cNvPr id="7" name="Slide Number Placeholder 6"/>
          <p:cNvSpPr>
            <a:spLocks noGrp="1"/>
          </p:cNvSpPr>
          <p:nvPr>
            <p:ph type="sldNum" sz="quarter" idx="12"/>
          </p:nvPr>
        </p:nvSpPr>
        <p:spPr>
          <a:xfrm>
            <a:off x="8737600" y="6243639"/>
            <a:ext cx="2844800" cy="457200"/>
          </a:xfrm>
        </p:spPr>
        <p:txBody>
          <a:bodyPr/>
          <a:lstStyle>
            <a:lvl1pPr>
              <a:defRPr/>
            </a:lvl1pPr>
          </a:lstStyle>
          <a:p>
            <a:fld id="{BA6DE929-9272-4C22-97F7-638B88B35213}"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0592444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txBox="1">
            <a:spLocks noGrp="1"/>
          </p:cNvSpPr>
          <p:nvPr>
            <p:ph type="ctrTitle"/>
          </p:nvPr>
        </p:nvSpPr>
        <p:spPr>
          <a:xfrm>
            <a:off x="1524003" y="1122361"/>
            <a:ext cx="9144000" cy="2387598"/>
          </a:xfrm>
        </p:spPr>
        <p:txBody>
          <a:bodyPr anchor="b" anchorCtr="1"/>
          <a:lstStyle>
            <a:lvl1pPr algn="ctr">
              <a:defRPr sz="6000"/>
            </a:lvl1pPr>
          </a:lstStyle>
          <a:p>
            <a:pPr lvl="0"/>
            <a:r>
              <a:rPr lang="en-US"/>
              <a:t>Click to edit Master title style</a:t>
            </a:r>
          </a:p>
        </p:txBody>
      </p:sp>
      <p:sp>
        <p:nvSpPr>
          <p:cNvPr id="3" name="Subtitle 2"/>
          <p:cNvSpPr txBox="1">
            <a:spLocks noGrp="1"/>
          </p:cNvSpPr>
          <p:nvPr>
            <p:ph type="subTitle" idx="1"/>
          </p:nvPr>
        </p:nvSpPr>
        <p:spPr>
          <a:xfrm>
            <a:off x="1524003" y="3602041"/>
            <a:ext cx="9144000" cy="1655758"/>
          </a:xfrm>
        </p:spPr>
        <p:txBody>
          <a:bodyPr anchorCtr="1"/>
          <a:lstStyle>
            <a:lvl1pPr marL="0" indent="0" algn="ctr">
              <a:buNone/>
              <a:defRPr sz="2400"/>
            </a:lvl1pPr>
          </a:lstStyle>
          <a:p>
            <a:pPr lvl="0"/>
            <a:r>
              <a:rPr lang="en-US"/>
              <a:t>Click to edit Master subtitle style</a:t>
            </a:r>
          </a:p>
        </p:txBody>
      </p:sp>
      <p:sp>
        <p:nvSpPr>
          <p:cNvPr id="4" name="Date Placeholder 3"/>
          <p:cNvSpPr txBox="1">
            <a:spLocks noGrp="1"/>
          </p:cNvSpPr>
          <p:nvPr>
            <p:ph type="dt" sz="half" idx="7"/>
          </p:nvPr>
        </p:nvSpPr>
        <p:spPr/>
        <p:txBody>
          <a:bodyPr/>
          <a:lstStyle>
            <a:lvl1pPr>
              <a:defRPr/>
            </a:lvl1pPr>
          </a:lstStyle>
          <a:p>
            <a:pPr lvl="0"/>
            <a:fld id="{B7713CAB-FCA0-411D-87BF-D1DD5DF2F71F}" type="datetime1">
              <a:rPr lang="en-US"/>
              <a:pPr lvl="0"/>
              <a:t>3/25/2025</a:t>
            </a:fld>
            <a:endParaRPr lang="en-US"/>
          </a:p>
        </p:txBody>
      </p:sp>
      <p:sp>
        <p:nvSpPr>
          <p:cNvPr id="5" name="Footer Placeholder 4"/>
          <p:cNvSpPr txBox="1">
            <a:spLocks noGrp="1"/>
          </p:cNvSpPr>
          <p:nvPr>
            <p:ph type="ftr" sz="quarter" idx="9"/>
          </p:nvPr>
        </p:nvSpPr>
        <p:spPr/>
        <p:txBody>
          <a:bodyPr/>
          <a:lstStyle>
            <a:lvl1pPr>
              <a:defRPr/>
            </a:lvl1pPr>
          </a:lstStyle>
          <a:p>
            <a:pPr lvl="0"/>
            <a:endParaRPr lang="en-US"/>
          </a:p>
        </p:txBody>
      </p:sp>
      <p:sp>
        <p:nvSpPr>
          <p:cNvPr id="6" name="Slide Number Placeholder 5"/>
          <p:cNvSpPr txBox="1">
            <a:spLocks noGrp="1"/>
          </p:cNvSpPr>
          <p:nvPr>
            <p:ph type="sldNum" sz="quarter" idx="8"/>
          </p:nvPr>
        </p:nvSpPr>
        <p:spPr/>
        <p:txBody>
          <a:bodyPr/>
          <a:lstStyle>
            <a:lvl1pPr>
              <a:defRPr/>
            </a:lvl1pPr>
          </a:lstStyle>
          <a:p>
            <a:pPr lvl="0"/>
            <a:fld id="{30D2F4A9-1230-4951-9DFD-A278F673E413}" type="slidenum">
              <a:t>‹#›</a:t>
            </a:fld>
            <a:endParaRPr lang="en-US"/>
          </a:p>
        </p:txBody>
      </p:sp>
    </p:spTree>
    <p:extLst>
      <p:ext uri="{BB962C8B-B14F-4D97-AF65-F5344CB8AC3E}">
        <p14:creationId xmlns:p14="http://schemas.microsoft.com/office/powerpoint/2010/main" val="73700335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Content Placeholder 2"/>
          <p:cNvSpPr txBox="1">
            <a:spLocks noGrp="1"/>
          </p:cNvSpPr>
          <p:nvPr>
            <p:ph idx="1"/>
          </p:nvPr>
        </p:nvSpPr>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txBox="1">
            <a:spLocks noGrp="1"/>
          </p:cNvSpPr>
          <p:nvPr>
            <p:ph type="dt" sz="half" idx="7"/>
          </p:nvPr>
        </p:nvSpPr>
        <p:spPr/>
        <p:txBody>
          <a:bodyPr/>
          <a:lstStyle>
            <a:lvl1pPr>
              <a:defRPr/>
            </a:lvl1pPr>
          </a:lstStyle>
          <a:p>
            <a:pPr lvl="0"/>
            <a:fld id="{544D31DC-B9C6-4EF5-A64E-578EC0D1064A}" type="datetime1">
              <a:rPr lang="en-US"/>
              <a:pPr lvl="0"/>
              <a:t>3/25/2025</a:t>
            </a:fld>
            <a:endParaRPr lang="en-US"/>
          </a:p>
        </p:txBody>
      </p:sp>
      <p:sp>
        <p:nvSpPr>
          <p:cNvPr id="5" name="Footer Placeholder 4"/>
          <p:cNvSpPr txBox="1">
            <a:spLocks noGrp="1"/>
          </p:cNvSpPr>
          <p:nvPr>
            <p:ph type="ftr" sz="quarter" idx="9"/>
          </p:nvPr>
        </p:nvSpPr>
        <p:spPr/>
        <p:txBody>
          <a:bodyPr/>
          <a:lstStyle>
            <a:lvl1pPr>
              <a:defRPr/>
            </a:lvl1pPr>
          </a:lstStyle>
          <a:p>
            <a:pPr lvl="0"/>
            <a:endParaRPr lang="en-US"/>
          </a:p>
        </p:txBody>
      </p:sp>
      <p:sp>
        <p:nvSpPr>
          <p:cNvPr id="6" name="Slide Number Placeholder 5"/>
          <p:cNvSpPr txBox="1">
            <a:spLocks noGrp="1"/>
          </p:cNvSpPr>
          <p:nvPr>
            <p:ph type="sldNum" sz="quarter" idx="8"/>
          </p:nvPr>
        </p:nvSpPr>
        <p:spPr/>
        <p:txBody>
          <a:bodyPr/>
          <a:lstStyle>
            <a:lvl1pPr>
              <a:defRPr/>
            </a:lvl1pPr>
          </a:lstStyle>
          <a:p>
            <a:pPr lvl="0"/>
            <a:fld id="{9A52E3E2-9831-4F9A-983B-198AA35815A9}" type="slidenum">
              <a:t>‹#›</a:t>
            </a:fld>
            <a:endParaRPr lang="en-US"/>
          </a:p>
        </p:txBody>
      </p:sp>
    </p:spTree>
    <p:extLst>
      <p:ext uri="{BB962C8B-B14F-4D97-AF65-F5344CB8AC3E}">
        <p14:creationId xmlns:p14="http://schemas.microsoft.com/office/powerpoint/2010/main" val="52871011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txBox="1">
            <a:spLocks noGrp="1"/>
          </p:cNvSpPr>
          <p:nvPr>
            <p:ph type="title"/>
          </p:nvPr>
        </p:nvSpPr>
        <p:spPr>
          <a:xfrm>
            <a:off x="831847" y="1709735"/>
            <a:ext cx="10515600" cy="2852735"/>
          </a:xfrm>
        </p:spPr>
        <p:txBody>
          <a:bodyPr anchor="b"/>
          <a:lstStyle>
            <a:lvl1pPr>
              <a:defRPr sz="6000"/>
            </a:lvl1pPr>
          </a:lstStyle>
          <a:p>
            <a:pPr lvl="0"/>
            <a:r>
              <a:rPr lang="en-US"/>
              <a:t>Click to edit Master title style</a:t>
            </a:r>
          </a:p>
        </p:txBody>
      </p:sp>
      <p:sp>
        <p:nvSpPr>
          <p:cNvPr id="3" name="Text Placeholder 2"/>
          <p:cNvSpPr txBox="1">
            <a:spLocks noGrp="1"/>
          </p:cNvSpPr>
          <p:nvPr>
            <p:ph type="body" idx="1"/>
          </p:nvPr>
        </p:nvSpPr>
        <p:spPr>
          <a:xfrm>
            <a:off x="831847" y="4589465"/>
            <a:ext cx="10515600" cy="1500182"/>
          </a:xfrm>
        </p:spPr>
        <p:txBody>
          <a:bodyPr/>
          <a:lstStyle>
            <a:lvl1pPr marL="0" indent="0">
              <a:buNone/>
              <a:defRPr sz="2400">
                <a:solidFill>
                  <a:srgbClr val="898989"/>
                </a:solidFill>
              </a:defRPr>
            </a:lvl1pPr>
          </a:lstStyle>
          <a:p>
            <a:pPr lvl="0"/>
            <a:r>
              <a:rPr lang="en-US"/>
              <a:t>Click to edit Master text styles</a:t>
            </a:r>
          </a:p>
        </p:txBody>
      </p:sp>
      <p:sp>
        <p:nvSpPr>
          <p:cNvPr id="4" name="Date Placeholder 3"/>
          <p:cNvSpPr txBox="1">
            <a:spLocks noGrp="1"/>
          </p:cNvSpPr>
          <p:nvPr>
            <p:ph type="dt" sz="half" idx="7"/>
          </p:nvPr>
        </p:nvSpPr>
        <p:spPr/>
        <p:txBody>
          <a:bodyPr/>
          <a:lstStyle>
            <a:lvl1pPr>
              <a:defRPr/>
            </a:lvl1pPr>
          </a:lstStyle>
          <a:p>
            <a:pPr lvl="0"/>
            <a:fld id="{3ACCB423-821D-49DB-849C-975341D43249}" type="datetime1">
              <a:rPr lang="en-US"/>
              <a:pPr lvl="0"/>
              <a:t>3/25/2025</a:t>
            </a:fld>
            <a:endParaRPr lang="en-US"/>
          </a:p>
        </p:txBody>
      </p:sp>
      <p:sp>
        <p:nvSpPr>
          <p:cNvPr id="5" name="Footer Placeholder 4"/>
          <p:cNvSpPr txBox="1">
            <a:spLocks noGrp="1"/>
          </p:cNvSpPr>
          <p:nvPr>
            <p:ph type="ftr" sz="quarter" idx="9"/>
          </p:nvPr>
        </p:nvSpPr>
        <p:spPr/>
        <p:txBody>
          <a:bodyPr/>
          <a:lstStyle>
            <a:lvl1pPr>
              <a:defRPr/>
            </a:lvl1pPr>
          </a:lstStyle>
          <a:p>
            <a:pPr lvl="0"/>
            <a:endParaRPr lang="en-US"/>
          </a:p>
        </p:txBody>
      </p:sp>
      <p:sp>
        <p:nvSpPr>
          <p:cNvPr id="6" name="Slide Number Placeholder 5"/>
          <p:cNvSpPr txBox="1">
            <a:spLocks noGrp="1"/>
          </p:cNvSpPr>
          <p:nvPr>
            <p:ph type="sldNum" sz="quarter" idx="8"/>
          </p:nvPr>
        </p:nvSpPr>
        <p:spPr/>
        <p:txBody>
          <a:bodyPr/>
          <a:lstStyle>
            <a:lvl1pPr>
              <a:defRPr/>
            </a:lvl1pPr>
          </a:lstStyle>
          <a:p>
            <a:pPr lvl="0"/>
            <a:fld id="{49A9EC08-878E-4057-A857-F60AF3F80E02}" type="slidenum">
              <a:t>‹#›</a:t>
            </a:fld>
            <a:endParaRPr lang="en-US"/>
          </a:p>
        </p:txBody>
      </p:sp>
    </p:spTree>
    <p:extLst>
      <p:ext uri="{BB962C8B-B14F-4D97-AF65-F5344CB8AC3E}">
        <p14:creationId xmlns:p14="http://schemas.microsoft.com/office/powerpoint/2010/main" val="16042831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Content Placeholder 2"/>
          <p:cNvSpPr txBox="1">
            <a:spLocks noGrp="1"/>
          </p:cNvSpPr>
          <p:nvPr>
            <p:ph idx="1"/>
          </p:nvPr>
        </p:nvSpPr>
        <p:spPr>
          <a:xfrm>
            <a:off x="838203" y="1825627"/>
            <a:ext cx="5181603" cy="4351336"/>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txBox="1">
            <a:spLocks noGrp="1"/>
          </p:cNvSpPr>
          <p:nvPr>
            <p:ph idx="2"/>
          </p:nvPr>
        </p:nvSpPr>
        <p:spPr>
          <a:xfrm>
            <a:off x="6172200" y="1825627"/>
            <a:ext cx="5181603" cy="4351336"/>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txBox="1">
            <a:spLocks noGrp="1"/>
          </p:cNvSpPr>
          <p:nvPr>
            <p:ph type="dt" sz="half" idx="7"/>
          </p:nvPr>
        </p:nvSpPr>
        <p:spPr/>
        <p:txBody>
          <a:bodyPr/>
          <a:lstStyle>
            <a:lvl1pPr>
              <a:defRPr/>
            </a:lvl1pPr>
          </a:lstStyle>
          <a:p>
            <a:pPr lvl="0"/>
            <a:fld id="{50DAB093-9B67-4AD0-93D7-3D3324BD1B9A}" type="datetime1">
              <a:rPr lang="en-US"/>
              <a:pPr lvl="0"/>
              <a:t>3/25/2025</a:t>
            </a:fld>
            <a:endParaRPr lang="en-US"/>
          </a:p>
        </p:txBody>
      </p:sp>
      <p:sp>
        <p:nvSpPr>
          <p:cNvPr id="6" name="Footer Placeholder 5"/>
          <p:cNvSpPr txBox="1">
            <a:spLocks noGrp="1"/>
          </p:cNvSpPr>
          <p:nvPr>
            <p:ph type="ftr" sz="quarter" idx="9"/>
          </p:nvPr>
        </p:nvSpPr>
        <p:spPr/>
        <p:txBody>
          <a:bodyPr/>
          <a:lstStyle>
            <a:lvl1pPr>
              <a:defRPr/>
            </a:lvl1pPr>
          </a:lstStyle>
          <a:p>
            <a:pPr lvl="0"/>
            <a:endParaRPr lang="en-US"/>
          </a:p>
        </p:txBody>
      </p:sp>
      <p:sp>
        <p:nvSpPr>
          <p:cNvPr id="7" name="Slide Number Placeholder 6"/>
          <p:cNvSpPr txBox="1">
            <a:spLocks noGrp="1"/>
          </p:cNvSpPr>
          <p:nvPr>
            <p:ph type="sldNum" sz="quarter" idx="8"/>
          </p:nvPr>
        </p:nvSpPr>
        <p:spPr/>
        <p:txBody>
          <a:bodyPr/>
          <a:lstStyle>
            <a:lvl1pPr>
              <a:defRPr/>
            </a:lvl1pPr>
          </a:lstStyle>
          <a:p>
            <a:pPr lvl="0"/>
            <a:fld id="{50A8576E-457C-42E6-9948-03D666609553}" type="slidenum">
              <a:t>‹#›</a:t>
            </a:fld>
            <a:endParaRPr lang="en-US"/>
          </a:p>
        </p:txBody>
      </p:sp>
    </p:spTree>
    <p:extLst>
      <p:ext uri="{BB962C8B-B14F-4D97-AF65-F5344CB8AC3E}">
        <p14:creationId xmlns:p14="http://schemas.microsoft.com/office/powerpoint/2010/main" val="115871849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txBox="1">
            <a:spLocks noGrp="1"/>
          </p:cNvSpPr>
          <p:nvPr>
            <p:ph type="title"/>
          </p:nvPr>
        </p:nvSpPr>
        <p:spPr>
          <a:xfrm>
            <a:off x="839784" y="365129"/>
            <a:ext cx="10515600" cy="1325559"/>
          </a:xfrm>
        </p:spPr>
        <p:txBody>
          <a:bodyPr/>
          <a:lstStyle>
            <a:lvl1pPr>
              <a:defRPr/>
            </a:lvl1pPr>
          </a:lstStyle>
          <a:p>
            <a:pPr lvl="0"/>
            <a:r>
              <a:rPr lang="en-US"/>
              <a:t>Click to edit Master title style</a:t>
            </a:r>
          </a:p>
        </p:txBody>
      </p:sp>
      <p:sp>
        <p:nvSpPr>
          <p:cNvPr id="3" name="Text Placeholder 2"/>
          <p:cNvSpPr txBox="1">
            <a:spLocks noGrp="1"/>
          </p:cNvSpPr>
          <p:nvPr>
            <p:ph type="body" idx="1"/>
          </p:nvPr>
        </p:nvSpPr>
        <p:spPr>
          <a:xfrm>
            <a:off x="839784" y="1681160"/>
            <a:ext cx="5157782" cy="823910"/>
          </a:xfrm>
        </p:spPr>
        <p:txBody>
          <a:bodyPr anchor="b"/>
          <a:lstStyle>
            <a:lvl1pPr marL="0" indent="0">
              <a:buNone/>
              <a:defRPr sz="2400" b="1"/>
            </a:lvl1pPr>
          </a:lstStyle>
          <a:p>
            <a:pPr lvl="0"/>
            <a:r>
              <a:rPr lang="en-US"/>
              <a:t>Click to edit Master text styles</a:t>
            </a:r>
          </a:p>
        </p:txBody>
      </p:sp>
      <p:sp>
        <p:nvSpPr>
          <p:cNvPr id="4" name="Content Placeholder 3"/>
          <p:cNvSpPr txBox="1">
            <a:spLocks noGrp="1"/>
          </p:cNvSpPr>
          <p:nvPr>
            <p:ph idx="2"/>
          </p:nvPr>
        </p:nvSpPr>
        <p:spPr>
          <a:xfrm>
            <a:off x="839784" y="2505071"/>
            <a:ext cx="5157782" cy="3684583"/>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txBox="1">
            <a:spLocks noGrp="1"/>
          </p:cNvSpPr>
          <p:nvPr>
            <p:ph type="body" idx="3"/>
          </p:nvPr>
        </p:nvSpPr>
        <p:spPr>
          <a:xfrm>
            <a:off x="6172200" y="1681160"/>
            <a:ext cx="5183184" cy="823910"/>
          </a:xfrm>
        </p:spPr>
        <p:txBody>
          <a:bodyPr anchor="b"/>
          <a:lstStyle>
            <a:lvl1pPr marL="0" indent="0">
              <a:buNone/>
              <a:defRPr sz="2400" b="1"/>
            </a:lvl1pPr>
          </a:lstStyle>
          <a:p>
            <a:pPr lvl="0"/>
            <a:r>
              <a:rPr lang="en-US"/>
              <a:t>Click to edit Master text styles</a:t>
            </a:r>
          </a:p>
        </p:txBody>
      </p:sp>
      <p:sp>
        <p:nvSpPr>
          <p:cNvPr id="6" name="Content Placeholder 5"/>
          <p:cNvSpPr txBox="1">
            <a:spLocks noGrp="1"/>
          </p:cNvSpPr>
          <p:nvPr>
            <p:ph idx="4"/>
          </p:nvPr>
        </p:nvSpPr>
        <p:spPr>
          <a:xfrm>
            <a:off x="6172200" y="2505071"/>
            <a:ext cx="5183184" cy="3684583"/>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txBox="1">
            <a:spLocks noGrp="1"/>
          </p:cNvSpPr>
          <p:nvPr>
            <p:ph type="dt" sz="half" idx="7"/>
          </p:nvPr>
        </p:nvSpPr>
        <p:spPr/>
        <p:txBody>
          <a:bodyPr/>
          <a:lstStyle>
            <a:lvl1pPr>
              <a:defRPr/>
            </a:lvl1pPr>
          </a:lstStyle>
          <a:p>
            <a:pPr lvl="0"/>
            <a:fld id="{B82D7051-CDA1-433A-A6C6-757D60B72CE0}" type="datetime1">
              <a:rPr lang="en-US"/>
              <a:pPr lvl="0"/>
              <a:t>3/25/2025</a:t>
            </a:fld>
            <a:endParaRPr lang="en-US"/>
          </a:p>
        </p:txBody>
      </p:sp>
      <p:sp>
        <p:nvSpPr>
          <p:cNvPr id="8" name="Footer Placeholder 7"/>
          <p:cNvSpPr txBox="1">
            <a:spLocks noGrp="1"/>
          </p:cNvSpPr>
          <p:nvPr>
            <p:ph type="ftr" sz="quarter" idx="9"/>
          </p:nvPr>
        </p:nvSpPr>
        <p:spPr/>
        <p:txBody>
          <a:bodyPr/>
          <a:lstStyle>
            <a:lvl1pPr>
              <a:defRPr/>
            </a:lvl1pPr>
          </a:lstStyle>
          <a:p>
            <a:pPr lvl="0"/>
            <a:endParaRPr lang="en-US"/>
          </a:p>
        </p:txBody>
      </p:sp>
      <p:sp>
        <p:nvSpPr>
          <p:cNvPr id="9" name="Slide Number Placeholder 8"/>
          <p:cNvSpPr txBox="1">
            <a:spLocks noGrp="1"/>
          </p:cNvSpPr>
          <p:nvPr>
            <p:ph type="sldNum" sz="quarter" idx="8"/>
          </p:nvPr>
        </p:nvSpPr>
        <p:spPr/>
        <p:txBody>
          <a:bodyPr/>
          <a:lstStyle>
            <a:lvl1pPr>
              <a:defRPr/>
            </a:lvl1pPr>
          </a:lstStyle>
          <a:p>
            <a:pPr lvl="0"/>
            <a:fld id="{578183EE-2079-461E-96B6-D2488F83C57F}" type="slidenum">
              <a:t>‹#›</a:t>
            </a:fld>
            <a:endParaRPr lang="en-US"/>
          </a:p>
        </p:txBody>
      </p:sp>
    </p:spTree>
    <p:extLst>
      <p:ext uri="{BB962C8B-B14F-4D97-AF65-F5344CB8AC3E}">
        <p14:creationId xmlns:p14="http://schemas.microsoft.com/office/powerpoint/2010/main" val="37582878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6EB4D0-E010-521E-77CA-E8B938ACA51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10FABD2-06A9-5267-DFEC-095EB99FA6F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7CE8C3E-0ED1-A773-38FD-AA4F9B4BDCB8}"/>
              </a:ext>
            </a:extLst>
          </p:cNvPr>
          <p:cNvSpPr>
            <a:spLocks noGrp="1"/>
          </p:cNvSpPr>
          <p:nvPr>
            <p:ph type="dt" sz="half" idx="10"/>
          </p:nvPr>
        </p:nvSpPr>
        <p:spPr/>
        <p:txBody>
          <a:bodyPr/>
          <a:lstStyle/>
          <a:p>
            <a:fld id="{8A159B77-8077-406E-8E5E-A131B95DF7F2}" type="datetime1">
              <a:rPr lang="en-US" smtClean="0"/>
              <a:t>3/25/2025</a:t>
            </a:fld>
            <a:endParaRPr lang="en-US"/>
          </a:p>
        </p:txBody>
      </p:sp>
      <p:sp>
        <p:nvSpPr>
          <p:cNvPr id="5" name="Footer Placeholder 4">
            <a:extLst>
              <a:ext uri="{FF2B5EF4-FFF2-40B4-BE49-F238E27FC236}">
                <a16:creationId xmlns:a16="http://schemas.microsoft.com/office/drawing/2014/main" id="{9987E99B-D53A-03BB-CB4B-7F84D6DF8D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D0CC55-9495-A587-9A1B-F69DB6042D3F}"/>
              </a:ext>
            </a:extLst>
          </p:cNvPr>
          <p:cNvSpPr>
            <a:spLocks noGrp="1"/>
          </p:cNvSpPr>
          <p:nvPr>
            <p:ph type="sldNum" sz="quarter" idx="12"/>
          </p:nvPr>
        </p:nvSpPr>
        <p:spPr/>
        <p:txBody>
          <a:bodyPr/>
          <a:lstStyle/>
          <a:p>
            <a:fld id="{993E7D29-CA28-4698-A77A-27708E07B1E9}" type="slidenum">
              <a:rPr lang="en-US" smtClean="0"/>
              <a:t>‹#›</a:t>
            </a:fld>
            <a:endParaRPr lang="en-US"/>
          </a:p>
        </p:txBody>
      </p:sp>
    </p:spTree>
    <p:extLst>
      <p:ext uri="{BB962C8B-B14F-4D97-AF65-F5344CB8AC3E}">
        <p14:creationId xmlns:p14="http://schemas.microsoft.com/office/powerpoint/2010/main" val="56751944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Date Placeholder 2"/>
          <p:cNvSpPr txBox="1">
            <a:spLocks noGrp="1"/>
          </p:cNvSpPr>
          <p:nvPr>
            <p:ph type="dt" sz="half" idx="7"/>
          </p:nvPr>
        </p:nvSpPr>
        <p:spPr/>
        <p:txBody>
          <a:bodyPr/>
          <a:lstStyle>
            <a:lvl1pPr>
              <a:defRPr/>
            </a:lvl1pPr>
          </a:lstStyle>
          <a:p>
            <a:pPr lvl="0"/>
            <a:fld id="{2295E2A2-FD06-499B-916F-FD1DB4B5DB37}" type="datetime1">
              <a:rPr lang="en-US"/>
              <a:pPr lvl="0"/>
              <a:t>3/25/2025</a:t>
            </a:fld>
            <a:endParaRPr lang="en-US"/>
          </a:p>
        </p:txBody>
      </p:sp>
      <p:sp>
        <p:nvSpPr>
          <p:cNvPr id="4" name="Footer Placeholder 3"/>
          <p:cNvSpPr txBox="1">
            <a:spLocks noGrp="1"/>
          </p:cNvSpPr>
          <p:nvPr>
            <p:ph type="ftr" sz="quarter" idx="9"/>
          </p:nvPr>
        </p:nvSpPr>
        <p:spPr/>
        <p:txBody>
          <a:bodyPr/>
          <a:lstStyle>
            <a:lvl1pPr>
              <a:defRPr/>
            </a:lvl1pPr>
          </a:lstStyle>
          <a:p>
            <a:pPr lvl="0"/>
            <a:endParaRPr lang="en-US"/>
          </a:p>
        </p:txBody>
      </p:sp>
      <p:sp>
        <p:nvSpPr>
          <p:cNvPr id="5" name="Slide Number Placeholder 4"/>
          <p:cNvSpPr txBox="1">
            <a:spLocks noGrp="1"/>
          </p:cNvSpPr>
          <p:nvPr>
            <p:ph type="sldNum" sz="quarter" idx="8"/>
          </p:nvPr>
        </p:nvSpPr>
        <p:spPr/>
        <p:txBody>
          <a:bodyPr/>
          <a:lstStyle>
            <a:lvl1pPr>
              <a:defRPr/>
            </a:lvl1pPr>
          </a:lstStyle>
          <a:p>
            <a:pPr lvl="0"/>
            <a:fld id="{90340293-C88B-4F1F-A176-4A0873FDB1D4}" type="slidenum">
              <a:t>‹#›</a:t>
            </a:fld>
            <a:endParaRPr lang="en-US"/>
          </a:p>
        </p:txBody>
      </p:sp>
    </p:spTree>
    <p:extLst>
      <p:ext uri="{BB962C8B-B14F-4D97-AF65-F5344CB8AC3E}">
        <p14:creationId xmlns:p14="http://schemas.microsoft.com/office/powerpoint/2010/main" val="46897728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txBox="1">
            <a:spLocks noGrp="1"/>
          </p:cNvSpPr>
          <p:nvPr>
            <p:ph type="dt" sz="half" idx="7"/>
          </p:nvPr>
        </p:nvSpPr>
        <p:spPr/>
        <p:txBody>
          <a:bodyPr/>
          <a:lstStyle>
            <a:lvl1pPr>
              <a:defRPr/>
            </a:lvl1pPr>
          </a:lstStyle>
          <a:p>
            <a:pPr lvl="0"/>
            <a:fld id="{3EF54C00-F319-4D0F-A2CB-FFAE5F37C781}" type="datetime1">
              <a:rPr lang="en-US"/>
              <a:pPr lvl="0"/>
              <a:t>3/25/2025</a:t>
            </a:fld>
            <a:endParaRPr lang="en-US"/>
          </a:p>
        </p:txBody>
      </p:sp>
      <p:sp>
        <p:nvSpPr>
          <p:cNvPr id="3" name="Footer Placeholder 2"/>
          <p:cNvSpPr txBox="1">
            <a:spLocks noGrp="1"/>
          </p:cNvSpPr>
          <p:nvPr>
            <p:ph type="ftr" sz="quarter" idx="9"/>
          </p:nvPr>
        </p:nvSpPr>
        <p:spPr/>
        <p:txBody>
          <a:bodyPr/>
          <a:lstStyle>
            <a:lvl1pPr>
              <a:defRPr/>
            </a:lvl1pPr>
          </a:lstStyle>
          <a:p>
            <a:pPr lvl="0"/>
            <a:endParaRPr lang="en-US"/>
          </a:p>
        </p:txBody>
      </p:sp>
      <p:sp>
        <p:nvSpPr>
          <p:cNvPr id="4" name="Slide Number Placeholder 3"/>
          <p:cNvSpPr txBox="1">
            <a:spLocks noGrp="1"/>
          </p:cNvSpPr>
          <p:nvPr>
            <p:ph type="sldNum" sz="quarter" idx="8"/>
          </p:nvPr>
        </p:nvSpPr>
        <p:spPr/>
        <p:txBody>
          <a:bodyPr/>
          <a:lstStyle>
            <a:lvl1pPr>
              <a:defRPr/>
            </a:lvl1pPr>
          </a:lstStyle>
          <a:p>
            <a:pPr lvl="0"/>
            <a:fld id="{8F7B9BFF-A1C2-457E-A191-D7D7722F2D82}" type="slidenum">
              <a:t>‹#›</a:t>
            </a:fld>
            <a:endParaRPr lang="en-US"/>
          </a:p>
        </p:txBody>
      </p:sp>
    </p:spTree>
    <p:extLst>
      <p:ext uri="{BB962C8B-B14F-4D97-AF65-F5344CB8AC3E}">
        <p14:creationId xmlns:p14="http://schemas.microsoft.com/office/powerpoint/2010/main" val="2091960671"/>
      </p:ext>
    </p:extLst>
  </p:cSld>
  <p:clrMapOvr>
    <a:masterClrMapping/>
  </p:clrMapOvr>
  <p:hf sldNum="0"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txBox="1">
            <a:spLocks noGrp="1"/>
          </p:cNvSpPr>
          <p:nvPr>
            <p:ph type="title"/>
          </p:nvPr>
        </p:nvSpPr>
        <p:spPr>
          <a:xfrm>
            <a:off x="839784" y="457200"/>
            <a:ext cx="3932240" cy="1600200"/>
          </a:xfrm>
        </p:spPr>
        <p:txBody>
          <a:bodyPr anchor="b"/>
          <a:lstStyle>
            <a:lvl1pPr>
              <a:defRPr sz="3200"/>
            </a:lvl1pPr>
          </a:lstStyle>
          <a:p>
            <a:pPr lvl="0"/>
            <a:r>
              <a:rPr lang="en-US"/>
              <a:t>Click to edit Master title style</a:t>
            </a:r>
          </a:p>
        </p:txBody>
      </p:sp>
      <p:sp>
        <p:nvSpPr>
          <p:cNvPr id="3" name="Content Placeholder 2"/>
          <p:cNvSpPr txBox="1">
            <a:spLocks noGrp="1"/>
          </p:cNvSpPr>
          <p:nvPr>
            <p:ph idx="1"/>
          </p:nvPr>
        </p:nvSpPr>
        <p:spPr>
          <a:xfrm>
            <a:off x="5183184" y="987423"/>
            <a:ext cx="6172200" cy="4873623"/>
          </a:xfrm>
        </p:spPr>
        <p:txBody>
          <a:bodyPr/>
          <a:lstStyle>
            <a:lvl1pPr>
              <a:defRPr sz="3200"/>
            </a:lvl1pPr>
            <a:lvl2pPr>
              <a:defRPr sz="2800"/>
            </a:lvl2pPr>
            <a:lvl3pPr>
              <a:defRPr sz="24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txBox="1">
            <a:spLocks noGrp="1"/>
          </p:cNvSpPr>
          <p:nvPr>
            <p:ph type="body" idx="2"/>
          </p:nvPr>
        </p:nvSpPr>
        <p:spPr>
          <a:xfrm>
            <a:off x="839784" y="2057400"/>
            <a:ext cx="3932240" cy="3811584"/>
          </a:xfrm>
        </p:spPr>
        <p:txBody>
          <a:bodyPr/>
          <a:lstStyle>
            <a:lvl1pPr marL="0" indent="0">
              <a:buNone/>
              <a:defRPr sz="1600"/>
            </a:lvl1pPr>
          </a:lstStyle>
          <a:p>
            <a:pPr lvl="0"/>
            <a:r>
              <a:rPr lang="en-US"/>
              <a:t>Click to edit Master text styles</a:t>
            </a:r>
          </a:p>
        </p:txBody>
      </p:sp>
      <p:sp>
        <p:nvSpPr>
          <p:cNvPr id="5" name="Date Placeholder 4"/>
          <p:cNvSpPr txBox="1">
            <a:spLocks noGrp="1"/>
          </p:cNvSpPr>
          <p:nvPr>
            <p:ph type="dt" sz="half" idx="7"/>
          </p:nvPr>
        </p:nvSpPr>
        <p:spPr/>
        <p:txBody>
          <a:bodyPr/>
          <a:lstStyle>
            <a:lvl1pPr>
              <a:defRPr/>
            </a:lvl1pPr>
          </a:lstStyle>
          <a:p>
            <a:pPr lvl="0"/>
            <a:fld id="{0F6A4912-F751-4AA2-80E7-A8997C9241BA}" type="datetime1">
              <a:rPr lang="en-US"/>
              <a:pPr lvl="0"/>
              <a:t>3/25/2025</a:t>
            </a:fld>
            <a:endParaRPr lang="en-US"/>
          </a:p>
        </p:txBody>
      </p:sp>
      <p:sp>
        <p:nvSpPr>
          <p:cNvPr id="6" name="Footer Placeholder 5"/>
          <p:cNvSpPr txBox="1">
            <a:spLocks noGrp="1"/>
          </p:cNvSpPr>
          <p:nvPr>
            <p:ph type="ftr" sz="quarter" idx="9"/>
          </p:nvPr>
        </p:nvSpPr>
        <p:spPr/>
        <p:txBody>
          <a:bodyPr/>
          <a:lstStyle>
            <a:lvl1pPr>
              <a:defRPr/>
            </a:lvl1pPr>
          </a:lstStyle>
          <a:p>
            <a:pPr lvl="0"/>
            <a:endParaRPr lang="en-US"/>
          </a:p>
        </p:txBody>
      </p:sp>
      <p:sp>
        <p:nvSpPr>
          <p:cNvPr id="7" name="Slide Number Placeholder 6"/>
          <p:cNvSpPr txBox="1">
            <a:spLocks noGrp="1"/>
          </p:cNvSpPr>
          <p:nvPr>
            <p:ph type="sldNum" sz="quarter" idx="8"/>
          </p:nvPr>
        </p:nvSpPr>
        <p:spPr/>
        <p:txBody>
          <a:bodyPr/>
          <a:lstStyle>
            <a:lvl1pPr>
              <a:defRPr/>
            </a:lvl1pPr>
          </a:lstStyle>
          <a:p>
            <a:pPr lvl="0"/>
            <a:fld id="{87866BFF-21EB-4C11-8FE0-C2BA17568A1E}" type="slidenum">
              <a:t>‹#›</a:t>
            </a:fld>
            <a:endParaRPr lang="en-US"/>
          </a:p>
        </p:txBody>
      </p:sp>
    </p:spTree>
    <p:extLst>
      <p:ext uri="{BB962C8B-B14F-4D97-AF65-F5344CB8AC3E}">
        <p14:creationId xmlns:p14="http://schemas.microsoft.com/office/powerpoint/2010/main" val="421567267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txBox="1">
            <a:spLocks noGrp="1"/>
          </p:cNvSpPr>
          <p:nvPr>
            <p:ph type="title"/>
          </p:nvPr>
        </p:nvSpPr>
        <p:spPr>
          <a:xfrm>
            <a:off x="839784" y="457200"/>
            <a:ext cx="3932240" cy="1600200"/>
          </a:xfrm>
        </p:spPr>
        <p:txBody>
          <a:bodyPr anchor="b"/>
          <a:lstStyle>
            <a:lvl1pPr>
              <a:defRPr sz="3200"/>
            </a:lvl1pPr>
          </a:lstStyle>
          <a:p>
            <a:pPr lvl="0"/>
            <a:r>
              <a:rPr lang="en-US"/>
              <a:t>Click to edit Master title style</a:t>
            </a:r>
          </a:p>
        </p:txBody>
      </p:sp>
      <p:sp>
        <p:nvSpPr>
          <p:cNvPr id="3" name="Picture Placeholder 2"/>
          <p:cNvSpPr txBox="1">
            <a:spLocks noGrp="1"/>
          </p:cNvSpPr>
          <p:nvPr>
            <p:ph type="pic" idx="1"/>
          </p:nvPr>
        </p:nvSpPr>
        <p:spPr>
          <a:xfrm>
            <a:off x="5183184" y="987423"/>
            <a:ext cx="6172200" cy="4873623"/>
          </a:xfrm>
        </p:spPr>
        <p:txBody>
          <a:bodyPr/>
          <a:lstStyle>
            <a:lvl1pPr marL="0" indent="0">
              <a:buNone/>
              <a:defRPr sz="3200"/>
            </a:lvl1pPr>
          </a:lstStyle>
          <a:p>
            <a:pPr lvl="0"/>
            <a:endParaRPr lang="en-US"/>
          </a:p>
        </p:txBody>
      </p:sp>
      <p:sp>
        <p:nvSpPr>
          <p:cNvPr id="4" name="Text Placeholder 3"/>
          <p:cNvSpPr txBox="1">
            <a:spLocks noGrp="1"/>
          </p:cNvSpPr>
          <p:nvPr>
            <p:ph type="body" idx="2"/>
          </p:nvPr>
        </p:nvSpPr>
        <p:spPr>
          <a:xfrm>
            <a:off x="839784" y="2057400"/>
            <a:ext cx="3932240" cy="3811584"/>
          </a:xfrm>
        </p:spPr>
        <p:txBody>
          <a:bodyPr/>
          <a:lstStyle>
            <a:lvl1pPr marL="0" indent="0">
              <a:buNone/>
              <a:defRPr sz="1600"/>
            </a:lvl1pPr>
          </a:lstStyle>
          <a:p>
            <a:pPr lvl="0"/>
            <a:r>
              <a:rPr lang="en-US"/>
              <a:t>Click to edit Master text styles</a:t>
            </a:r>
          </a:p>
        </p:txBody>
      </p:sp>
      <p:sp>
        <p:nvSpPr>
          <p:cNvPr id="5" name="Date Placeholder 4"/>
          <p:cNvSpPr txBox="1">
            <a:spLocks noGrp="1"/>
          </p:cNvSpPr>
          <p:nvPr>
            <p:ph type="dt" sz="half" idx="7"/>
          </p:nvPr>
        </p:nvSpPr>
        <p:spPr/>
        <p:txBody>
          <a:bodyPr/>
          <a:lstStyle>
            <a:lvl1pPr>
              <a:defRPr/>
            </a:lvl1pPr>
          </a:lstStyle>
          <a:p>
            <a:pPr lvl="0"/>
            <a:fld id="{20958832-14C7-41C5-A5FE-33B5E7211F43}" type="datetime1">
              <a:rPr lang="en-US"/>
              <a:pPr lvl="0"/>
              <a:t>3/25/2025</a:t>
            </a:fld>
            <a:endParaRPr lang="en-US"/>
          </a:p>
        </p:txBody>
      </p:sp>
      <p:sp>
        <p:nvSpPr>
          <p:cNvPr id="6" name="Footer Placeholder 5"/>
          <p:cNvSpPr txBox="1">
            <a:spLocks noGrp="1"/>
          </p:cNvSpPr>
          <p:nvPr>
            <p:ph type="ftr" sz="quarter" idx="9"/>
          </p:nvPr>
        </p:nvSpPr>
        <p:spPr/>
        <p:txBody>
          <a:bodyPr/>
          <a:lstStyle>
            <a:lvl1pPr>
              <a:defRPr/>
            </a:lvl1pPr>
          </a:lstStyle>
          <a:p>
            <a:pPr lvl="0"/>
            <a:endParaRPr lang="en-US"/>
          </a:p>
        </p:txBody>
      </p:sp>
      <p:sp>
        <p:nvSpPr>
          <p:cNvPr id="7" name="Slide Number Placeholder 6"/>
          <p:cNvSpPr txBox="1">
            <a:spLocks noGrp="1"/>
          </p:cNvSpPr>
          <p:nvPr>
            <p:ph type="sldNum" sz="quarter" idx="8"/>
          </p:nvPr>
        </p:nvSpPr>
        <p:spPr/>
        <p:txBody>
          <a:bodyPr/>
          <a:lstStyle>
            <a:lvl1pPr>
              <a:defRPr/>
            </a:lvl1pPr>
          </a:lstStyle>
          <a:p>
            <a:pPr lvl="0"/>
            <a:fld id="{E286100D-5646-4419-80ED-1EBFD388BE0C}" type="slidenum">
              <a:t>‹#›</a:t>
            </a:fld>
            <a:endParaRPr lang="en-US"/>
          </a:p>
        </p:txBody>
      </p:sp>
    </p:spTree>
    <p:extLst>
      <p:ext uri="{BB962C8B-B14F-4D97-AF65-F5344CB8AC3E}">
        <p14:creationId xmlns:p14="http://schemas.microsoft.com/office/powerpoint/2010/main" val="336019325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Vertical Text Placeholder 2"/>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txBox="1">
            <a:spLocks noGrp="1"/>
          </p:cNvSpPr>
          <p:nvPr>
            <p:ph type="dt" sz="half" idx="7"/>
          </p:nvPr>
        </p:nvSpPr>
        <p:spPr/>
        <p:txBody>
          <a:bodyPr/>
          <a:lstStyle>
            <a:lvl1pPr>
              <a:defRPr/>
            </a:lvl1pPr>
          </a:lstStyle>
          <a:p>
            <a:pPr lvl="0"/>
            <a:fld id="{D9CCEF36-2221-461C-A593-52A4112C82DB}" type="datetime1">
              <a:rPr lang="en-US"/>
              <a:pPr lvl="0"/>
              <a:t>3/25/2025</a:t>
            </a:fld>
            <a:endParaRPr lang="en-US"/>
          </a:p>
        </p:txBody>
      </p:sp>
      <p:sp>
        <p:nvSpPr>
          <p:cNvPr id="5" name="Footer Placeholder 4"/>
          <p:cNvSpPr txBox="1">
            <a:spLocks noGrp="1"/>
          </p:cNvSpPr>
          <p:nvPr>
            <p:ph type="ftr" sz="quarter" idx="9"/>
          </p:nvPr>
        </p:nvSpPr>
        <p:spPr/>
        <p:txBody>
          <a:bodyPr/>
          <a:lstStyle>
            <a:lvl1pPr>
              <a:defRPr/>
            </a:lvl1pPr>
          </a:lstStyle>
          <a:p>
            <a:pPr lvl="0"/>
            <a:endParaRPr lang="en-US"/>
          </a:p>
        </p:txBody>
      </p:sp>
      <p:sp>
        <p:nvSpPr>
          <p:cNvPr id="6" name="Slide Number Placeholder 5"/>
          <p:cNvSpPr txBox="1">
            <a:spLocks noGrp="1"/>
          </p:cNvSpPr>
          <p:nvPr>
            <p:ph type="sldNum" sz="quarter" idx="8"/>
          </p:nvPr>
        </p:nvSpPr>
        <p:spPr/>
        <p:txBody>
          <a:bodyPr/>
          <a:lstStyle>
            <a:lvl1pPr>
              <a:defRPr/>
            </a:lvl1pPr>
          </a:lstStyle>
          <a:p>
            <a:pPr lvl="0"/>
            <a:fld id="{60067EA3-D6BA-4D05-B569-A9B993F5415E}" type="slidenum">
              <a:t>‹#›</a:t>
            </a:fld>
            <a:endParaRPr lang="en-US"/>
          </a:p>
        </p:txBody>
      </p:sp>
    </p:spTree>
    <p:extLst>
      <p:ext uri="{BB962C8B-B14F-4D97-AF65-F5344CB8AC3E}">
        <p14:creationId xmlns:p14="http://schemas.microsoft.com/office/powerpoint/2010/main" val="359769329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txBox="1">
            <a:spLocks noGrp="1"/>
          </p:cNvSpPr>
          <p:nvPr>
            <p:ph type="title" orient="vert"/>
          </p:nvPr>
        </p:nvSpPr>
        <p:spPr>
          <a:xfrm>
            <a:off x="8724903" y="365129"/>
            <a:ext cx="2628899" cy="5811834"/>
          </a:xfrm>
        </p:spPr>
        <p:txBody>
          <a:bodyPr vert="eaVert"/>
          <a:lstStyle>
            <a:lvl1pPr>
              <a:defRPr/>
            </a:lvl1pPr>
          </a:lstStyle>
          <a:p>
            <a:pPr lvl="0"/>
            <a:r>
              <a:rPr lang="en-US"/>
              <a:t>Click to edit Master title style</a:t>
            </a:r>
          </a:p>
        </p:txBody>
      </p:sp>
      <p:sp>
        <p:nvSpPr>
          <p:cNvPr id="3" name="Vertical Text Placeholder 2"/>
          <p:cNvSpPr txBox="1">
            <a:spLocks noGrp="1"/>
          </p:cNvSpPr>
          <p:nvPr>
            <p:ph type="body" orient="vert" idx="1"/>
          </p:nvPr>
        </p:nvSpPr>
        <p:spPr>
          <a:xfrm>
            <a:off x="838203" y="365129"/>
            <a:ext cx="7734296" cy="5811834"/>
          </a:xfrm>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txBox="1">
            <a:spLocks noGrp="1"/>
          </p:cNvSpPr>
          <p:nvPr>
            <p:ph type="dt" sz="half" idx="7"/>
          </p:nvPr>
        </p:nvSpPr>
        <p:spPr/>
        <p:txBody>
          <a:bodyPr/>
          <a:lstStyle>
            <a:lvl1pPr>
              <a:defRPr/>
            </a:lvl1pPr>
          </a:lstStyle>
          <a:p>
            <a:pPr lvl="0"/>
            <a:fld id="{13D56168-A07C-4712-8280-38F687DF6670}" type="datetime1">
              <a:rPr lang="en-US"/>
              <a:pPr lvl="0"/>
              <a:t>3/25/2025</a:t>
            </a:fld>
            <a:endParaRPr lang="en-US"/>
          </a:p>
        </p:txBody>
      </p:sp>
      <p:sp>
        <p:nvSpPr>
          <p:cNvPr id="5" name="Footer Placeholder 4"/>
          <p:cNvSpPr txBox="1">
            <a:spLocks noGrp="1"/>
          </p:cNvSpPr>
          <p:nvPr>
            <p:ph type="ftr" sz="quarter" idx="9"/>
          </p:nvPr>
        </p:nvSpPr>
        <p:spPr/>
        <p:txBody>
          <a:bodyPr/>
          <a:lstStyle>
            <a:lvl1pPr>
              <a:defRPr/>
            </a:lvl1pPr>
          </a:lstStyle>
          <a:p>
            <a:pPr lvl="0"/>
            <a:endParaRPr lang="en-US"/>
          </a:p>
        </p:txBody>
      </p:sp>
      <p:sp>
        <p:nvSpPr>
          <p:cNvPr id="6" name="Slide Number Placeholder 5"/>
          <p:cNvSpPr txBox="1">
            <a:spLocks noGrp="1"/>
          </p:cNvSpPr>
          <p:nvPr>
            <p:ph type="sldNum" sz="quarter" idx="8"/>
          </p:nvPr>
        </p:nvSpPr>
        <p:spPr/>
        <p:txBody>
          <a:bodyPr/>
          <a:lstStyle>
            <a:lvl1pPr>
              <a:defRPr/>
            </a:lvl1pPr>
          </a:lstStyle>
          <a:p>
            <a:pPr lvl="0"/>
            <a:fld id="{582CBA86-2215-4E6F-865F-3D5DA7D99B36}" type="slidenum">
              <a:t>‹#›</a:t>
            </a:fld>
            <a:endParaRPr lang="en-US"/>
          </a:p>
        </p:txBody>
      </p:sp>
    </p:spTree>
    <p:extLst>
      <p:ext uri="{BB962C8B-B14F-4D97-AF65-F5344CB8AC3E}">
        <p14:creationId xmlns:p14="http://schemas.microsoft.com/office/powerpoint/2010/main" val="243642540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6"/>
          <p:cNvSpPr/>
          <p:nvPr/>
        </p:nvSpPr>
        <p:spPr>
          <a:xfrm>
            <a:off x="3172" y="6400800"/>
            <a:ext cx="12188823" cy="457200"/>
          </a:xfrm>
          <a:prstGeom prst="rect">
            <a:avLst/>
          </a:prstGeom>
          <a:solidFill>
            <a:srgbClr val="618197"/>
          </a:solidFill>
          <a:ln cap="flat">
            <a:noFill/>
            <a:prstDash val="solid"/>
          </a:ln>
        </p:spPr>
        <p:txBody>
          <a:bodyPr lIns="0" tIns="0" rIns="0" bIns="0"/>
          <a:lstStyle/>
          <a:p>
            <a:endParaRPr lang="en-US"/>
          </a:p>
        </p:txBody>
      </p:sp>
      <p:sp>
        <p:nvSpPr>
          <p:cNvPr id="3" name="Title 1"/>
          <p:cNvSpPr txBox="1">
            <a:spLocks noGrp="1"/>
          </p:cNvSpPr>
          <p:nvPr>
            <p:ph type="ctrTitle"/>
          </p:nvPr>
        </p:nvSpPr>
        <p:spPr>
          <a:xfrm>
            <a:off x="1097280" y="758952"/>
            <a:ext cx="10058400" cy="3566160"/>
          </a:xfrm>
        </p:spPr>
        <p:txBody>
          <a:bodyPr/>
          <a:lstStyle>
            <a:lvl1pPr>
              <a:defRPr sz="8000">
                <a:solidFill>
                  <a:srgbClr val="262626"/>
                </a:solidFill>
              </a:defRPr>
            </a:lvl1pPr>
          </a:lstStyle>
          <a:p>
            <a:pPr lvl="0"/>
            <a:r>
              <a:rPr lang="en-US"/>
              <a:t>Click to edit Master title style</a:t>
            </a:r>
          </a:p>
        </p:txBody>
      </p:sp>
      <p:sp>
        <p:nvSpPr>
          <p:cNvPr id="4" name="Subtitle 2"/>
          <p:cNvSpPr txBox="1">
            <a:spLocks noGrp="1"/>
          </p:cNvSpPr>
          <p:nvPr>
            <p:ph type="subTitle" idx="1"/>
          </p:nvPr>
        </p:nvSpPr>
        <p:spPr>
          <a:xfrm>
            <a:off x="1100050" y="4455624"/>
            <a:ext cx="10058400" cy="1143000"/>
          </a:xfrm>
        </p:spPr>
        <p:txBody>
          <a:bodyPr lIns="91440" rIns="91440"/>
          <a:lstStyle>
            <a:lvl1pPr marL="0" indent="0">
              <a:buNone/>
              <a:defRPr sz="2400" cap="all" spc="200">
                <a:solidFill>
                  <a:srgbClr val="46464A"/>
                </a:solidFill>
                <a:latin typeface="Calibri Light"/>
              </a:defRPr>
            </a:lvl1pPr>
          </a:lstStyle>
          <a:p>
            <a:pPr lvl="0"/>
            <a:r>
              <a:rPr lang="en-US"/>
              <a:t>Click to edit Master subtitle style</a:t>
            </a:r>
          </a:p>
        </p:txBody>
      </p:sp>
      <p:sp>
        <p:nvSpPr>
          <p:cNvPr id="5" name="Date Placeholder 3"/>
          <p:cNvSpPr txBox="1">
            <a:spLocks noGrp="1"/>
          </p:cNvSpPr>
          <p:nvPr>
            <p:ph type="dt" sz="half" idx="7"/>
          </p:nvPr>
        </p:nvSpPr>
        <p:spPr/>
        <p:txBody>
          <a:bodyPr/>
          <a:lstStyle>
            <a:lvl1pPr>
              <a:defRPr/>
            </a:lvl1pPr>
          </a:lstStyle>
          <a:p>
            <a:pPr lvl="0"/>
            <a:fld id="{E5886E77-319C-4574-AF0E-42075C1694D1}" type="datetime1">
              <a:rPr lang="en-US"/>
              <a:pPr lvl="0"/>
              <a:t>3/25/2025</a:t>
            </a:fld>
            <a:endParaRPr lang="en-US"/>
          </a:p>
        </p:txBody>
      </p:sp>
      <p:sp>
        <p:nvSpPr>
          <p:cNvPr id="6" name="Footer Placeholder 4"/>
          <p:cNvSpPr txBox="1">
            <a:spLocks noGrp="1"/>
          </p:cNvSpPr>
          <p:nvPr>
            <p:ph type="ftr" sz="quarter" idx="9"/>
          </p:nvPr>
        </p:nvSpPr>
        <p:spPr/>
        <p:txBody>
          <a:bodyPr/>
          <a:lstStyle>
            <a:lvl1pPr>
              <a:defRPr/>
            </a:lvl1pPr>
          </a:lstStyle>
          <a:p>
            <a:pPr lvl="0"/>
            <a:endParaRPr lang="en-US"/>
          </a:p>
        </p:txBody>
      </p:sp>
      <p:sp>
        <p:nvSpPr>
          <p:cNvPr id="7" name="Slide Number Placeholder 5"/>
          <p:cNvSpPr txBox="1">
            <a:spLocks noGrp="1"/>
          </p:cNvSpPr>
          <p:nvPr>
            <p:ph type="sldNum" sz="quarter" idx="8"/>
          </p:nvPr>
        </p:nvSpPr>
        <p:spPr/>
        <p:txBody>
          <a:bodyPr/>
          <a:lstStyle>
            <a:lvl1pPr>
              <a:defRPr/>
            </a:lvl1pPr>
          </a:lstStyle>
          <a:p>
            <a:pPr lvl="0"/>
            <a:fld id="{A71994A9-CF3A-45DA-BB2D-4B809F3BEE0D}" type="slidenum">
              <a:t>‹#›</a:t>
            </a:fld>
            <a:endParaRPr lang="en-US"/>
          </a:p>
        </p:txBody>
      </p:sp>
      <p:cxnSp>
        <p:nvCxnSpPr>
          <p:cNvPr id="8" name="Straight Connector 8"/>
          <p:cNvCxnSpPr/>
          <p:nvPr/>
        </p:nvCxnSpPr>
        <p:spPr>
          <a:xfrm>
            <a:off x="1207657" y="4343400"/>
            <a:ext cx="9875520" cy="0"/>
          </a:xfrm>
          <a:prstGeom prst="straightConnector1">
            <a:avLst/>
          </a:prstGeom>
          <a:noFill/>
          <a:ln w="6345" cap="flat">
            <a:solidFill>
              <a:srgbClr val="7F7F7F"/>
            </a:solidFill>
            <a:prstDash val="solid"/>
          </a:ln>
        </p:spPr>
      </p:cxnSp>
      <p:sp>
        <p:nvSpPr>
          <p:cNvPr id="9" name="Rectangle 9"/>
          <p:cNvSpPr/>
          <p:nvPr/>
        </p:nvSpPr>
        <p:spPr>
          <a:xfrm>
            <a:off x="0" y="6334313"/>
            <a:ext cx="12191996" cy="66001"/>
          </a:xfrm>
          <a:prstGeom prst="rect">
            <a:avLst/>
          </a:prstGeom>
          <a:solidFill>
            <a:srgbClr val="92A9B9"/>
          </a:solidFill>
          <a:ln cap="flat">
            <a:noFill/>
            <a:prstDash val="solid"/>
          </a:ln>
        </p:spPr>
        <p:txBody>
          <a:bodyPr lIns="0" tIns="0" rIns="0" bIns="0"/>
          <a:lstStyle/>
          <a:p>
            <a:endParaRPr lang="en-US"/>
          </a:p>
        </p:txBody>
      </p:sp>
    </p:spTree>
    <p:extLst>
      <p:ext uri="{BB962C8B-B14F-4D97-AF65-F5344CB8AC3E}">
        <p14:creationId xmlns:p14="http://schemas.microsoft.com/office/powerpoint/2010/main" val="380500300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Footer Placeholder 4"/>
          <p:cNvSpPr txBox="1">
            <a:spLocks noGrp="1"/>
          </p:cNvSpPr>
          <p:nvPr>
            <p:ph type="ftr" sz="quarter" idx="9"/>
          </p:nvPr>
        </p:nvSpPr>
        <p:spPr/>
        <p:txBody>
          <a:bodyPr/>
          <a:lstStyle>
            <a:lvl1pPr>
              <a:defRPr/>
            </a:lvl1pPr>
          </a:lstStyle>
          <a:p>
            <a:pPr lvl="0"/>
            <a:endParaRPr lang="en-US"/>
          </a:p>
        </p:txBody>
      </p:sp>
      <p:sp>
        <p:nvSpPr>
          <p:cNvPr id="3" name="Slide Number Placeholder 5"/>
          <p:cNvSpPr txBox="1">
            <a:spLocks noGrp="1"/>
          </p:cNvSpPr>
          <p:nvPr>
            <p:ph type="sldNum" sz="quarter" idx="8"/>
          </p:nvPr>
        </p:nvSpPr>
        <p:spPr/>
        <p:txBody>
          <a:bodyPr/>
          <a:lstStyle>
            <a:lvl1pPr>
              <a:defRPr/>
            </a:lvl1pPr>
          </a:lstStyle>
          <a:p>
            <a:pPr lvl="0"/>
            <a:fld id="{6A8C8F1F-DF7F-43BC-9695-5D72C941FD58}" type="slidenum">
              <a:t>‹#›</a:t>
            </a:fld>
            <a:endParaRPr lang="en-US"/>
          </a:p>
        </p:txBody>
      </p:sp>
    </p:spTree>
    <p:extLst>
      <p:ext uri="{BB962C8B-B14F-4D97-AF65-F5344CB8AC3E}">
        <p14:creationId xmlns:p14="http://schemas.microsoft.com/office/powerpoint/2010/main" val="33802811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Rectangle 6"/>
          <p:cNvSpPr/>
          <p:nvPr/>
        </p:nvSpPr>
        <p:spPr>
          <a:xfrm>
            <a:off x="3172" y="6400800"/>
            <a:ext cx="12188823" cy="457200"/>
          </a:xfrm>
          <a:prstGeom prst="rect">
            <a:avLst/>
          </a:prstGeom>
          <a:solidFill>
            <a:srgbClr val="618197"/>
          </a:solidFill>
          <a:ln cap="flat">
            <a:noFill/>
            <a:prstDash val="solid"/>
          </a:ln>
        </p:spPr>
        <p:txBody>
          <a:bodyPr lIns="0" tIns="0" rIns="0" bIns="0"/>
          <a:lstStyle/>
          <a:p>
            <a:endParaRPr lang="en-US"/>
          </a:p>
        </p:txBody>
      </p:sp>
      <p:sp>
        <p:nvSpPr>
          <p:cNvPr id="3" name="Title 1"/>
          <p:cNvSpPr txBox="1">
            <a:spLocks noGrp="1"/>
          </p:cNvSpPr>
          <p:nvPr>
            <p:ph type="title"/>
          </p:nvPr>
        </p:nvSpPr>
        <p:spPr>
          <a:xfrm>
            <a:off x="1097280" y="758952"/>
            <a:ext cx="10058400" cy="3566160"/>
          </a:xfrm>
        </p:spPr>
        <p:txBody>
          <a:bodyPr/>
          <a:lstStyle>
            <a:lvl1pPr>
              <a:defRPr sz="8000">
                <a:solidFill>
                  <a:srgbClr val="262626"/>
                </a:solidFill>
              </a:defRPr>
            </a:lvl1pPr>
          </a:lstStyle>
          <a:p>
            <a:pPr lvl="0"/>
            <a:r>
              <a:rPr lang="en-US"/>
              <a:t>Click to edit Master title style</a:t>
            </a:r>
          </a:p>
        </p:txBody>
      </p:sp>
      <p:sp>
        <p:nvSpPr>
          <p:cNvPr id="4" name="Text Placeholder 2"/>
          <p:cNvSpPr txBox="1">
            <a:spLocks noGrp="1"/>
          </p:cNvSpPr>
          <p:nvPr>
            <p:ph type="body" idx="1"/>
          </p:nvPr>
        </p:nvSpPr>
        <p:spPr>
          <a:xfrm>
            <a:off x="1097280" y="4453128"/>
            <a:ext cx="10058400" cy="1143000"/>
          </a:xfrm>
        </p:spPr>
        <p:txBody>
          <a:bodyPr lIns="91440" rIns="91440"/>
          <a:lstStyle>
            <a:lvl1pPr marL="0" indent="0">
              <a:buNone/>
              <a:defRPr sz="2400" cap="all" spc="200">
                <a:solidFill>
                  <a:srgbClr val="46464A"/>
                </a:solidFill>
                <a:latin typeface="Calibri Light"/>
              </a:defRPr>
            </a:lvl1pPr>
          </a:lstStyle>
          <a:p>
            <a:pPr lvl="0"/>
            <a:r>
              <a:rPr lang="en-US"/>
              <a:t>Click to edit Master text styles</a:t>
            </a:r>
          </a:p>
        </p:txBody>
      </p:sp>
      <p:sp>
        <p:nvSpPr>
          <p:cNvPr id="5" name="Date Placeholder 3"/>
          <p:cNvSpPr txBox="1">
            <a:spLocks noGrp="1"/>
          </p:cNvSpPr>
          <p:nvPr>
            <p:ph type="dt" sz="half" idx="7"/>
          </p:nvPr>
        </p:nvSpPr>
        <p:spPr/>
        <p:txBody>
          <a:bodyPr/>
          <a:lstStyle>
            <a:lvl1pPr>
              <a:defRPr/>
            </a:lvl1pPr>
          </a:lstStyle>
          <a:p>
            <a:pPr lvl="0"/>
            <a:fld id="{3F253059-6DF8-4AF1-96B8-76E1707E874E}" type="datetime1">
              <a:rPr lang="en-US"/>
              <a:pPr lvl="0"/>
              <a:t>3/25/2025</a:t>
            </a:fld>
            <a:endParaRPr lang="en-US"/>
          </a:p>
        </p:txBody>
      </p:sp>
      <p:sp>
        <p:nvSpPr>
          <p:cNvPr id="6" name="Footer Placeholder 4"/>
          <p:cNvSpPr txBox="1">
            <a:spLocks noGrp="1"/>
          </p:cNvSpPr>
          <p:nvPr>
            <p:ph type="ftr" sz="quarter" idx="9"/>
          </p:nvPr>
        </p:nvSpPr>
        <p:spPr/>
        <p:txBody>
          <a:bodyPr/>
          <a:lstStyle>
            <a:lvl1pPr>
              <a:defRPr/>
            </a:lvl1pPr>
          </a:lstStyle>
          <a:p>
            <a:pPr lvl="0"/>
            <a:endParaRPr lang="en-US"/>
          </a:p>
        </p:txBody>
      </p:sp>
      <p:sp>
        <p:nvSpPr>
          <p:cNvPr id="7" name="Slide Number Placeholder 5"/>
          <p:cNvSpPr txBox="1">
            <a:spLocks noGrp="1"/>
          </p:cNvSpPr>
          <p:nvPr>
            <p:ph type="sldNum" sz="quarter" idx="8"/>
          </p:nvPr>
        </p:nvSpPr>
        <p:spPr/>
        <p:txBody>
          <a:bodyPr/>
          <a:lstStyle>
            <a:lvl1pPr>
              <a:defRPr/>
            </a:lvl1pPr>
          </a:lstStyle>
          <a:p>
            <a:pPr lvl="0"/>
            <a:fld id="{E431D952-A00B-4D1B-8AAC-78BA3A51A77D}" type="slidenum">
              <a:t>‹#›</a:t>
            </a:fld>
            <a:endParaRPr lang="en-US"/>
          </a:p>
        </p:txBody>
      </p:sp>
      <p:cxnSp>
        <p:nvCxnSpPr>
          <p:cNvPr id="8" name="Straight Connector 8"/>
          <p:cNvCxnSpPr/>
          <p:nvPr/>
        </p:nvCxnSpPr>
        <p:spPr>
          <a:xfrm>
            <a:off x="1207657" y="4343400"/>
            <a:ext cx="9875520" cy="0"/>
          </a:xfrm>
          <a:prstGeom prst="straightConnector1">
            <a:avLst/>
          </a:prstGeom>
          <a:noFill/>
          <a:ln w="6345" cap="flat">
            <a:solidFill>
              <a:srgbClr val="7F7F7F"/>
            </a:solidFill>
            <a:prstDash val="solid"/>
          </a:ln>
        </p:spPr>
      </p:cxnSp>
      <p:sp>
        <p:nvSpPr>
          <p:cNvPr id="9" name="Rectangle 9"/>
          <p:cNvSpPr/>
          <p:nvPr/>
        </p:nvSpPr>
        <p:spPr>
          <a:xfrm>
            <a:off x="0" y="6334313"/>
            <a:ext cx="12191996" cy="66001"/>
          </a:xfrm>
          <a:prstGeom prst="rect">
            <a:avLst/>
          </a:prstGeom>
          <a:solidFill>
            <a:srgbClr val="92A9B9"/>
          </a:solidFill>
          <a:ln cap="flat">
            <a:noFill/>
            <a:prstDash val="solid"/>
          </a:ln>
        </p:spPr>
        <p:txBody>
          <a:bodyPr lIns="0" tIns="0" rIns="0" bIns="0"/>
          <a:lstStyle/>
          <a:p>
            <a:endParaRPr lang="en-US"/>
          </a:p>
        </p:txBody>
      </p:sp>
    </p:spTree>
    <p:extLst>
      <p:ext uri="{BB962C8B-B14F-4D97-AF65-F5344CB8AC3E}">
        <p14:creationId xmlns:p14="http://schemas.microsoft.com/office/powerpoint/2010/main" val="60149215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Date Placeholder 4"/>
          <p:cNvSpPr txBox="1">
            <a:spLocks noGrp="1"/>
          </p:cNvSpPr>
          <p:nvPr>
            <p:ph type="dt" sz="half" idx="7"/>
          </p:nvPr>
        </p:nvSpPr>
        <p:spPr/>
        <p:txBody>
          <a:bodyPr/>
          <a:lstStyle>
            <a:lvl1pPr>
              <a:defRPr/>
            </a:lvl1pPr>
          </a:lstStyle>
          <a:p>
            <a:pPr lvl="0"/>
            <a:fld id="{DB7E69BE-32B6-4A51-8181-A7DC94935B28}" type="datetime1">
              <a:rPr lang="en-US"/>
              <a:pPr lvl="0"/>
              <a:t>3/25/2025</a:t>
            </a:fld>
            <a:endParaRPr lang="en-US"/>
          </a:p>
        </p:txBody>
      </p:sp>
      <p:sp>
        <p:nvSpPr>
          <p:cNvPr id="3" name="Footer Placeholder 5"/>
          <p:cNvSpPr txBox="1">
            <a:spLocks noGrp="1"/>
          </p:cNvSpPr>
          <p:nvPr>
            <p:ph type="ftr" sz="quarter" idx="9"/>
          </p:nvPr>
        </p:nvSpPr>
        <p:spPr/>
        <p:txBody>
          <a:bodyPr/>
          <a:lstStyle>
            <a:lvl1pPr>
              <a:defRPr/>
            </a:lvl1pPr>
          </a:lstStyle>
          <a:p>
            <a:pPr lvl="0"/>
            <a:endParaRPr lang="en-US"/>
          </a:p>
        </p:txBody>
      </p:sp>
      <p:sp>
        <p:nvSpPr>
          <p:cNvPr id="4" name="Slide Number Placeholder 6"/>
          <p:cNvSpPr txBox="1">
            <a:spLocks noGrp="1"/>
          </p:cNvSpPr>
          <p:nvPr>
            <p:ph type="sldNum" sz="quarter" idx="8"/>
          </p:nvPr>
        </p:nvSpPr>
        <p:spPr/>
        <p:txBody>
          <a:bodyPr/>
          <a:lstStyle>
            <a:lvl1pPr>
              <a:defRPr/>
            </a:lvl1pPr>
          </a:lstStyle>
          <a:p>
            <a:pPr lvl="0"/>
            <a:fld id="{913E155E-BF01-43F4-A3F4-FC862AB2D05C}" type="slidenum">
              <a:t>‹#›</a:t>
            </a:fld>
            <a:endParaRPr lang="en-US"/>
          </a:p>
        </p:txBody>
      </p:sp>
    </p:spTree>
    <p:extLst>
      <p:ext uri="{BB962C8B-B14F-4D97-AF65-F5344CB8AC3E}">
        <p14:creationId xmlns:p14="http://schemas.microsoft.com/office/powerpoint/2010/main" val="1267818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1F2BBE-4570-20A0-78CB-932EC7EE4D7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2106835-A344-52C7-47A9-F61BA9EC332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493C1B9-D754-C35B-25E2-4599394B659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4C675E8-5D12-7A4F-6183-3152E05B8115}"/>
              </a:ext>
            </a:extLst>
          </p:cNvPr>
          <p:cNvSpPr>
            <a:spLocks noGrp="1"/>
          </p:cNvSpPr>
          <p:nvPr>
            <p:ph type="dt" sz="half" idx="10"/>
          </p:nvPr>
        </p:nvSpPr>
        <p:spPr/>
        <p:txBody>
          <a:bodyPr/>
          <a:lstStyle/>
          <a:p>
            <a:fld id="{9E496198-99EF-4BCF-9F7A-0E286DA8F426}" type="datetime1">
              <a:rPr lang="en-US" smtClean="0"/>
              <a:t>3/25/2025</a:t>
            </a:fld>
            <a:endParaRPr lang="en-US"/>
          </a:p>
        </p:txBody>
      </p:sp>
      <p:sp>
        <p:nvSpPr>
          <p:cNvPr id="6" name="Footer Placeholder 5">
            <a:extLst>
              <a:ext uri="{FF2B5EF4-FFF2-40B4-BE49-F238E27FC236}">
                <a16:creationId xmlns:a16="http://schemas.microsoft.com/office/drawing/2014/main" id="{1D51A1B4-4F74-51C4-10A9-E7EA15E86D0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E4E21F3-F8CF-1F10-5D4F-F51584334F9B}"/>
              </a:ext>
            </a:extLst>
          </p:cNvPr>
          <p:cNvSpPr>
            <a:spLocks noGrp="1"/>
          </p:cNvSpPr>
          <p:nvPr>
            <p:ph type="sldNum" sz="quarter" idx="12"/>
          </p:nvPr>
        </p:nvSpPr>
        <p:spPr/>
        <p:txBody>
          <a:bodyPr/>
          <a:lstStyle/>
          <a:p>
            <a:fld id="{993E7D29-CA28-4698-A77A-27708E07B1E9}" type="slidenum">
              <a:rPr lang="en-US" smtClean="0"/>
              <a:t>‹#›</a:t>
            </a:fld>
            <a:endParaRPr lang="en-US"/>
          </a:p>
        </p:txBody>
      </p:sp>
    </p:spTree>
    <p:extLst>
      <p:ext uri="{BB962C8B-B14F-4D97-AF65-F5344CB8AC3E}">
        <p14:creationId xmlns:p14="http://schemas.microsoft.com/office/powerpoint/2010/main" val="170792336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ext Placeholder 4"/>
          <p:cNvSpPr txBox="1">
            <a:spLocks noGrp="1"/>
          </p:cNvSpPr>
          <p:nvPr>
            <p:ph type="body" idx="1"/>
          </p:nvPr>
        </p:nvSpPr>
        <p:spPr>
          <a:xfrm>
            <a:off x="6217920" y="1846054"/>
            <a:ext cx="4937760" cy="736284"/>
          </a:xfrm>
        </p:spPr>
        <p:txBody>
          <a:bodyPr lIns="91440" rIns="91440" anchor="ctr"/>
          <a:lstStyle>
            <a:lvl1pPr marL="0" indent="0">
              <a:buNone/>
              <a:defRPr cap="all">
                <a:solidFill>
                  <a:srgbClr val="46464A"/>
                </a:solidFill>
              </a:defRPr>
            </a:lvl1pPr>
          </a:lstStyle>
          <a:p>
            <a:pPr lvl="0"/>
            <a:r>
              <a:rPr lang="en-US"/>
              <a:t>Click to edit Master text styles</a:t>
            </a:r>
          </a:p>
        </p:txBody>
      </p:sp>
      <p:sp>
        <p:nvSpPr>
          <p:cNvPr id="3" name="Content Placeholder 5"/>
          <p:cNvSpPr txBox="1">
            <a:spLocks noGrp="1"/>
          </p:cNvSpPr>
          <p:nvPr>
            <p:ph idx="2"/>
          </p:nvPr>
        </p:nvSpPr>
        <p:spPr>
          <a:xfrm>
            <a:off x="6217920" y="2582329"/>
            <a:ext cx="4937760" cy="3378195"/>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6"/>
          <p:cNvSpPr txBox="1">
            <a:spLocks noGrp="1"/>
          </p:cNvSpPr>
          <p:nvPr>
            <p:ph type="dt" sz="half" idx="7"/>
          </p:nvPr>
        </p:nvSpPr>
        <p:spPr/>
        <p:txBody>
          <a:bodyPr/>
          <a:lstStyle>
            <a:lvl1pPr>
              <a:defRPr/>
            </a:lvl1pPr>
          </a:lstStyle>
          <a:p>
            <a:pPr lvl="0"/>
            <a:fld id="{A23337E4-0A58-453B-95C8-1B2CE6FD39E1}" type="datetime1">
              <a:rPr lang="en-US"/>
              <a:pPr lvl="0"/>
              <a:t>3/25/2025</a:t>
            </a:fld>
            <a:endParaRPr lang="en-US"/>
          </a:p>
        </p:txBody>
      </p:sp>
      <p:sp>
        <p:nvSpPr>
          <p:cNvPr id="5" name="Footer Placeholder 7"/>
          <p:cNvSpPr txBox="1">
            <a:spLocks noGrp="1"/>
          </p:cNvSpPr>
          <p:nvPr>
            <p:ph type="ftr" sz="quarter" idx="9"/>
          </p:nvPr>
        </p:nvSpPr>
        <p:spPr/>
        <p:txBody>
          <a:bodyPr/>
          <a:lstStyle>
            <a:lvl1pPr>
              <a:defRPr/>
            </a:lvl1pPr>
          </a:lstStyle>
          <a:p>
            <a:pPr lvl="0"/>
            <a:endParaRPr lang="en-US"/>
          </a:p>
        </p:txBody>
      </p:sp>
      <p:sp>
        <p:nvSpPr>
          <p:cNvPr id="6" name="Slide Number Placeholder 8"/>
          <p:cNvSpPr txBox="1">
            <a:spLocks noGrp="1"/>
          </p:cNvSpPr>
          <p:nvPr>
            <p:ph type="sldNum" sz="quarter" idx="8"/>
          </p:nvPr>
        </p:nvSpPr>
        <p:spPr/>
        <p:txBody>
          <a:bodyPr/>
          <a:lstStyle>
            <a:lvl1pPr>
              <a:defRPr/>
            </a:lvl1pPr>
          </a:lstStyle>
          <a:p>
            <a:pPr lvl="0"/>
            <a:fld id="{CFF1DCF3-3D41-438C-979B-EF98E83ABD4A}" type="slidenum">
              <a:t>‹#›</a:t>
            </a:fld>
            <a:endParaRPr lang="en-US"/>
          </a:p>
        </p:txBody>
      </p:sp>
    </p:spTree>
    <p:extLst>
      <p:ext uri="{BB962C8B-B14F-4D97-AF65-F5344CB8AC3E}">
        <p14:creationId xmlns:p14="http://schemas.microsoft.com/office/powerpoint/2010/main" val="143041828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Slide Number Placeholder 4"/>
          <p:cNvSpPr txBox="1">
            <a:spLocks noGrp="1"/>
          </p:cNvSpPr>
          <p:nvPr>
            <p:ph type="sldNum" sz="quarter" idx="8"/>
          </p:nvPr>
        </p:nvSpPr>
        <p:spPr/>
        <p:txBody>
          <a:bodyPr/>
          <a:lstStyle>
            <a:lvl1pPr>
              <a:defRPr/>
            </a:lvl1pPr>
          </a:lstStyle>
          <a:p>
            <a:pPr lvl="0"/>
            <a:fld id="{C3B1E393-E8FB-415D-83FC-B871E82FB77B}" type="slidenum">
              <a:t>‹#›</a:t>
            </a:fld>
            <a:endParaRPr lang="en-US"/>
          </a:p>
        </p:txBody>
      </p:sp>
    </p:spTree>
    <p:extLst>
      <p:ext uri="{BB962C8B-B14F-4D97-AF65-F5344CB8AC3E}">
        <p14:creationId xmlns:p14="http://schemas.microsoft.com/office/powerpoint/2010/main" val="2659634831"/>
      </p:ext>
    </p:extLst>
  </p:cSld>
  <p:clrMapOvr>
    <a:masterClrMapping/>
  </p:clrMapOvr>
  <p:hf sldNum="0"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
          <p:cNvSpPr/>
          <p:nvPr/>
        </p:nvSpPr>
        <p:spPr>
          <a:xfrm>
            <a:off x="3172" y="6400800"/>
            <a:ext cx="12188823" cy="457200"/>
          </a:xfrm>
          <a:prstGeom prst="rect">
            <a:avLst/>
          </a:prstGeom>
          <a:solidFill>
            <a:srgbClr val="618197"/>
          </a:solidFill>
          <a:ln cap="flat">
            <a:noFill/>
            <a:prstDash val="solid"/>
          </a:ln>
        </p:spPr>
        <p:txBody>
          <a:bodyPr lIns="0" tIns="0" rIns="0" bIns="0"/>
          <a:lstStyle/>
          <a:p>
            <a:endParaRPr lang="en-US"/>
          </a:p>
        </p:txBody>
      </p:sp>
      <p:sp>
        <p:nvSpPr>
          <p:cNvPr id="3" name="Rectangle 5"/>
          <p:cNvSpPr/>
          <p:nvPr/>
        </p:nvSpPr>
        <p:spPr>
          <a:xfrm>
            <a:off x="18" y="6334313"/>
            <a:ext cx="12188823" cy="64008"/>
          </a:xfrm>
          <a:prstGeom prst="rect">
            <a:avLst/>
          </a:prstGeom>
          <a:solidFill>
            <a:srgbClr val="92A9B9"/>
          </a:solidFill>
          <a:ln cap="flat">
            <a:noFill/>
            <a:prstDash val="solid"/>
          </a:ln>
        </p:spPr>
        <p:txBody>
          <a:bodyPr lIns="0" tIns="0" rIns="0" bIns="0"/>
          <a:lstStyle/>
          <a:p>
            <a:endParaRPr lang="en-US"/>
          </a:p>
        </p:txBody>
      </p:sp>
      <p:sp>
        <p:nvSpPr>
          <p:cNvPr id="4" name="Date Placeholder 6"/>
          <p:cNvSpPr txBox="1">
            <a:spLocks noGrp="1"/>
          </p:cNvSpPr>
          <p:nvPr>
            <p:ph type="dt" sz="half" idx="7"/>
          </p:nvPr>
        </p:nvSpPr>
        <p:spPr/>
        <p:txBody>
          <a:bodyPr/>
          <a:lstStyle>
            <a:lvl1pPr>
              <a:defRPr/>
            </a:lvl1pPr>
          </a:lstStyle>
          <a:p>
            <a:pPr lvl="0"/>
            <a:fld id="{CCE820D2-837A-48C4-A059-C96C46B3EFEC}" type="datetime1">
              <a:rPr lang="en-US"/>
              <a:pPr lvl="0"/>
              <a:t>3/25/2025</a:t>
            </a:fld>
            <a:endParaRPr lang="en-US"/>
          </a:p>
        </p:txBody>
      </p:sp>
      <p:sp>
        <p:nvSpPr>
          <p:cNvPr id="5" name="Footer Placeholder 7"/>
          <p:cNvSpPr txBox="1">
            <a:spLocks noGrp="1"/>
          </p:cNvSpPr>
          <p:nvPr>
            <p:ph type="ftr" sz="quarter" idx="9"/>
          </p:nvPr>
        </p:nvSpPr>
        <p:spPr/>
        <p:txBody>
          <a:bodyPr/>
          <a:lstStyle>
            <a:lvl1pPr>
              <a:defRPr/>
            </a:lvl1pPr>
          </a:lstStyle>
          <a:p>
            <a:pPr lvl="0"/>
            <a:endParaRPr lang="en-US"/>
          </a:p>
        </p:txBody>
      </p:sp>
      <p:sp>
        <p:nvSpPr>
          <p:cNvPr id="6" name="Slide Number Placeholder 8"/>
          <p:cNvSpPr txBox="1">
            <a:spLocks noGrp="1"/>
          </p:cNvSpPr>
          <p:nvPr>
            <p:ph type="sldNum" sz="quarter" idx="8"/>
          </p:nvPr>
        </p:nvSpPr>
        <p:spPr/>
        <p:txBody>
          <a:bodyPr/>
          <a:lstStyle>
            <a:lvl1pPr>
              <a:defRPr/>
            </a:lvl1pPr>
          </a:lstStyle>
          <a:p>
            <a:pPr lvl="0"/>
            <a:fld id="{A3C1B235-62FE-4580-903A-320CAF0FEF4E}" type="slidenum">
              <a:t>‹#›</a:t>
            </a:fld>
            <a:endParaRPr lang="en-US"/>
          </a:p>
        </p:txBody>
      </p:sp>
    </p:spTree>
    <p:extLst>
      <p:ext uri="{BB962C8B-B14F-4D97-AF65-F5344CB8AC3E}">
        <p14:creationId xmlns:p14="http://schemas.microsoft.com/office/powerpoint/2010/main" val="3686163828"/>
      </p:ext>
    </p:extLst>
  </p:cSld>
  <p:clrMapOvr>
    <a:masterClrMapping/>
  </p:clrMapOvr>
  <p:hf sldNum="0" hdr="0" ftr="0" dt="0"/>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Rectangle 7"/>
          <p:cNvSpPr/>
          <p:nvPr/>
        </p:nvSpPr>
        <p:spPr>
          <a:xfrm>
            <a:off x="18" y="0"/>
            <a:ext cx="4050792" cy="6858000"/>
          </a:xfrm>
          <a:prstGeom prst="rect">
            <a:avLst/>
          </a:prstGeom>
          <a:solidFill>
            <a:srgbClr val="618197"/>
          </a:solidFill>
          <a:ln cap="flat">
            <a:noFill/>
            <a:prstDash val="solid"/>
          </a:ln>
        </p:spPr>
        <p:txBody>
          <a:bodyPr lIns="0" tIns="0" rIns="0" bIns="0"/>
          <a:lstStyle/>
          <a:p>
            <a:endParaRPr lang="en-US"/>
          </a:p>
        </p:txBody>
      </p:sp>
      <p:sp>
        <p:nvSpPr>
          <p:cNvPr id="3" name="Rectangle 8"/>
          <p:cNvSpPr/>
          <p:nvPr/>
        </p:nvSpPr>
        <p:spPr>
          <a:xfrm>
            <a:off x="4040075" y="0"/>
            <a:ext cx="64008" cy="6858000"/>
          </a:xfrm>
          <a:prstGeom prst="rect">
            <a:avLst/>
          </a:prstGeom>
          <a:solidFill>
            <a:srgbClr val="92A9B9"/>
          </a:solidFill>
          <a:ln cap="flat">
            <a:noFill/>
            <a:prstDash val="solid"/>
          </a:ln>
        </p:spPr>
        <p:txBody>
          <a:bodyPr lIns="0" tIns="0" rIns="0" bIns="0"/>
          <a:lstStyle/>
          <a:p>
            <a:endParaRPr lang="en-US"/>
          </a:p>
        </p:txBody>
      </p:sp>
      <p:sp>
        <p:nvSpPr>
          <p:cNvPr id="4" name="Title 1"/>
          <p:cNvSpPr txBox="1">
            <a:spLocks noGrp="1"/>
          </p:cNvSpPr>
          <p:nvPr>
            <p:ph type="title"/>
          </p:nvPr>
        </p:nvSpPr>
        <p:spPr>
          <a:xfrm>
            <a:off x="457200" y="594360"/>
            <a:ext cx="3200400" cy="2286000"/>
          </a:xfrm>
        </p:spPr>
        <p:txBody>
          <a:bodyPr/>
          <a:lstStyle>
            <a:lvl1pPr>
              <a:defRPr sz="3600">
                <a:solidFill>
                  <a:srgbClr val="FFFFFF"/>
                </a:solidFill>
              </a:defRPr>
            </a:lvl1pPr>
          </a:lstStyle>
          <a:p>
            <a:pPr lvl="0"/>
            <a:r>
              <a:rPr lang="en-US"/>
              <a:t>Click to edit Master title style</a:t>
            </a:r>
          </a:p>
        </p:txBody>
      </p:sp>
      <p:sp>
        <p:nvSpPr>
          <p:cNvPr id="5" name="Content Placeholder 2"/>
          <p:cNvSpPr txBox="1">
            <a:spLocks noGrp="1"/>
          </p:cNvSpPr>
          <p:nvPr>
            <p:ph idx="1"/>
          </p:nvPr>
        </p:nvSpPr>
        <p:spPr>
          <a:xfrm>
            <a:off x="4800600" y="731520"/>
            <a:ext cx="6492240" cy="5257800"/>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p:cNvSpPr txBox="1">
            <a:spLocks noGrp="1"/>
          </p:cNvSpPr>
          <p:nvPr>
            <p:ph type="body" idx="2"/>
          </p:nvPr>
        </p:nvSpPr>
        <p:spPr>
          <a:xfrm>
            <a:off x="457200" y="2926080"/>
            <a:ext cx="3200400" cy="3379119"/>
          </a:xfrm>
        </p:spPr>
        <p:txBody>
          <a:bodyPr lIns="91440" rIns="91440"/>
          <a:lstStyle>
            <a:lvl1pPr marL="0" indent="0">
              <a:buNone/>
              <a:defRPr sz="1500">
                <a:solidFill>
                  <a:srgbClr val="FFFFFF"/>
                </a:solidFill>
              </a:defRPr>
            </a:lvl1pPr>
          </a:lstStyle>
          <a:p>
            <a:pPr lvl="0"/>
            <a:r>
              <a:rPr lang="en-US"/>
              <a:t>Click to edit Master text styles</a:t>
            </a:r>
          </a:p>
        </p:txBody>
      </p:sp>
      <p:sp>
        <p:nvSpPr>
          <p:cNvPr id="7" name="Date Placeholder 4"/>
          <p:cNvSpPr txBox="1">
            <a:spLocks noGrp="1"/>
          </p:cNvSpPr>
          <p:nvPr>
            <p:ph type="dt" sz="half" idx="7"/>
          </p:nvPr>
        </p:nvSpPr>
        <p:spPr>
          <a:xfrm>
            <a:off x="465511" y="6459787"/>
            <a:ext cx="2618512" cy="365129"/>
          </a:xfrm>
        </p:spPr>
        <p:txBody>
          <a:bodyPr/>
          <a:lstStyle>
            <a:lvl1pPr>
              <a:defRPr/>
            </a:lvl1pPr>
          </a:lstStyle>
          <a:p>
            <a:pPr lvl="0"/>
            <a:fld id="{18CDFB8E-E82E-4105-95E2-70A986520724}" type="datetime1">
              <a:rPr lang="en-US"/>
              <a:pPr lvl="0"/>
              <a:t>3/25/2025</a:t>
            </a:fld>
            <a:endParaRPr lang="en-US"/>
          </a:p>
        </p:txBody>
      </p:sp>
      <p:sp>
        <p:nvSpPr>
          <p:cNvPr id="8" name="Footer Placeholder 5"/>
          <p:cNvSpPr txBox="1">
            <a:spLocks noGrp="1"/>
          </p:cNvSpPr>
          <p:nvPr>
            <p:ph type="ftr" sz="quarter" idx="9"/>
          </p:nvPr>
        </p:nvSpPr>
        <p:spPr>
          <a:xfrm>
            <a:off x="4800600" y="6459787"/>
            <a:ext cx="4648196" cy="365129"/>
          </a:xfrm>
        </p:spPr>
        <p:txBody>
          <a:bodyPr anchorCtr="0"/>
          <a:lstStyle>
            <a:lvl1pPr algn="l">
              <a:defRPr>
                <a:solidFill>
                  <a:srgbClr val="46464A"/>
                </a:solidFill>
              </a:defRPr>
            </a:lvl1pPr>
          </a:lstStyle>
          <a:p>
            <a:pPr lvl="0"/>
            <a:endParaRPr lang="en-US"/>
          </a:p>
        </p:txBody>
      </p:sp>
      <p:sp>
        <p:nvSpPr>
          <p:cNvPr id="9" name="Slide Number Placeholder 6"/>
          <p:cNvSpPr txBox="1">
            <a:spLocks noGrp="1"/>
          </p:cNvSpPr>
          <p:nvPr>
            <p:ph type="sldNum" sz="quarter" idx="8"/>
          </p:nvPr>
        </p:nvSpPr>
        <p:spPr/>
        <p:txBody>
          <a:bodyPr/>
          <a:lstStyle>
            <a:lvl1pPr>
              <a:defRPr>
                <a:solidFill>
                  <a:srgbClr val="46464A"/>
                </a:solidFill>
              </a:defRPr>
            </a:lvl1pPr>
          </a:lstStyle>
          <a:p>
            <a:pPr lvl="0"/>
            <a:fld id="{58A70C90-F352-4271-945B-C6AFAC195B37}" type="slidenum">
              <a:t>‹#›</a:t>
            </a:fld>
            <a:endParaRPr lang="en-US"/>
          </a:p>
        </p:txBody>
      </p:sp>
    </p:spTree>
    <p:extLst>
      <p:ext uri="{BB962C8B-B14F-4D97-AF65-F5344CB8AC3E}">
        <p14:creationId xmlns:p14="http://schemas.microsoft.com/office/powerpoint/2010/main" val="312633875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Rectangle 7"/>
          <p:cNvSpPr/>
          <p:nvPr/>
        </p:nvSpPr>
        <p:spPr>
          <a:xfrm>
            <a:off x="0" y="4953003"/>
            <a:ext cx="12188823" cy="1904996"/>
          </a:xfrm>
          <a:prstGeom prst="rect">
            <a:avLst/>
          </a:prstGeom>
          <a:solidFill>
            <a:srgbClr val="618197"/>
          </a:solidFill>
          <a:ln cap="flat">
            <a:noFill/>
            <a:prstDash val="solid"/>
          </a:ln>
        </p:spPr>
        <p:txBody>
          <a:bodyPr lIns="0" tIns="0" rIns="0" bIns="0"/>
          <a:lstStyle/>
          <a:p>
            <a:endParaRPr lang="en-US"/>
          </a:p>
        </p:txBody>
      </p:sp>
      <p:sp>
        <p:nvSpPr>
          <p:cNvPr id="3" name="Rectangle 8"/>
          <p:cNvSpPr/>
          <p:nvPr/>
        </p:nvSpPr>
        <p:spPr>
          <a:xfrm>
            <a:off x="18" y="4915073"/>
            <a:ext cx="12188823" cy="64008"/>
          </a:xfrm>
          <a:prstGeom prst="rect">
            <a:avLst/>
          </a:prstGeom>
          <a:solidFill>
            <a:srgbClr val="92A9B9"/>
          </a:solidFill>
          <a:ln cap="flat">
            <a:noFill/>
            <a:prstDash val="solid"/>
          </a:ln>
        </p:spPr>
        <p:txBody>
          <a:bodyPr lIns="0" tIns="0" rIns="0" bIns="0"/>
          <a:lstStyle/>
          <a:p>
            <a:endParaRPr lang="en-US"/>
          </a:p>
        </p:txBody>
      </p:sp>
      <p:sp>
        <p:nvSpPr>
          <p:cNvPr id="4" name="Title 1"/>
          <p:cNvSpPr txBox="1">
            <a:spLocks noGrp="1"/>
          </p:cNvSpPr>
          <p:nvPr>
            <p:ph type="title"/>
          </p:nvPr>
        </p:nvSpPr>
        <p:spPr>
          <a:xfrm>
            <a:off x="1097280" y="5074920"/>
            <a:ext cx="10113648" cy="822960"/>
          </a:xfrm>
        </p:spPr>
        <p:txBody>
          <a:bodyPr tIns="0" bIns="0">
            <a:noAutofit/>
          </a:bodyPr>
          <a:lstStyle>
            <a:lvl1pPr>
              <a:defRPr sz="3600">
                <a:solidFill>
                  <a:srgbClr val="FFFFFF"/>
                </a:solidFill>
              </a:defRPr>
            </a:lvl1pPr>
          </a:lstStyle>
          <a:p>
            <a:pPr lvl="0"/>
            <a:r>
              <a:rPr lang="en-US"/>
              <a:t>Click to edit Master title style</a:t>
            </a:r>
          </a:p>
        </p:txBody>
      </p:sp>
      <p:sp>
        <p:nvSpPr>
          <p:cNvPr id="5" name="Picture Placeholder 2"/>
          <p:cNvSpPr txBox="1">
            <a:spLocks noGrp="1"/>
          </p:cNvSpPr>
          <p:nvPr>
            <p:ph type="pic" idx="1"/>
          </p:nvPr>
        </p:nvSpPr>
        <p:spPr>
          <a:xfrm>
            <a:off x="18" y="0"/>
            <a:ext cx="12191987" cy="4915073"/>
          </a:xfrm>
          <a:solidFill>
            <a:srgbClr val="B7C3D0"/>
          </a:solidFill>
        </p:spPr>
        <p:txBody>
          <a:bodyPr lIns="457200" tIns="457200"/>
          <a:lstStyle>
            <a:lvl1pPr marL="0" indent="0">
              <a:buNone/>
              <a:defRPr sz="3200"/>
            </a:lvl1pPr>
          </a:lstStyle>
          <a:p>
            <a:pPr lvl="0"/>
            <a:r>
              <a:rPr lang="en-US"/>
              <a:t>Click icon to add picture</a:t>
            </a:r>
          </a:p>
        </p:txBody>
      </p:sp>
      <p:sp>
        <p:nvSpPr>
          <p:cNvPr id="6" name="Text Placeholder 3"/>
          <p:cNvSpPr txBox="1">
            <a:spLocks noGrp="1"/>
          </p:cNvSpPr>
          <p:nvPr>
            <p:ph type="body" idx="2"/>
          </p:nvPr>
        </p:nvSpPr>
        <p:spPr>
          <a:xfrm>
            <a:off x="1097280" y="5907024"/>
            <a:ext cx="10119363" cy="594360"/>
          </a:xfrm>
        </p:spPr>
        <p:txBody>
          <a:bodyPr lIns="91440" tIns="0" rIns="91440" bIns="0"/>
          <a:lstStyle>
            <a:lvl1pPr marL="0" indent="0">
              <a:spcBef>
                <a:spcPts val="0"/>
              </a:spcBef>
              <a:spcAft>
                <a:spcPts val="600"/>
              </a:spcAft>
              <a:buNone/>
              <a:defRPr sz="1500">
                <a:solidFill>
                  <a:srgbClr val="FFFFFF"/>
                </a:solidFill>
              </a:defRPr>
            </a:lvl1pPr>
          </a:lstStyle>
          <a:p>
            <a:pPr lvl="0"/>
            <a:r>
              <a:rPr lang="en-US"/>
              <a:t>Click to edit Master text styles</a:t>
            </a:r>
          </a:p>
        </p:txBody>
      </p:sp>
      <p:sp>
        <p:nvSpPr>
          <p:cNvPr id="7" name="Date Placeholder 4"/>
          <p:cNvSpPr txBox="1">
            <a:spLocks noGrp="1"/>
          </p:cNvSpPr>
          <p:nvPr>
            <p:ph type="dt" sz="half" idx="7"/>
          </p:nvPr>
        </p:nvSpPr>
        <p:spPr/>
        <p:txBody>
          <a:bodyPr/>
          <a:lstStyle>
            <a:lvl1pPr>
              <a:defRPr/>
            </a:lvl1pPr>
          </a:lstStyle>
          <a:p>
            <a:pPr lvl="0"/>
            <a:fld id="{6C9F4F7B-F19D-41C3-A874-1008B0345278}" type="datetime1">
              <a:rPr lang="en-US"/>
              <a:pPr lvl="0"/>
              <a:t>3/25/2025</a:t>
            </a:fld>
            <a:endParaRPr lang="en-US"/>
          </a:p>
        </p:txBody>
      </p:sp>
      <p:sp>
        <p:nvSpPr>
          <p:cNvPr id="8" name="Footer Placeholder 5"/>
          <p:cNvSpPr txBox="1">
            <a:spLocks noGrp="1"/>
          </p:cNvSpPr>
          <p:nvPr>
            <p:ph type="ftr" sz="quarter" idx="9"/>
          </p:nvPr>
        </p:nvSpPr>
        <p:spPr/>
        <p:txBody>
          <a:bodyPr/>
          <a:lstStyle>
            <a:lvl1pPr>
              <a:defRPr/>
            </a:lvl1pPr>
          </a:lstStyle>
          <a:p>
            <a:pPr lvl="0"/>
            <a:endParaRPr lang="en-US"/>
          </a:p>
        </p:txBody>
      </p:sp>
      <p:sp>
        <p:nvSpPr>
          <p:cNvPr id="9" name="Slide Number Placeholder 6"/>
          <p:cNvSpPr txBox="1">
            <a:spLocks noGrp="1"/>
          </p:cNvSpPr>
          <p:nvPr>
            <p:ph type="sldNum" sz="quarter" idx="8"/>
          </p:nvPr>
        </p:nvSpPr>
        <p:spPr/>
        <p:txBody>
          <a:bodyPr/>
          <a:lstStyle>
            <a:lvl1pPr>
              <a:defRPr/>
            </a:lvl1pPr>
          </a:lstStyle>
          <a:p>
            <a:pPr lvl="0"/>
            <a:fld id="{C3C02AA0-71D7-40C7-8BB2-618E74FDB1EA}" type="slidenum">
              <a:t>‹#›</a:t>
            </a:fld>
            <a:endParaRPr lang="en-US"/>
          </a:p>
        </p:txBody>
      </p:sp>
    </p:spTree>
    <p:extLst>
      <p:ext uri="{BB962C8B-B14F-4D97-AF65-F5344CB8AC3E}">
        <p14:creationId xmlns:p14="http://schemas.microsoft.com/office/powerpoint/2010/main" val="153997891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Footer Placeholder 4"/>
          <p:cNvSpPr txBox="1">
            <a:spLocks noGrp="1"/>
          </p:cNvSpPr>
          <p:nvPr>
            <p:ph type="ftr" sz="quarter" idx="9"/>
          </p:nvPr>
        </p:nvSpPr>
        <p:spPr/>
        <p:txBody>
          <a:bodyPr/>
          <a:lstStyle>
            <a:lvl1pPr>
              <a:defRPr/>
            </a:lvl1pPr>
          </a:lstStyle>
          <a:p>
            <a:pPr lvl="0"/>
            <a:endParaRPr lang="en-US"/>
          </a:p>
        </p:txBody>
      </p:sp>
      <p:sp>
        <p:nvSpPr>
          <p:cNvPr id="3" name="Slide Number Placeholder 5"/>
          <p:cNvSpPr txBox="1">
            <a:spLocks noGrp="1"/>
          </p:cNvSpPr>
          <p:nvPr>
            <p:ph type="sldNum" sz="quarter" idx="8"/>
          </p:nvPr>
        </p:nvSpPr>
        <p:spPr/>
        <p:txBody>
          <a:bodyPr/>
          <a:lstStyle>
            <a:lvl1pPr>
              <a:defRPr/>
            </a:lvl1pPr>
          </a:lstStyle>
          <a:p>
            <a:pPr lvl="0"/>
            <a:fld id="{C2E1C507-4F03-48EE-969F-2B4CF9043EE1}" type="slidenum">
              <a:t>‹#›</a:t>
            </a:fld>
            <a:endParaRPr lang="en-US"/>
          </a:p>
        </p:txBody>
      </p:sp>
    </p:spTree>
    <p:extLst>
      <p:ext uri="{BB962C8B-B14F-4D97-AF65-F5344CB8AC3E}">
        <p14:creationId xmlns:p14="http://schemas.microsoft.com/office/powerpoint/2010/main" val="418400127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Rectangle 6"/>
          <p:cNvSpPr/>
          <p:nvPr/>
        </p:nvSpPr>
        <p:spPr>
          <a:xfrm>
            <a:off x="3172" y="6400800"/>
            <a:ext cx="12188823" cy="457200"/>
          </a:xfrm>
          <a:prstGeom prst="rect">
            <a:avLst/>
          </a:prstGeom>
          <a:solidFill>
            <a:srgbClr val="618197"/>
          </a:solidFill>
          <a:ln cap="flat">
            <a:noFill/>
            <a:prstDash val="solid"/>
          </a:ln>
        </p:spPr>
        <p:txBody>
          <a:bodyPr lIns="0" tIns="0" rIns="0" bIns="0"/>
          <a:lstStyle/>
          <a:p>
            <a:endParaRPr lang="en-US"/>
          </a:p>
        </p:txBody>
      </p:sp>
      <p:sp>
        <p:nvSpPr>
          <p:cNvPr id="3" name="Rectangle 7"/>
          <p:cNvSpPr/>
          <p:nvPr/>
        </p:nvSpPr>
        <p:spPr>
          <a:xfrm>
            <a:off x="18" y="6334313"/>
            <a:ext cx="12191987" cy="64008"/>
          </a:xfrm>
          <a:prstGeom prst="rect">
            <a:avLst/>
          </a:prstGeom>
          <a:solidFill>
            <a:srgbClr val="92A9B9"/>
          </a:solidFill>
          <a:ln cap="flat">
            <a:noFill/>
            <a:prstDash val="solid"/>
          </a:ln>
        </p:spPr>
        <p:txBody>
          <a:bodyPr lIns="0" tIns="0" rIns="0" bIns="0"/>
          <a:lstStyle/>
          <a:p>
            <a:endParaRPr lang="en-US"/>
          </a:p>
        </p:txBody>
      </p:sp>
      <p:sp>
        <p:nvSpPr>
          <p:cNvPr id="4" name="Vertical Title 1"/>
          <p:cNvSpPr txBox="1">
            <a:spLocks noGrp="1"/>
          </p:cNvSpPr>
          <p:nvPr>
            <p:ph type="title" orient="vert"/>
          </p:nvPr>
        </p:nvSpPr>
        <p:spPr>
          <a:xfrm>
            <a:off x="8724903" y="412302"/>
            <a:ext cx="2628899" cy="5759897"/>
          </a:xfrm>
        </p:spPr>
        <p:txBody>
          <a:bodyPr vert="eaVert"/>
          <a:lstStyle>
            <a:lvl1pPr>
              <a:defRPr/>
            </a:lvl1pPr>
          </a:lstStyle>
          <a:p>
            <a:pPr lvl="0"/>
            <a:r>
              <a:rPr lang="en-US"/>
              <a:t>Click to edit Master title style</a:t>
            </a:r>
          </a:p>
        </p:txBody>
      </p:sp>
      <p:sp>
        <p:nvSpPr>
          <p:cNvPr id="5" name="Vertical Text Placeholder 2"/>
          <p:cNvSpPr txBox="1">
            <a:spLocks noGrp="1"/>
          </p:cNvSpPr>
          <p:nvPr>
            <p:ph type="body" orient="vert" idx="1"/>
          </p:nvPr>
        </p:nvSpPr>
        <p:spPr>
          <a:xfrm>
            <a:off x="838203" y="412302"/>
            <a:ext cx="7734296" cy="5759897"/>
          </a:xfrm>
        </p:spPr>
        <p:txBody>
          <a:bodyPr vert="eaVert" lIns="45720" tIns="0" rIns="45720" bIns="0"/>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3"/>
          <p:cNvSpPr txBox="1">
            <a:spLocks noGrp="1"/>
          </p:cNvSpPr>
          <p:nvPr>
            <p:ph type="dt" sz="half" idx="7"/>
          </p:nvPr>
        </p:nvSpPr>
        <p:spPr/>
        <p:txBody>
          <a:bodyPr/>
          <a:lstStyle>
            <a:lvl1pPr>
              <a:defRPr/>
            </a:lvl1pPr>
          </a:lstStyle>
          <a:p>
            <a:pPr lvl="0"/>
            <a:fld id="{42E9793A-B3E6-4380-B4EC-C3CDED072422}" type="datetime1">
              <a:rPr lang="en-US"/>
              <a:pPr lvl="0"/>
              <a:t>3/25/2025</a:t>
            </a:fld>
            <a:endParaRPr lang="en-US"/>
          </a:p>
        </p:txBody>
      </p:sp>
      <p:sp>
        <p:nvSpPr>
          <p:cNvPr id="7" name="Footer Placeholder 4"/>
          <p:cNvSpPr txBox="1">
            <a:spLocks noGrp="1"/>
          </p:cNvSpPr>
          <p:nvPr>
            <p:ph type="ftr" sz="quarter" idx="9"/>
          </p:nvPr>
        </p:nvSpPr>
        <p:spPr/>
        <p:txBody>
          <a:bodyPr/>
          <a:lstStyle>
            <a:lvl1pPr>
              <a:defRPr/>
            </a:lvl1pPr>
          </a:lstStyle>
          <a:p>
            <a:pPr lvl="0"/>
            <a:endParaRPr lang="en-US"/>
          </a:p>
        </p:txBody>
      </p:sp>
      <p:sp>
        <p:nvSpPr>
          <p:cNvPr id="8" name="Slide Number Placeholder 5"/>
          <p:cNvSpPr txBox="1">
            <a:spLocks noGrp="1"/>
          </p:cNvSpPr>
          <p:nvPr>
            <p:ph type="sldNum" sz="quarter" idx="8"/>
          </p:nvPr>
        </p:nvSpPr>
        <p:spPr/>
        <p:txBody>
          <a:bodyPr/>
          <a:lstStyle>
            <a:lvl1pPr>
              <a:defRPr/>
            </a:lvl1pPr>
          </a:lstStyle>
          <a:p>
            <a:pPr lvl="0"/>
            <a:fld id="{F059AD5B-BA01-4BE2-AC55-F24252D63222}" type="slidenum">
              <a:t>‹#›</a:t>
            </a:fld>
            <a:endParaRPr lang="en-US"/>
          </a:p>
        </p:txBody>
      </p:sp>
    </p:spTree>
    <p:extLst>
      <p:ext uri="{BB962C8B-B14F-4D97-AF65-F5344CB8AC3E}">
        <p14:creationId xmlns:p14="http://schemas.microsoft.com/office/powerpoint/2010/main" val="337641590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AE6B2D-4A52-FDA4-0DBC-F21BB51B96F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4EFF275-6CDA-1F94-6BFC-860519BF977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5BDCEF8-28E7-86EC-0D84-1DFAE0DE7617}"/>
              </a:ext>
            </a:extLst>
          </p:cNvPr>
          <p:cNvSpPr>
            <a:spLocks noGrp="1"/>
          </p:cNvSpPr>
          <p:nvPr>
            <p:ph type="dt" sz="half" idx="10"/>
          </p:nvPr>
        </p:nvSpPr>
        <p:spPr/>
        <p:txBody>
          <a:bodyPr/>
          <a:lstStyle/>
          <a:p>
            <a:fld id="{6D0C2C90-50C5-4F31-8BBA-0F171C4C7E5E}" type="datetimeFigureOut">
              <a:rPr lang="en-US" smtClean="0"/>
              <a:t>3/25/2025</a:t>
            </a:fld>
            <a:endParaRPr lang="en-US"/>
          </a:p>
        </p:txBody>
      </p:sp>
      <p:sp>
        <p:nvSpPr>
          <p:cNvPr id="5" name="Footer Placeholder 4">
            <a:extLst>
              <a:ext uri="{FF2B5EF4-FFF2-40B4-BE49-F238E27FC236}">
                <a16:creationId xmlns:a16="http://schemas.microsoft.com/office/drawing/2014/main" id="{CA47C19E-7698-705A-B523-8E9922611E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BBFC93-AF34-F088-BA9D-BF4AEB29EFF1}"/>
              </a:ext>
            </a:extLst>
          </p:cNvPr>
          <p:cNvSpPr>
            <a:spLocks noGrp="1"/>
          </p:cNvSpPr>
          <p:nvPr>
            <p:ph type="sldNum" sz="quarter" idx="12"/>
          </p:nvPr>
        </p:nvSpPr>
        <p:spPr/>
        <p:txBody>
          <a:bodyPr/>
          <a:lstStyle/>
          <a:p>
            <a:fld id="{55BEA33C-4593-494D-AA5D-324BE7C6AC71}" type="slidenum">
              <a:rPr lang="en-US" smtClean="0"/>
              <a:t>‹#›</a:t>
            </a:fld>
            <a:endParaRPr lang="en-US"/>
          </a:p>
        </p:txBody>
      </p:sp>
    </p:spTree>
    <p:extLst>
      <p:ext uri="{BB962C8B-B14F-4D97-AF65-F5344CB8AC3E}">
        <p14:creationId xmlns:p14="http://schemas.microsoft.com/office/powerpoint/2010/main" val="119294306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39AE7C-89E6-A6D9-5BBE-E379B884546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C44BE95-AA02-C80C-5C49-CD203301D69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F063E1-83EF-3EC0-3BAD-FA3F06E65792}"/>
              </a:ext>
            </a:extLst>
          </p:cNvPr>
          <p:cNvSpPr>
            <a:spLocks noGrp="1"/>
          </p:cNvSpPr>
          <p:nvPr>
            <p:ph type="dt" sz="half" idx="10"/>
          </p:nvPr>
        </p:nvSpPr>
        <p:spPr/>
        <p:txBody>
          <a:bodyPr/>
          <a:lstStyle/>
          <a:p>
            <a:fld id="{6D0C2C90-50C5-4F31-8BBA-0F171C4C7E5E}" type="datetimeFigureOut">
              <a:rPr lang="en-US" smtClean="0"/>
              <a:t>3/25/2025</a:t>
            </a:fld>
            <a:endParaRPr lang="en-US"/>
          </a:p>
        </p:txBody>
      </p:sp>
      <p:sp>
        <p:nvSpPr>
          <p:cNvPr id="5" name="Footer Placeholder 4">
            <a:extLst>
              <a:ext uri="{FF2B5EF4-FFF2-40B4-BE49-F238E27FC236}">
                <a16:creationId xmlns:a16="http://schemas.microsoft.com/office/drawing/2014/main" id="{F8C45B58-0D80-6ADF-951D-A2F0DB7C94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389613-9CAD-B923-A0A3-E40B9BBAD975}"/>
              </a:ext>
            </a:extLst>
          </p:cNvPr>
          <p:cNvSpPr>
            <a:spLocks noGrp="1"/>
          </p:cNvSpPr>
          <p:nvPr>
            <p:ph type="sldNum" sz="quarter" idx="12"/>
          </p:nvPr>
        </p:nvSpPr>
        <p:spPr/>
        <p:txBody>
          <a:bodyPr/>
          <a:lstStyle/>
          <a:p>
            <a:fld id="{55BEA33C-4593-494D-AA5D-324BE7C6AC71}" type="slidenum">
              <a:rPr lang="en-US" smtClean="0"/>
              <a:t>‹#›</a:t>
            </a:fld>
            <a:endParaRPr lang="en-US"/>
          </a:p>
        </p:txBody>
      </p:sp>
    </p:spTree>
    <p:extLst>
      <p:ext uri="{BB962C8B-B14F-4D97-AF65-F5344CB8AC3E}">
        <p14:creationId xmlns:p14="http://schemas.microsoft.com/office/powerpoint/2010/main" val="138595137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EA58D3-9C17-6788-A239-C4449B6B102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927110E-E24D-F534-41AF-6296165B997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C5BC8B7-0817-F466-7D3D-C69EF70AD714}"/>
              </a:ext>
            </a:extLst>
          </p:cNvPr>
          <p:cNvSpPr>
            <a:spLocks noGrp="1"/>
          </p:cNvSpPr>
          <p:nvPr>
            <p:ph type="dt" sz="half" idx="10"/>
          </p:nvPr>
        </p:nvSpPr>
        <p:spPr/>
        <p:txBody>
          <a:bodyPr/>
          <a:lstStyle/>
          <a:p>
            <a:fld id="{6D0C2C90-50C5-4F31-8BBA-0F171C4C7E5E}" type="datetimeFigureOut">
              <a:rPr lang="en-US" smtClean="0"/>
              <a:t>3/25/2025</a:t>
            </a:fld>
            <a:endParaRPr lang="en-US"/>
          </a:p>
        </p:txBody>
      </p:sp>
      <p:sp>
        <p:nvSpPr>
          <p:cNvPr id="5" name="Footer Placeholder 4">
            <a:extLst>
              <a:ext uri="{FF2B5EF4-FFF2-40B4-BE49-F238E27FC236}">
                <a16:creationId xmlns:a16="http://schemas.microsoft.com/office/drawing/2014/main" id="{5C25EFB1-B63F-F8FD-C875-6397AC2D22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A50693-495A-EED4-8EE8-0B4162591AE1}"/>
              </a:ext>
            </a:extLst>
          </p:cNvPr>
          <p:cNvSpPr>
            <a:spLocks noGrp="1"/>
          </p:cNvSpPr>
          <p:nvPr>
            <p:ph type="sldNum" sz="quarter" idx="12"/>
          </p:nvPr>
        </p:nvSpPr>
        <p:spPr/>
        <p:txBody>
          <a:bodyPr/>
          <a:lstStyle/>
          <a:p>
            <a:fld id="{55BEA33C-4593-494D-AA5D-324BE7C6AC71}" type="slidenum">
              <a:rPr lang="en-US" smtClean="0"/>
              <a:t>‹#›</a:t>
            </a:fld>
            <a:endParaRPr lang="en-US"/>
          </a:p>
        </p:txBody>
      </p:sp>
    </p:spTree>
    <p:extLst>
      <p:ext uri="{BB962C8B-B14F-4D97-AF65-F5344CB8AC3E}">
        <p14:creationId xmlns:p14="http://schemas.microsoft.com/office/powerpoint/2010/main" val="9031303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22D26E-4851-4860-512E-A150ED7816D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7B9C66B-B609-D06D-B7AC-42D8DFFDBF3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DE242C3-E2BE-C304-CD66-4EBAA39BCFF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3DF2860-F75C-39E0-FE98-F671B83FE71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2BA5DF0-E384-8F1D-B430-5FBDEAB8BE0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0BBA0F4-2E6D-2720-ABF6-1A1D6FA62AA3}"/>
              </a:ext>
            </a:extLst>
          </p:cNvPr>
          <p:cNvSpPr>
            <a:spLocks noGrp="1"/>
          </p:cNvSpPr>
          <p:nvPr>
            <p:ph type="dt" sz="half" idx="10"/>
          </p:nvPr>
        </p:nvSpPr>
        <p:spPr/>
        <p:txBody>
          <a:bodyPr/>
          <a:lstStyle/>
          <a:p>
            <a:fld id="{D2864AF9-BBA8-41B8-A064-D80295C54093}" type="datetime1">
              <a:rPr lang="en-US" smtClean="0"/>
              <a:t>3/25/2025</a:t>
            </a:fld>
            <a:endParaRPr lang="en-US"/>
          </a:p>
        </p:txBody>
      </p:sp>
      <p:sp>
        <p:nvSpPr>
          <p:cNvPr id="8" name="Footer Placeholder 7">
            <a:extLst>
              <a:ext uri="{FF2B5EF4-FFF2-40B4-BE49-F238E27FC236}">
                <a16:creationId xmlns:a16="http://schemas.microsoft.com/office/drawing/2014/main" id="{D8F35C83-526A-1646-5265-71523C8C4F1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D9E54A6-F8E2-4F1C-738D-FFF6FF0CEBED}"/>
              </a:ext>
            </a:extLst>
          </p:cNvPr>
          <p:cNvSpPr>
            <a:spLocks noGrp="1"/>
          </p:cNvSpPr>
          <p:nvPr>
            <p:ph type="sldNum" sz="quarter" idx="12"/>
          </p:nvPr>
        </p:nvSpPr>
        <p:spPr/>
        <p:txBody>
          <a:bodyPr/>
          <a:lstStyle/>
          <a:p>
            <a:fld id="{993E7D29-CA28-4698-A77A-27708E07B1E9}" type="slidenum">
              <a:rPr lang="en-US" smtClean="0"/>
              <a:t>‹#›</a:t>
            </a:fld>
            <a:endParaRPr lang="en-US"/>
          </a:p>
        </p:txBody>
      </p:sp>
    </p:spTree>
    <p:extLst>
      <p:ext uri="{BB962C8B-B14F-4D97-AF65-F5344CB8AC3E}">
        <p14:creationId xmlns:p14="http://schemas.microsoft.com/office/powerpoint/2010/main" val="208424013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D1DD9D-F701-E6DA-6488-04A7622741F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4A43DEE-3C90-DD36-F7C0-3A62B6BA417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2332B36-9ABD-D184-38EC-0B9EB329F2F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8962954-D51F-BE47-20F0-ACBD67C03D1E}"/>
              </a:ext>
            </a:extLst>
          </p:cNvPr>
          <p:cNvSpPr>
            <a:spLocks noGrp="1"/>
          </p:cNvSpPr>
          <p:nvPr>
            <p:ph type="dt" sz="half" idx="10"/>
          </p:nvPr>
        </p:nvSpPr>
        <p:spPr/>
        <p:txBody>
          <a:bodyPr/>
          <a:lstStyle/>
          <a:p>
            <a:fld id="{6D0C2C90-50C5-4F31-8BBA-0F171C4C7E5E}" type="datetimeFigureOut">
              <a:rPr lang="en-US" smtClean="0"/>
              <a:t>3/25/2025</a:t>
            </a:fld>
            <a:endParaRPr lang="en-US"/>
          </a:p>
        </p:txBody>
      </p:sp>
      <p:sp>
        <p:nvSpPr>
          <p:cNvPr id="6" name="Footer Placeholder 5">
            <a:extLst>
              <a:ext uri="{FF2B5EF4-FFF2-40B4-BE49-F238E27FC236}">
                <a16:creationId xmlns:a16="http://schemas.microsoft.com/office/drawing/2014/main" id="{F1EE313A-3941-1022-9E68-D3A35277AB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FE3A04A-669B-C6AC-F8F5-F503F03B5CEE}"/>
              </a:ext>
            </a:extLst>
          </p:cNvPr>
          <p:cNvSpPr>
            <a:spLocks noGrp="1"/>
          </p:cNvSpPr>
          <p:nvPr>
            <p:ph type="sldNum" sz="quarter" idx="12"/>
          </p:nvPr>
        </p:nvSpPr>
        <p:spPr/>
        <p:txBody>
          <a:bodyPr/>
          <a:lstStyle/>
          <a:p>
            <a:fld id="{55BEA33C-4593-494D-AA5D-324BE7C6AC71}" type="slidenum">
              <a:rPr lang="en-US" smtClean="0"/>
              <a:t>‹#›</a:t>
            </a:fld>
            <a:endParaRPr lang="en-US"/>
          </a:p>
        </p:txBody>
      </p:sp>
    </p:spTree>
    <p:extLst>
      <p:ext uri="{BB962C8B-B14F-4D97-AF65-F5344CB8AC3E}">
        <p14:creationId xmlns:p14="http://schemas.microsoft.com/office/powerpoint/2010/main" val="76153877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BDA365-B7DA-4A13-CF87-83751CC25F8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28DB9EE-3498-C241-649C-06E7C59DAD1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423485B-E9E6-1EB7-17AA-92B9F559B73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058D058-2320-2138-F2A4-7AD3AF8A62C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5025D57-67F9-33B5-9D91-CEDD4C866D6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99B446A-26F7-8D1C-BBA5-95E5124C775F}"/>
              </a:ext>
            </a:extLst>
          </p:cNvPr>
          <p:cNvSpPr>
            <a:spLocks noGrp="1"/>
          </p:cNvSpPr>
          <p:nvPr>
            <p:ph type="dt" sz="half" idx="10"/>
          </p:nvPr>
        </p:nvSpPr>
        <p:spPr/>
        <p:txBody>
          <a:bodyPr/>
          <a:lstStyle/>
          <a:p>
            <a:fld id="{6D0C2C90-50C5-4F31-8BBA-0F171C4C7E5E}" type="datetimeFigureOut">
              <a:rPr lang="en-US" smtClean="0"/>
              <a:t>3/25/2025</a:t>
            </a:fld>
            <a:endParaRPr lang="en-US"/>
          </a:p>
        </p:txBody>
      </p:sp>
      <p:sp>
        <p:nvSpPr>
          <p:cNvPr id="8" name="Footer Placeholder 7">
            <a:extLst>
              <a:ext uri="{FF2B5EF4-FFF2-40B4-BE49-F238E27FC236}">
                <a16:creationId xmlns:a16="http://schemas.microsoft.com/office/drawing/2014/main" id="{3C991B79-7672-57DC-A804-E37B9CB3AAE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19D9255-08B9-C84F-E2FC-982CF5E055EE}"/>
              </a:ext>
            </a:extLst>
          </p:cNvPr>
          <p:cNvSpPr>
            <a:spLocks noGrp="1"/>
          </p:cNvSpPr>
          <p:nvPr>
            <p:ph type="sldNum" sz="quarter" idx="12"/>
          </p:nvPr>
        </p:nvSpPr>
        <p:spPr/>
        <p:txBody>
          <a:bodyPr/>
          <a:lstStyle/>
          <a:p>
            <a:fld id="{55BEA33C-4593-494D-AA5D-324BE7C6AC71}" type="slidenum">
              <a:rPr lang="en-US" smtClean="0"/>
              <a:t>‹#›</a:t>
            </a:fld>
            <a:endParaRPr lang="en-US"/>
          </a:p>
        </p:txBody>
      </p:sp>
    </p:spTree>
    <p:extLst>
      <p:ext uri="{BB962C8B-B14F-4D97-AF65-F5344CB8AC3E}">
        <p14:creationId xmlns:p14="http://schemas.microsoft.com/office/powerpoint/2010/main" val="41902626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AD5D8A-30BD-F2EC-2089-2D5BC7EC9AA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D4550E4-54AF-5502-140F-B908AD84C379}"/>
              </a:ext>
            </a:extLst>
          </p:cNvPr>
          <p:cNvSpPr>
            <a:spLocks noGrp="1"/>
          </p:cNvSpPr>
          <p:nvPr>
            <p:ph type="dt" sz="half" idx="10"/>
          </p:nvPr>
        </p:nvSpPr>
        <p:spPr/>
        <p:txBody>
          <a:bodyPr/>
          <a:lstStyle/>
          <a:p>
            <a:fld id="{6D0C2C90-50C5-4F31-8BBA-0F171C4C7E5E}" type="datetimeFigureOut">
              <a:rPr lang="en-US" smtClean="0"/>
              <a:t>3/25/2025</a:t>
            </a:fld>
            <a:endParaRPr lang="en-US"/>
          </a:p>
        </p:txBody>
      </p:sp>
      <p:sp>
        <p:nvSpPr>
          <p:cNvPr id="4" name="Footer Placeholder 3">
            <a:extLst>
              <a:ext uri="{FF2B5EF4-FFF2-40B4-BE49-F238E27FC236}">
                <a16:creationId xmlns:a16="http://schemas.microsoft.com/office/drawing/2014/main" id="{CF403507-6F95-DC64-E9FF-95B1C12D511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FD5D422-0FD4-F924-5C02-21B4016D1EFD}"/>
              </a:ext>
            </a:extLst>
          </p:cNvPr>
          <p:cNvSpPr>
            <a:spLocks noGrp="1"/>
          </p:cNvSpPr>
          <p:nvPr>
            <p:ph type="sldNum" sz="quarter" idx="12"/>
          </p:nvPr>
        </p:nvSpPr>
        <p:spPr/>
        <p:txBody>
          <a:bodyPr/>
          <a:lstStyle/>
          <a:p>
            <a:fld id="{55BEA33C-4593-494D-AA5D-324BE7C6AC71}" type="slidenum">
              <a:rPr lang="en-US" smtClean="0"/>
              <a:t>‹#›</a:t>
            </a:fld>
            <a:endParaRPr lang="en-US"/>
          </a:p>
        </p:txBody>
      </p:sp>
    </p:spTree>
    <p:extLst>
      <p:ext uri="{BB962C8B-B14F-4D97-AF65-F5344CB8AC3E}">
        <p14:creationId xmlns:p14="http://schemas.microsoft.com/office/powerpoint/2010/main" val="288858115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CD20EC7-2431-22C7-310C-1E84361EE768}"/>
              </a:ext>
            </a:extLst>
          </p:cNvPr>
          <p:cNvSpPr>
            <a:spLocks noGrp="1"/>
          </p:cNvSpPr>
          <p:nvPr>
            <p:ph type="dt" sz="half" idx="10"/>
          </p:nvPr>
        </p:nvSpPr>
        <p:spPr/>
        <p:txBody>
          <a:bodyPr/>
          <a:lstStyle/>
          <a:p>
            <a:fld id="{6D0C2C90-50C5-4F31-8BBA-0F171C4C7E5E}" type="datetimeFigureOut">
              <a:rPr lang="en-US" smtClean="0"/>
              <a:t>3/25/2025</a:t>
            </a:fld>
            <a:endParaRPr lang="en-US"/>
          </a:p>
        </p:txBody>
      </p:sp>
      <p:sp>
        <p:nvSpPr>
          <p:cNvPr id="3" name="Footer Placeholder 2">
            <a:extLst>
              <a:ext uri="{FF2B5EF4-FFF2-40B4-BE49-F238E27FC236}">
                <a16:creationId xmlns:a16="http://schemas.microsoft.com/office/drawing/2014/main" id="{A83A9E91-AD45-6C2E-B9A3-6B60B919DBE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5761C7C-830D-A510-F8A7-50D2C77D6E80}"/>
              </a:ext>
            </a:extLst>
          </p:cNvPr>
          <p:cNvSpPr>
            <a:spLocks noGrp="1"/>
          </p:cNvSpPr>
          <p:nvPr>
            <p:ph type="sldNum" sz="quarter" idx="12"/>
          </p:nvPr>
        </p:nvSpPr>
        <p:spPr/>
        <p:txBody>
          <a:bodyPr/>
          <a:lstStyle/>
          <a:p>
            <a:fld id="{55BEA33C-4593-494D-AA5D-324BE7C6AC71}" type="slidenum">
              <a:rPr lang="en-US" smtClean="0"/>
              <a:t>‹#›</a:t>
            </a:fld>
            <a:endParaRPr lang="en-US"/>
          </a:p>
        </p:txBody>
      </p:sp>
    </p:spTree>
    <p:extLst>
      <p:ext uri="{BB962C8B-B14F-4D97-AF65-F5344CB8AC3E}">
        <p14:creationId xmlns:p14="http://schemas.microsoft.com/office/powerpoint/2010/main" val="126496029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1AA428-D128-FCDC-40CB-847FADED403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F7E0FF5-225D-E43B-033B-24DDE834251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037FC74-7A9F-5611-DCFF-0CA0CCD45A4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8D5D772-6CC8-640C-D501-AA3303E10A30}"/>
              </a:ext>
            </a:extLst>
          </p:cNvPr>
          <p:cNvSpPr>
            <a:spLocks noGrp="1"/>
          </p:cNvSpPr>
          <p:nvPr>
            <p:ph type="dt" sz="half" idx="10"/>
          </p:nvPr>
        </p:nvSpPr>
        <p:spPr/>
        <p:txBody>
          <a:bodyPr/>
          <a:lstStyle/>
          <a:p>
            <a:fld id="{6D0C2C90-50C5-4F31-8BBA-0F171C4C7E5E}" type="datetimeFigureOut">
              <a:rPr lang="en-US" smtClean="0"/>
              <a:t>3/25/2025</a:t>
            </a:fld>
            <a:endParaRPr lang="en-US"/>
          </a:p>
        </p:txBody>
      </p:sp>
      <p:sp>
        <p:nvSpPr>
          <p:cNvPr id="6" name="Footer Placeholder 5">
            <a:extLst>
              <a:ext uri="{FF2B5EF4-FFF2-40B4-BE49-F238E27FC236}">
                <a16:creationId xmlns:a16="http://schemas.microsoft.com/office/drawing/2014/main" id="{A822EBDC-9736-D78C-A3DA-C9D3A311EF0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108A5A8-6362-D6A1-F712-9E486D8591FE}"/>
              </a:ext>
            </a:extLst>
          </p:cNvPr>
          <p:cNvSpPr>
            <a:spLocks noGrp="1"/>
          </p:cNvSpPr>
          <p:nvPr>
            <p:ph type="sldNum" sz="quarter" idx="12"/>
          </p:nvPr>
        </p:nvSpPr>
        <p:spPr/>
        <p:txBody>
          <a:bodyPr/>
          <a:lstStyle/>
          <a:p>
            <a:fld id="{55BEA33C-4593-494D-AA5D-324BE7C6AC71}" type="slidenum">
              <a:rPr lang="en-US" smtClean="0"/>
              <a:t>‹#›</a:t>
            </a:fld>
            <a:endParaRPr lang="en-US"/>
          </a:p>
        </p:txBody>
      </p:sp>
    </p:spTree>
    <p:extLst>
      <p:ext uri="{BB962C8B-B14F-4D97-AF65-F5344CB8AC3E}">
        <p14:creationId xmlns:p14="http://schemas.microsoft.com/office/powerpoint/2010/main" val="144516169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12E318-219B-6D78-A464-D08DD0A96A1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E8C3FE4-1FC2-D727-97E8-AE301913EE0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E064109-554B-C1E0-C480-10B2C64990C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D9994EC-9483-5D26-899B-A0BBEB146C80}"/>
              </a:ext>
            </a:extLst>
          </p:cNvPr>
          <p:cNvSpPr>
            <a:spLocks noGrp="1"/>
          </p:cNvSpPr>
          <p:nvPr>
            <p:ph type="dt" sz="half" idx="10"/>
          </p:nvPr>
        </p:nvSpPr>
        <p:spPr/>
        <p:txBody>
          <a:bodyPr/>
          <a:lstStyle/>
          <a:p>
            <a:fld id="{6D0C2C90-50C5-4F31-8BBA-0F171C4C7E5E}" type="datetimeFigureOut">
              <a:rPr lang="en-US" smtClean="0"/>
              <a:t>3/25/2025</a:t>
            </a:fld>
            <a:endParaRPr lang="en-US"/>
          </a:p>
        </p:txBody>
      </p:sp>
      <p:sp>
        <p:nvSpPr>
          <p:cNvPr id="6" name="Footer Placeholder 5">
            <a:extLst>
              <a:ext uri="{FF2B5EF4-FFF2-40B4-BE49-F238E27FC236}">
                <a16:creationId xmlns:a16="http://schemas.microsoft.com/office/drawing/2014/main" id="{7BB48BFB-8185-4A3C-6E3C-DA18AF7D0C2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FF00831-BFAF-A43C-98BD-51F84F4C4755}"/>
              </a:ext>
            </a:extLst>
          </p:cNvPr>
          <p:cNvSpPr>
            <a:spLocks noGrp="1"/>
          </p:cNvSpPr>
          <p:nvPr>
            <p:ph type="sldNum" sz="quarter" idx="12"/>
          </p:nvPr>
        </p:nvSpPr>
        <p:spPr/>
        <p:txBody>
          <a:bodyPr/>
          <a:lstStyle/>
          <a:p>
            <a:fld id="{55BEA33C-4593-494D-AA5D-324BE7C6AC71}" type="slidenum">
              <a:rPr lang="en-US" smtClean="0"/>
              <a:t>‹#›</a:t>
            </a:fld>
            <a:endParaRPr lang="en-US"/>
          </a:p>
        </p:txBody>
      </p:sp>
    </p:spTree>
    <p:extLst>
      <p:ext uri="{BB962C8B-B14F-4D97-AF65-F5344CB8AC3E}">
        <p14:creationId xmlns:p14="http://schemas.microsoft.com/office/powerpoint/2010/main" val="203330968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BBC864-C9FA-7798-4553-71CFE4994C5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BA5EC89-B3BE-C98F-5380-4E759C041B4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B4A6E4-8717-8E47-32E6-C26B7E279089}"/>
              </a:ext>
            </a:extLst>
          </p:cNvPr>
          <p:cNvSpPr>
            <a:spLocks noGrp="1"/>
          </p:cNvSpPr>
          <p:nvPr>
            <p:ph type="dt" sz="half" idx="10"/>
          </p:nvPr>
        </p:nvSpPr>
        <p:spPr/>
        <p:txBody>
          <a:bodyPr/>
          <a:lstStyle/>
          <a:p>
            <a:fld id="{6D0C2C90-50C5-4F31-8BBA-0F171C4C7E5E}" type="datetimeFigureOut">
              <a:rPr lang="en-US" smtClean="0"/>
              <a:t>3/25/2025</a:t>
            </a:fld>
            <a:endParaRPr lang="en-US"/>
          </a:p>
        </p:txBody>
      </p:sp>
      <p:sp>
        <p:nvSpPr>
          <p:cNvPr id="5" name="Footer Placeholder 4">
            <a:extLst>
              <a:ext uri="{FF2B5EF4-FFF2-40B4-BE49-F238E27FC236}">
                <a16:creationId xmlns:a16="http://schemas.microsoft.com/office/drawing/2014/main" id="{96BA258F-2EC6-8EC5-45D9-A7EB6822FF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37E2CC-54EE-181A-3EEB-04ACDDF5A380}"/>
              </a:ext>
            </a:extLst>
          </p:cNvPr>
          <p:cNvSpPr>
            <a:spLocks noGrp="1"/>
          </p:cNvSpPr>
          <p:nvPr>
            <p:ph type="sldNum" sz="quarter" idx="12"/>
          </p:nvPr>
        </p:nvSpPr>
        <p:spPr/>
        <p:txBody>
          <a:bodyPr/>
          <a:lstStyle/>
          <a:p>
            <a:fld id="{55BEA33C-4593-494D-AA5D-324BE7C6AC71}" type="slidenum">
              <a:rPr lang="en-US" smtClean="0"/>
              <a:t>‹#›</a:t>
            </a:fld>
            <a:endParaRPr lang="en-US"/>
          </a:p>
        </p:txBody>
      </p:sp>
    </p:spTree>
    <p:extLst>
      <p:ext uri="{BB962C8B-B14F-4D97-AF65-F5344CB8AC3E}">
        <p14:creationId xmlns:p14="http://schemas.microsoft.com/office/powerpoint/2010/main" val="54613124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6EAC1ED-722E-9346-9D58-04A41F08B32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5E6A028-5795-A622-F719-2A288BE0863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3930E7-4721-7F7E-B514-0DC0F52F2AA9}"/>
              </a:ext>
            </a:extLst>
          </p:cNvPr>
          <p:cNvSpPr>
            <a:spLocks noGrp="1"/>
          </p:cNvSpPr>
          <p:nvPr>
            <p:ph type="dt" sz="half" idx="10"/>
          </p:nvPr>
        </p:nvSpPr>
        <p:spPr/>
        <p:txBody>
          <a:bodyPr/>
          <a:lstStyle/>
          <a:p>
            <a:fld id="{6D0C2C90-50C5-4F31-8BBA-0F171C4C7E5E}" type="datetimeFigureOut">
              <a:rPr lang="en-US" smtClean="0"/>
              <a:t>3/25/2025</a:t>
            </a:fld>
            <a:endParaRPr lang="en-US"/>
          </a:p>
        </p:txBody>
      </p:sp>
      <p:sp>
        <p:nvSpPr>
          <p:cNvPr id="5" name="Footer Placeholder 4">
            <a:extLst>
              <a:ext uri="{FF2B5EF4-FFF2-40B4-BE49-F238E27FC236}">
                <a16:creationId xmlns:a16="http://schemas.microsoft.com/office/drawing/2014/main" id="{2118FB1D-8AA8-0409-DD96-6F6F9186A2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B45BA5-0422-E74B-F7C1-9D5F3F4ED02C}"/>
              </a:ext>
            </a:extLst>
          </p:cNvPr>
          <p:cNvSpPr>
            <a:spLocks noGrp="1"/>
          </p:cNvSpPr>
          <p:nvPr>
            <p:ph type="sldNum" sz="quarter" idx="12"/>
          </p:nvPr>
        </p:nvSpPr>
        <p:spPr/>
        <p:txBody>
          <a:bodyPr/>
          <a:lstStyle/>
          <a:p>
            <a:fld id="{55BEA33C-4593-494D-AA5D-324BE7C6AC71}" type="slidenum">
              <a:rPr lang="en-US" smtClean="0"/>
              <a:t>‹#›</a:t>
            </a:fld>
            <a:endParaRPr lang="en-US"/>
          </a:p>
        </p:txBody>
      </p:sp>
    </p:spTree>
    <p:extLst>
      <p:ext uri="{BB962C8B-B14F-4D97-AF65-F5344CB8AC3E}">
        <p14:creationId xmlns:p14="http://schemas.microsoft.com/office/powerpoint/2010/main" val="295518466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Basic Text">
  <p:cSld name="Basic Text">
    <p:spTree>
      <p:nvGrpSpPr>
        <p:cNvPr id="1" name="Shape 30"/>
        <p:cNvGrpSpPr/>
        <p:nvPr/>
      </p:nvGrpSpPr>
      <p:grpSpPr>
        <a:xfrm>
          <a:off x="0" y="0"/>
          <a:ext cx="0" cy="0"/>
          <a:chOff x="0" y="0"/>
          <a:chExt cx="0" cy="0"/>
        </a:xfrm>
      </p:grpSpPr>
      <p:sp>
        <p:nvSpPr>
          <p:cNvPr id="31" name="Google Shape;31;p18"/>
          <p:cNvSpPr txBox="1">
            <a:spLocks noGrp="1"/>
          </p:cNvSpPr>
          <p:nvPr>
            <p:ph type="title"/>
          </p:nvPr>
        </p:nvSpPr>
        <p:spPr>
          <a:xfrm>
            <a:off x="838200" y="365760"/>
            <a:ext cx="10515600" cy="1326000"/>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accent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2" name="Google Shape;32;p18"/>
          <p:cNvSpPr txBox="1">
            <a:spLocks noGrp="1"/>
          </p:cNvSpPr>
          <p:nvPr>
            <p:ph type="body" idx="1"/>
          </p:nvPr>
        </p:nvSpPr>
        <p:spPr>
          <a:xfrm>
            <a:off x="838202" y="1798321"/>
            <a:ext cx="9246300" cy="4457700"/>
          </a:xfrm>
          <a:prstGeom prst="rect">
            <a:avLst/>
          </a:prstGeom>
          <a:noFill/>
          <a:ln>
            <a:noFill/>
          </a:ln>
        </p:spPr>
        <p:txBody>
          <a:bodyPr spcFirstLastPara="1" wrap="square" lIns="68575" tIns="34275" rIns="68575" bIns="34275" anchor="t" anchorCtr="0">
            <a:noAutofit/>
          </a:bodyPr>
          <a:lstStyle>
            <a:lvl1pPr marL="609585" lvl="0" indent="-440256" algn="l">
              <a:lnSpc>
                <a:spcPct val="95000"/>
              </a:lnSpc>
              <a:spcBef>
                <a:spcPts val="1467"/>
              </a:spcBef>
              <a:spcAft>
                <a:spcPts val="0"/>
              </a:spcAft>
              <a:buSzPts val="1600"/>
              <a:buChar char="•"/>
              <a:defRPr sz="3067"/>
            </a:lvl1pPr>
            <a:lvl2pPr marL="1219170" lvl="1" indent="-431789" algn="l">
              <a:lnSpc>
                <a:spcPct val="90000"/>
              </a:lnSpc>
              <a:spcBef>
                <a:spcPts val="267"/>
              </a:spcBef>
              <a:spcAft>
                <a:spcPts val="0"/>
              </a:spcAft>
              <a:buSzPts val="1500"/>
              <a:buChar char="●"/>
              <a:defRPr sz="2400"/>
            </a:lvl2pPr>
            <a:lvl3pPr marL="1828754" lvl="2" indent="-423323" algn="l">
              <a:lnSpc>
                <a:spcPct val="90000"/>
              </a:lnSpc>
              <a:spcBef>
                <a:spcPts val="267"/>
              </a:spcBef>
              <a:spcAft>
                <a:spcPts val="0"/>
              </a:spcAft>
              <a:buSzPts val="1400"/>
              <a:buChar char="●"/>
              <a:defRPr sz="2133"/>
            </a:lvl3pPr>
            <a:lvl4pPr marL="2438339" lvl="3" indent="-423323" algn="l">
              <a:lnSpc>
                <a:spcPct val="90000"/>
              </a:lnSpc>
              <a:spcBef>
                <a:spcPts val="267"/>
              </a:spcBef>
              <a:spcAft>
                <a:spcPts val="0"/>
              </a:spcAft>
              <a:buSzPts val="1400"/>
              <a:buChar char="●"/>
              <a:defRPr sz="2133"/>
            </a:lvl4pPr>
            <a:lvl5pPr marL="3047924" lvl="4" indent="-423323" algn="l">
              <a:lnSpc>
                <a:spcPct val="90000"/>
              </a:lnSpc>
              <a:spcBef>
                <a:spcPts val="267"/>
              </a:spcBef>
              <a:spcAft>
                <a:spcPts val="0"/>
              </a:spcAft>
              <a:buSzPts val="1400"/>
              <a:buChar char="●"/>
              <a:defRPr sz="2133"/>
            </a:lvl5pPr>
            <a:lvl6pPr marL="3657509" lvl="5" indent="-423323" algn="l">
              <a:lnSpc>
                <a:spcPct val="90000"/>
              </a:lnSpc>
              <a:spcBef>
                <a:spcPts val="267"/>
              </a:spcBef>
              <a:spcAft>
                <a:spcPts val="0"/>
              </a:spcAft>
              <a:buSzPts val="1400"/>
              <a:buChar char="●"/>
              <a:defRPr/>
            </a:lvl6pPr>
            <a:lvl7pPr marL="4267093" lvl="6" indent="-423323" algn="l">
              <a:lnSpc>
                <a:spcPct val="90000"/>
              </a:lnSpc>
              <a:spcBef>
                <a:spcPts val="267"/>
              </a:spcBef>
              <a:spcAft>
                <a:spcPts val="0"/>
              </a:spcAft>
              <a:buSzPts val="1400"/>
              <a:buChar char="●"/>
              <a:defRPr/>
            </a:lvl7pPr>
            <a:lvl8pPr marL="4876678" lvl="7" indent="-423323" algn="l">
              <a:lnSpc>
                <a:spcPct val="90000"/>
              </a:lnSpc>
              <a:spcBef>
                <a:spcPts val="267"/>
              </a:spcBef>
              <a:spcAft>
                <a:spcPts val="0"/>
              </a:spcAft>
              <a:buSzPts val="1400"/>
              <a:buChar char="●"/>
              <a:defRPr/>
            </a:lvl8pPr>
            <a:lvl9pPr marL="5486263" lvl="8" indent="-423323" algn="l">
              <a:lnSpc>
                <a:spcPct val="90000"/>
              </a:lnSpc>
              <a:spcBef>
                <a:spcPts val="267"/>
              </a:spcBef>
              <a:spcAft>
                <a:spcPts val="267"/>
              </a:spcAft>
              <a:buSzPts val="1400"/>
              <a:buChar char="●"/>
              <a:defRPr/>
            </a:lvl9pPr>
          </a:lstStyle>
          <a:p>
            <a:endParaRPr/>
          </a:p>
        </p:txBody>
      </p:sp>
    </p:spTree>
    <p:extLst>
      <p:ext uri="{BB962C8B-B14F-4D97-AF65-F5344CB8AC3E}">
        <p14:creationId xmlns:p14="http://schemas.microsoft.com/office/powerpoint/2010/main" val="207962788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33"/>
        <p:cNvGrpSpPr/>
        <p:nvPr/>
      </p:nvGrpSpPr>
      <p:grpSpPr>
        <a:xfrm>
          <a:off x="0" y="0"/>
          <a:ext cx="0" cy="0"/>
          <a:chOff x="0" y="0"/>
          <a:chExt cx="0" cy="0"/>
        </a:xfrm>
      </p:grpSpPr>
      <p:sp>
        <p:nvSpPr>
          <p:cNvPr id="34" name="Google Shape;34;p16"/>
          <p:cNvSpPr txBox="1">
            <a:spLocks noGrp="1"/>
          </p:cNvSpPr>
          <p:nvPr>
            <p:ph type="ctrTitle"/>
          </p:nvPr>
        </p:nvSpPr>
        <p:spPr>
          <a:xfrm>
            <a:off x="1524000" y="1122363"/>
            <a:ext cx="9144000" cy="2387700"/>
          </a:xfrm>
          <a:prstGeom prst="rect">
            <a:avLst/>
          </a:prstGeom>
          <a:noFill/>
          <a:ln>
            <a:noFill/>
          </a:ln>
        </p:spPr>
        <p:txBody>
          <a:bodyPr spcFirstLastPara="1" wrap="square" lIns="68575" tIns="34275" rIns="68575" bIns="34275" anchor="b" anchorCtr="0">
            <a:noAutofit/>
          </a:bodyPr>
          <a:lstStyle>
            <a:lvl1pPr lvl="0" algn="ctr">
              <a:lnSpc>
                <a:spcPct val="90000"/>
              </a:lnSpc>
              <a:spcBef>
                <a:spcPts val="0"/>
              </a:spcBef>
              <a:spcAft>
                <a:spcPts val="0"/>
              </a:spcAft>
              <a:buClr>
                <a:schemeClr val="dk1"/>
              </a:buClr>
              <a:buSzPts val="4500"/>
              <a:buFont typeface="Calibri"/>
              <a:buNone/>
              <a:defRPr sz="60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5" name="Google Shape;35;p16"/>
          <p:cNvSpPr txBox="1">
            <a:spLocks noGrp="1"/>
          </p:cNvSpPr>
          <p:nvPr>
            <p:ph type="subTitle" idx="1"/>
          </p:nvPr>
        </p:nvSpPr>
        <p:spPr>
          <a:xfrm>
            <a:off x="1524000" y="3602038"/>
            <a:ext cx="9144000" cy="1655700"/>
          </a:xfrm>
          <a:prstGeom prst="rect">
            <a:avLst/>
          </a:prstGeom>
          <a:noFill/>
          <a:ln>
            <a:noFill/>
          </a:ln>
        </p:spPr>
        <p:txBody>
          <a:bodyPr spcFirstLastPara="1" wrap="square" lIns="68575" tIns="34275" rIns="68575" bIns="34275" anchor="t" anchorCtr="0">
            <a:noAutofit/>
          </a:bodyPr>
          <a:lstStyle>
            <a:lvl1pPr lvl="0" algn="ctr">
              <a:lnSpc>
                <a:spcPct val="90000"/>
              </a:lnSpc>
              <a:spcBef>
                <a:spcPts val="1067"/>
              </a:spcBef>
              <a:spcAft>
                <a:spcPts val="0"/>
              </a:spcAft>
              <a:buClr>
                <a:schemeClr val="dk1"/>
              </a:buClr>
              <a:buSzPts val="1800"/>
              <a:buNone/>
              <a:defRPr sz="2400"/>
            </a:lvl1pPr>
            <a:lvl2pPr lvl="1" algn="ctr">
              <a:lnSpc>
                <a:spcPct val="90000"/>
              </a:lnSpc>
              <a:spcBef>
                <a:spcPts val="533"/>
              </a:spcBef>
              <a:spcAft>
                <a:spcPts val="0"/>
              </a:spcAft>
              <a:buClr>
                <a:schemeClr val="dk1"/>
              </a:buClr>
              <a:buSzPts val="1500"/>
              <a:buNone/>
              <a:defRPr sz="2000"/>
            </a:lvl2pPr>
            <a:lvl3pPr lvl="2" algn="ctr">
              <a:lnSpc>
                <a:spcPct val="90000"/>
              </a:lnSpc>
              <a:spcBef>
                <a:spcPts val="533"/>
              </a:spcBef>
              <a:spcAft>
                <a:spcPts val="0"/>
              </a:spcAft>
              <a:buClr>
                <a:schemeClr val="dk1"/>
              </a:buClr>
              <a:buSzPts val="1400"/>
              <a:buNone/>
              <a:defRPr sz="1867"/>
            </a:lvl3pPr>
            <a:lvl4pPr lvl="3" algn="ctr">
              <a:lnSpc>
                <a:spcPct val="90000"/>
              </a:lnSpc>
              <a:spcBef>
                <a:spcPts val="533"/>
              </a:spcBef>
              <a:spcAft>
                <a:spcPts val="0"/>
              </a:spcAft>
              <a:buClr>
                <a:schemeClr val="dk1"/>
              </a:buClr>
              <a:buSzPts val="1200"/>
              <a:buNone/>
              <a:defRPr sz="1600"/>
            </a:lvl4pPr>
            <a:lvl5pPr lvl="4" algn="ctr">
              <a:lnSpc>
                <a:spcPct val="90000"/>
              </a:lnSpc>
              <a:spcBef>
                <a:spcPts val="533"/>
              </a:spcBef>
              <a:spcAft>
                <a:spcPts val="0"/>
              </a:spcAft>
              <a:buClr>
                <a:schemeClr val="dk1"/>
              </a:buClr>
              <a:buSzPts val="1200"/>
              <a:buNone/>
              <a:defRPr sz="1600"/>
            </a:lvl5pPr>
            <a:lvl6pPr lvl="5" algn="ctr">
              <a:lnSpc>
                <a:spcPct val="90000"/>
              </a:lnSpc>
              <a:spcBef>
                <a:spcPts val="533"/>
              </a:spcBef>
              <a:spcAft>
                <a:spcPts val="0"/>
              </a:spcAft>
              <a:buClr>
                <a:schemeClr val="dk1"/>
              </a:buClr>
              <a:buSzPts val="1200"/>
              <a:buNone/>
              <a:defRPr sz="1600"/>
            </a:lvl6pPr>
            <a:lvl7pPr lvl="6" algn="ctr">
              <a:lnSpc>
                <a:spcPct val="90000"/>
              </a:lnSpc>
              <a:spcBef>
                <a:spcPts val="533"/>
              </a:spcBef>
              <a:spcAft>
                <a:spcPts val="0"/>
              </a:spcAft>
              <a:buClr>
                <a:schemeClr val="dk1"/>
              </a:buClr>
              <a:buSzPts val="1200"/>
              <a:buNone/>
              <a:defRPr sz="1600"/>
            </a:lvl7pPr>
            <a:lvl8pPr lvl="7" algn="ctr">
              <a:lnSpc>
                <a:spcPct val="90000"/>
              </a:lnSpc>
              <a:spcBef>
                <a:spcPts val="533"/>
              </a:spcBef>
              <a:spcAft>
                <a:spcPts val="0"/>
              </a:spcAft>
              <a:buClr>
                <a:schemeClr val="dk1"/>
              </a:buClr>
              <a:buSzPts val="1200"/>
              <a:buNone/>
              <a:defRPr sz="1600"/>
            </a:lvl8pPr>
            <a:lvl9pPr lvl="8" algn="ctr">
              <a:lnSpc>
                <a:spcPct val="90000"/>
              </a:lnSpc>
              <a:spcBef>
                <a:spcPts val="533"/>
              </a:spcBef>
              <a:spcAft>
                <a:spcPts val="267"/>
              </a:spcAft>
              <a:buClr>
                <a:schemeClr val="dk1"/>
              </a:buClr>
              <a:buSzPts val="1200"/>
              <a:buNone/>
              <a:defRPr sz="1600"/>
            </a:lvl9pPr>
          </a:lstStyle>
          <a:p>
            <a:endParaRPr/>
          </a:p>
        </p:txBody>
      </p:sp>
      <p:sp>
        <p:nvSpPr>
          <p:cNvPr id="36" name="Google Shape;36;p16"/>
          <p:cNvSpPr txBox="1">
            <a:spLocks noGrp="1"/>
          </p:cNvSpPr>
          <p:nvPr>
            <p:ph type="dt" idx="10"/>
          </p:nvPr>
        </p:nvSpPr>
        <p:spPr>
          <a:xfrm>
            <a:off x="838200" y="6356351"/>
            <a:ext cx="2743200" cy="3651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chemeClr val="dk1"/>
              </a:buClr>
              <a:buSzPts val="1100"/>
              <a:buFont typeface="Arial"/>
              <a:buNone/>
              <a:defRPr sz="1867"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1100"/>
              <a:buFont typeface="Arial"/>
              <a:buNone/>
              <a:defRPr sz="1867"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100"/>
              <a:buFont typeface="Arial"/>
              <a:buNone/>
              <a:defRPr sz="1867"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100"/>
              <a:buFont typeface="Arial"/>
              <a:buNone/>
              <a:defRPr sz="1867"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100"/>
              <a:buFont typeface="Arial"/>
              <a:buNone/>
              <a:defRPr sz="1867"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100"/>
              <a:buFont typeface="Arial"/>
              <a:buNone/>
              <a:defRPr sz="1867"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100"/>
              <a:buFont typeface="Arial"/>
              <a:buNone/>
              <a:defRPr sz="1867"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100"/>
              <a:buFont typeface="Arial"/>
              <a:buNone/>
              <a:defRPr sz="1867"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100"/>
              <a:buFont typeface="Arial"/>
              <a:buNone/>
              <a:defRPr sz="1867" b="0" i="0" u="none" strike="noStrike" cap="none">
                <a:solidFill>
                  <a:schemeClr val="dk1"/>
                </a:solidFill>
                <a:latin typeface="Arial"/>
                <a:ea typeface="Arial"/>
                <a:cs typeface="Arial"/>
                <a:sym typeface="Arial"/>
              </a:defRPr>
            </a:lvl9pPr>
          </a:lstStyle>
          <a:p>
            <a:endParaRPr/>
          </a:p>
        </p:txBody>
      </p:sp>
      <p:sp>
        <p:nvSpPr>
          <p:cNvPr id="37" name="Google Shape;37;p16"/>
          <p:cNvSpPr txBox="1">
            <a:spLocks noGrp="1"/>
          </p:cNvSpPr>
          <p:nvPr>
            <p:ph type="ftr" idx="11"/>
          </p:nvPr>
        </p:nvSpPr>
        <p:spPr>
          <a:xfrm>
            <a:off x="4038600" y="6356351"/>
            <a:ext cx="4114800" cy="365100"/>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chemeClr val="dk1"/>
              </a:buClr>
              <a:buSzPts val="1100"/>
              <a:buFont typeface="Arial"/>
              <a:buNone/>
              <a:defRPr sz="1867"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1100"/>
              <a:buFont typeface="Arial"/>
              <a:buNone/>
              <a:defRPr sz="1867"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100"/>
              <a:buFont typeface="Arial"/>
              <a:buNone/>
              <a:defRPr sz="1867"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100"/>
              <a:buFont typeface="Arial"/>
              <a:buNone/>
              <a:defRPr sz="1867"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100"/>
              <a:buFont typeface="Arial"/>
              <a:buNone/>
              <a:defRPr sz="1867"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100"/>
              <a:buFont typeface="Arial"/>
              <a:buNone/>
              <a:defRPr sz="1867"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100"/>
              <a:buFont typeface="Arial"/>
              <a:buNone/>
              <a:defRPr sz="1867"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100"/>
              <a:buFont typeface="Arial"/>
              <a:buNone/>
              <a:defRPr sz="1867"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100"/>
              <a:buFont typeface="Arial"/>
              <a:buNone/>
              <a:defRPr sz="1867" b="0" i="0" u="none" strike="noStrike" cap="none">
                <a:solidFill>
                  <a:schemeClr val="dk1"/>
                </a:solidFill>
                <a:latin typeface="Arial"/>
                <a:ea typeface="Arial"/>
                <a:cs typeface="Arial"/>
                <a:sym typeface="Arial"/>
              </a:defRPr>
            </a:lvl9pPr>
          </a:lstStyle>
          <a:p>
            <a:endParaRPr/>
          </a:p>
        </p:txBody>
      </p:sp>
      <p:sp>
        <p:nvSpPr>
          <p:cNvPr id="38" name="Google Shape;38;p16"/>
          <p:cNvSpPr txBox="1">
            <a:spLocks noGrp="1"/>
          </p:cNvSpPr>
          <p:nvPr>
            <p:ph type="sldNum" idx="12"/>
          </p:nvPr>
        </p:nvSpPr>
        <p:spPr>
          <a:xfrm>
            <a:off x="8610600" y="6356351"/>
            <a:ext cx="2743200" cy="3651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chemeClr val="dk1"/>
              </a:buClr>
              <a:buSzPts val="1400"/>
              <a:buFont typeface="Arial"/>
              <a:buNone/>
              <a:defRPr sz="1867"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chemeClr val="dk1"/>
              </a:buClr>
              <a:buSzPts val="1400"/>
              <a:buFont typeface="Arial"/>
              <a:buNone/>
              <a:defRPr sz="1867"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chemeClr val="dk1"/>
              </a:buClr>
              <a:buSzPts val="1400"/>
              <a:buFont typeface="Arial"/>
              <a:buNone/>
              <a:defRPr sz="1867"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chemeClr val="dk1"/>
              </a:buClr>
              <a:buSzPts val="1400"/>
              <a:buFont typeface="Arial"/>
              <a:buNone/>
              <a:defRPr sz="1867"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chemeClr val="dk1"/>
              </a:buClr>
              <a:buSzPts val="1400"/>
              <a:buFont typeface="Arial"/>
              <a:buNone/>
              <a:defRPr sz="1867"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chemeClr val="dk1"/>
              </a:buClr>
              <a:buSzPts val="1400"/>
              <a:buFont typeface="Arial"/>
              <a:buNone/>
              <a:defRPr sz="1867"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chemeClr val="dk1"/>
              </a:buClr>
              <a:buSzPts val="1400"/>
              <a:buFont typeface="Arial"/>
              <a:buNone/>
              <a:defRPr sz="1867"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chemeClr val="dk1"/>
              </a:buClr>
              <a:buSzPts val="1400"/>
              <a:buFont typeface="Arial"/>
              <a:buNone/>
              <a:defRPr sz="1867"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chemeClr val="dk1"/>
              </a:buClr>
              <a:buSzPts val="1400"/>
              <a:buFont typeface="Arial"/>
              <a:buNone/>
              <a:defRPr sz="1867" b="0" i="0" u="none" strike="noStrike" cap="none">
                <a:solidFill>
                  <a:schemeClr val="dk1"/>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3008268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FAADC-C483-0E81-0F63-614A2710733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7B46946-7FC1-2D2A-F2CD-8FCD8A134C1A}"/>
              </a:ext>
            </a:extLst>
          </p:cNvPr>
          <p:cNvSpPr>
            <a:spLocks noGrp="1"/>
          </p:cNvSpPr>
          <p:nvPr>
            <p:ph type="dt" sz="half" idx="10"/>
          </p:nvPr>
        </p:nvSpPr>
        <p:spPr/>
        <p:txBody>
          <a:bodyPr/>
          <a:lstStyle/>
          <a:p>
            <a:fld id="{B70D656B-CCDE-40E8-BA09-5FBEE1986DFD}" type="datetime1">
              <a:rPr lang="en-US" smtClean="0"/>
              <a:t>3/25/2025</a:t>
            </a:fld>
            <a:endParaRPr lang="en-US"/>
          </a:p>
        </p:txBody>
      </p:sp>
      <p:sp>
        <p:nvSpPr>
          <p:cNvPr id="4" name="Footer Placeholder 3">
            <a:extLst>
              <a:ext uri="{FF2B5EF4-FFF2-40B4-BE49-F238E27FC236}">
                <a16:creationId xmlns:a16="http://schemas.microsoft.com/office/drawing/2014/main" id="{E7EB23E0-ACCD-9F69-5C6F-BE68A408B05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0811265-E623-7A8D-71A2-9BC9E021197F}"/>
              </a:ext>
            </a:extLst>
          </p:cNvPr>
          <p:cNvSpPr>
            <a:spLocks noGrp="1"/>
          </p:cNvSpPr>
          <p:nvPr>
            <p:ph type="sldNum" sz="quarter" idx="12"/>
          </p:nvPr>
        </p:nvSpPr>
        <p:spPr/>
        <p:txBody>
          <a:bodyPr/>
          <a:lstStyle/>
          <a:p>
            <a:fld id="{993E7D29-CA28-4698-A77A-27708E07B1E9}" type="slidenum">
              <a:rPr lang="en-US" smtClean="0"/>
              <a:t>‹#›</a:t>
            </a:fld>
            <a:endParaRPr lang="en-US"/>
          </a:p>
        </p:txBody>
      </p:sp>
    </p:spTree>
    <p:extLst>
      <p:ext uri="{BB962C8B-B14F-4D97-AF65-F5344CB8AC3E}">
        <p14:creationId xmlns:p14="http://schemas.microsoft.com/office/powerpoint/2010/main" val="110866907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9"/>
        <p:cNvGrpSpPr/>
        <p:nvPr/>
      </p:nvGrpSpPr>
      <p:grpSpPr>
        <a:xfrm>
          <a:off x="0" y="0"/>
          <a:ext cx="0" cy="0"/>
          <a:chOff x="0" y="0"/>
          <a:chExt cx="0" cy="0"/>
        </a:xfrm>
      </p:grpSpPr>
      <p:sp>
        <p:nvSpPr>
          <p:cNvPr id="40" name="Google Shape;40;p17"/>
          <p:cNvSpPr txBox="1">
            <a:spLocks noGrp="1"/>
          </p:cNvSpPr>
          <p:nvPr>
            <p:ph type="title"/>
          </p:nvPr>
        </p:nvSpPr>
        <p:spPr>
          <a:xfrm>
            <a:off x="415601" y="2867801"/>
            <a:ext cx="11360700" cy="11223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600"/>
              <a:buNone/>
              <a:defRPr sz="4800"/>
            </a:lvl1pPr>
            <a:lvl2pPr lvl="1" algn="ctr">
              <a:lnSpc>
                <a:spcPct val="100000"/>
              </a:lnSpc>
              <a:spcBef>
                <a:spcPts val="0"/>
              </a:spcBef>
              <a:spcAft>
                <a:spcPts val="0"/>
              </a:spcAft>
              <a:buSzPts val="3600"/>
              <a:buNone/>
              <a:defRPr sz="4800"/>
            </a:lvl2pPr>
            <a:lvl3pPr lvl="2" algn="ctr">
              <a:lnSpc>
                <a:spcPct val="100000"/>
              </a:lnSpc>
              <a:spcBef>
                <a:spcPts val="0"/>
              </a:spcBef>
              <a:spcAft>
                <a:spcPts val="0"/>
              </a:spcAft>
              <a:buSzPts val="3600"/>
              <a:buNone/>
              <a:defRPr sz="4800"/>
            </a:lvl3pPr>
            <a:lvl4pPr lvl="3" algn="ctr">
              <a:lnSpc>
                <a:spcPct val="100000"/>
              </a:lnSpc>
              <a:spcBef>
                <a:spcPts val="0"/>
              </a:spcBef>
              <a:spcAft>
                <a:spcPts val="0"/>
              </a:spcAft>
              <a:buSzPts val="3600"/>
              <a:buNone/>
              <a:defRPr sz="4800"/>
            </a:lvl4pPr>
            <a:lvl5pPr lvl="4" algn="ctr">
              <a:lnSpc>
                <a:spcPct val="100000"/>
              </a:lnSpc>
              <a:spcBef>
                <a:spcPts val="0"/>
              </a:spcBef>
              <a:spcAft>
                <a:spcPts val="0"/>
              </a:spcAft>
              <a:buSzPts val="3600"/>
              <a:buNone/>
              <a:defRPr sz="4800"/>
            </a:lvl5pPr>
            <a:lvl6pPr lvl="5" algn="ctr">
              <a:lnSpc>
                <a:spcPct val="100000"/>
              </a:lnSpc>
              <a:spcBef>
                <a:spcPts val="0"/>
              </a:spcBef>
              <a:spcAft>
                <a:spcPts val="0"/>
              </a:spcAft>
              <a:buSzPts val="3600"/>
              <a:buNone/>
              <a:defRPr sz="4800"/>
            </a:lvl6pPr>
            <a:lvl7pPr lvl="6" algn="ctr">
              <a:lnSpc>
                <a:spcPct val="100000"/>
              </a:lnSpc>
              <a:spcBef>
                <a:spcPts val="0"/>
              </a:spcBef>
              <a:spcAft>
                <a:spcPts val="0"/>
              </a:spcAft>
              <a:buSzPts val="3600"/>
              <a:buNone/>
              <a:defRPr sz="4800"/>
            </a:lvl7pPr>
            <a:lvl8pPr lvl="7" algn="ctr">
              <a:lnSpc>
                <a:spcPct val="100000"/>
              </a:lnSpc>
              <a:spcBef>
                <a:spcPts val="0"/>
              </a:spcBef>
              <a:spcAft>
                <a:spcPts val="0"/>
              </a:spcAft>
              <a:buSzPts val="3600"/>
              <a:buNone/>
              <a:defRPr sz="4800"/>
            </a:lvl8pPr>
            <a:lvl9pPr lvl="8" algn="ctr">
              <a:lnSpc>
                <a:spcPct val="100000"/>
              </a:lnSpc>
              <a:spcBef>
                <a:spcPts val="0"/>
              </a:spcBef>
              <a:spcAft>
                <a:spcPts val="0"/>
              </a:spcAft>
              <a:buSzPts val="3600"/>
              <a:buNone/>
              <a:defRPr sz="4800"/>
            </a:lvl9pPr>
          </a:lstStyle>
          <a:p>
            <a:endParaRPr/>
          </a:p>
        </p:txBody>
      </p:sp>
      <p:sp>
        <p:nvSpPr>
          <p:cNvPr id="41" name="Google Shape;41;p17"/>
          <p:cNvSpPr txBox="1">
            <a:spLocks noGrp="1"/>
          </p:cNvSpPr>
          <p:nvPr>
            <p:ph type="sldNum" idx="12"/>
          </p:nvPr>
        </p:nvSpPr>
        <p:spPr>
          <a:xfrm>
            <a:off x="11296611" y="6217622"/>
            <a:ext cx="731700" cy="5247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26474033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matchingName="Title Slide Teal">
  <p:cSld name="Title Slide Teal">
    <p:bg>
      <p:bgPr>
        <a:solidFill>
          <a:schemeClr val="lt1"/>
        </a:solidFill>
        <a:effectLst/>
      </p:bgPr>
    </p:bg>
    <p:spTree>
      <p:nvGrpSpPr>
        <p:cNvPr id="1" name="Shape 42"/>
        <p:cNvGrpSpPr/>
        <p:nvPr/>
      </p:nvGrpSpPr>
      <p:grpSpPr>
        <a:xfrm>
          <a:off x="0" y="0"/>
          <a:ext cx="0" cy="0"/>
          <a:chOff x="0" y="0"/>
          <a:chExt cx="0" cy="0"/>
        </a:xfrm>
      </p:grpSpPr>
      <p:sp>
        <p:nvSpPr>
          <p:cNvPr id="43" name="Google Shape;43;p19"/>
          <p:cNvSpPr/>
          <p:nvPr/>
        </p:nvSpPr>
        <p:spPr>
          <a:xfrm flipH="1">
            <a:off x="0" y="0"/>
            <a:ext cx="12192000" cy="6858000"/>
          </a:xfrm>
          <a:prstGeom prst="rect">
            <a:avLst/>
          </a:prstGeom>
          <a:solidFill>
            <a:srgbClr val="13B9C2"/>
          </a:solidFill>
          <a:ln>
            <a:noFill/>
          </a:ln>
        </p:spPr>
        <p:txBody>
          <a:bodyPr spcFirstLastPara="1" wrap="square" lIns="109700" tIns="109700" rIns="109700" bIns="109700" anchor="ctr" anchorCtr="0">
            <a:noAutofit/>
          </a:bodyPr>
          <a:lstStyle/>
          <a:p>
            <a:pPr marL="0" marR="0" lvl="0" indent="0" algn="l" rtl="0">
              <a:lnSpc>
                <a:spcPct val="100000"/>
              </a:lnSpc>
              <a:spcBef>
                <a:spcPts val="0"/>
              </a:spcBef>
              <a:spcAft>
                <a:spcPts val="0"/>
              </a:spcAft>
              <a:buClr>
                <a:schemeClr val="dk1"/>
              </a:buClr>
              <a:buSzPts val="1600"/>
              <a:buFont typeface="Arial"/>
              <a:buNone/>
            </a:pPr>
            <a:endParaRPr sz="2133" b="0" i="0" u="none" strike="noStrike" cap="none">
              <a:solidFill>
                <a:schemeClr val="dk1"/>
              </a:solidFill>
              <a:latin typeface="Arial"/>
              <a:ea typeface="Arial"/>
              <a:cs typeface="Arial"/>
              <a:sym typeface="Arial"/>
            </a:endParaRPr>
          </a:p>
        </p:txBody>
      </p:sp>
      <p:sp>
        <p:nvSpPr>
          <p:cNvPr id="44" name="Google Shape;44;p19"/>
          <p:cNvSpPr txBox="1">
            <a:spLocks noGrp="1"/>
          </p:cNvSpPr>
          <p:nvPr>
            <p:ph type="sldNum" idx="12"/>
          </p:nvPr>
        </p:nvSpPr>
        <p:spPr>
          <a:xfrm>
            <a:off x="11292840" y="6172202"/>
            <a:ext cx="914400" cy="593700"/>
          </a:xfrm>
          <a:prstGeom prst="rect">
            <a:avLst/>
          </a:prstGeom>
          <a:noFill/>
          <a:ln>
            <a:noFill/>
          </a:ln>
        </p:spPr>
        <p:txBody>
          <a:bodyPr spcFirstLastPara="1" wrap="square" lIns="68575" tIns="34275" rIns="68575" bIns="34275" anchor="t" anchorCtr="0">
            <a:noAutofit/>
          </a:bodyPr>
          <a:lstStyle>
            <a:lvl1pPr marL="0" marR="0" lvl="0" indent="0" algn="l" rtl="0">
              <a:lnSpc>
                <a:spcPct val="100000"/>
              </a:lnSpc>
              <a:spcBef>
                <a:spcPts val="0"/>
              </a:spcBef>
              <a:spcAft>
                <a:spcPts val="0"/>
              </a:spcAft>
              <a:buClr>
                <a:srgbClr val="A5A5A5"/>
              </a:buClr>
              <a:buSzPts val="1200"/>
              <a:buFont typeface="Century Schoolbook"/>
              <a:buNone/>
              <a:defRPr sz="1600" b="0" i="0" u="none" strike="noStrike" cap="none">
                <a:solidFill>
                  <a:srgbClr val="A5A5A5"/>
                </a:solidFill>
                <a:latin typeface="Century Schoolbook"/>
                <a:ea typeface="Century Schoolbook"/>
                <a:cs typeface="Century Schoolbook"/>
                <a:sym typeface="Century Schoolbook"/>
              </a:defRPr>
            </a:lvl1pPr>
            <a:lvl2pPr marL="0" marR="0" lvl="1" indent="0" algn="l" rtl="0">
              <a:lnSpc>
                <a:spcPct val="100000"/>
              </a:lnSpc>
              <a:spcBef>
                <a:spcPts val="0"/>
              </a:spcBef>
              <a:spcAft>
                <a:spcPts val="0"/>
              </a:spcAft>
              <a:buClr>
                <a:srgbClr val="A5A5A5"/>
              </a:buClr>
              <a:buSzPts val="1200"/>
              <a:buFont typeface="Century Schoolbook"/>
              <a:buNone/>
              <a:defRPr sz="1600" b="0" i="0" u="none" strike="noStrike" cap="none">
                <a:solidFill>
                  <a:srgbClr val="A5A5A5"/>
                </a:solidFill>
                <a:latin typeface="Century Schoolbook"/>
                <a:ea typeface="Century Schoolbook"/>
                <a:cs typeface="Century Schoolbook"/>
                <a:sym typeface="Century Schoolbook"/>
              </a:defRPr>
            </a:lvl2pPr>
            <a:lvl3pPr marL="0" marR="0" lvl="2" indent="0" algn="l" rtl="0">
              <a:lnSpc>
                <a:spcPct val="100000"/>
              </a:lnSpc>
              <a:spcBef>
                <a:spcPts val="0"/>
              </a:spcBef>
              <a:spcAft>
                <a:spcPts val="0"/>
              </a:spcAft>
              <a:buClr>
                <a:srgbClr val="A5A5A5"/>
              </a:buClr>
              <a:buSzPts val="1200"/>
              <a:buFont typeface="Century Schoolbook"/>
              <a:buNone/>
              <a:defRPr sz="1600" b="0" i="0" u="none" strike="noStrike" cap="none">
                <a:solidFill>
                  <a:srgbClr val="A5A5A5"/>
                </a:solidFill>
                <a:latin typeface="Century Schoolbook"/>
                <a:ea typeface="Century Schoolbook"/>
                <a:cs typeface="Century Schoolbook"/>
                <a:sym typeface="Century Schoolbook"/>
              </a:defRPr>
            </a:lvl3pPr>
            <a:lvl4pPr marL="0" marR="0" lvl="3" indent="0" algn="l" rtl="0">
              <a:lnSpc>
                <a:spcPct val="100000"/>
              </a:lnSpc>
              <a:spcBef>
                <a:spcPts val="0"/>
              </a:spcBef>
              <a:spcAft>
                <a:spcPts val="0"/>
              </a:spcAft>
              <a:buClr>
                <a:srgbClr val="A5A5A5"/>
              </a:buClr>
              <a:buSzPts val="1200"/>
              <a:buFont typeface="Century Schoolbook"/>
              <a:buNone/>
              <a:defRPr sz="1600" b="0" i="0" u="none" strike="noStrike" cap="none">
                <a:solidFill>
                  <a:srgbClr val="A5A5A5"/>
                </a:solidFill>
                <a:latin typeface="Century Schoolbook"/>
                <a:ea typeface="Century Schoolbook"/>
                <a:cs typeface="Century Schoolbook"/>
                <a:sym typeface="Century Schoolbook"/>
              </a:defRPr>
            </a:lvl4pPr>
            <a:lvl5pPr marL="0" marR="0" lvl="4" indent="0" algn="l" rtl="0">
              <a:lnSpc>
                <a:spcPct val="100000"/>
              </a:lnSpc>
              <a:spcBef>
                <a:spcPts val="0"/>
              </a:spcBef>
              <a:spcAft>
                <a:spcPts val="0"/>
              </a:spcAft>
              <a:buClr>
                <a:srgbClr val="A5A5A5"/>
              </a:buClr>
              <a:buSzPts val="1200"/>
              <a:buFont typeface="Century Schoolbook"/>
              <a:buNone/>
              <a:defRPr sz="1600" b="0" i="0" u="none" strike="noStrike" cap="none">
                <a:solidFill>
                  <a:srgbClr val="A5A5A5"/>
                </a:solidFill>
                <a:latin typeface="Century Schoolbook"/>
                <a:ea typeface="Century Schoolbook"/>
                <a:cs typeface="Century Schoolbook"/>
                <a:sym typeface="Century Schoolbook"/>
              </a:defRPr>
            </a:lvl5pPr>
            <a:lvl6pPr marL="0" marR="0" lvl="5" indent="0" algn="l" rtl="0">
              <a:lnSpc>
                <a:spcPct val="100000"/>
              </a:lnSpc>
              <a:spcBef>
                <a:spcPts val="0"/>
              </a:spcBef>
              <a:spcAft>
                <a:spcPts val="0"/>
              </a:spcAft>
              <a:buClr>
                <a:srgbClr val="A5A5A5"/>
              </a:buClr>
              <a:buSzPts val="1200"/>
              <a:buFont typeface="Century Schoolbook"/>
              <a:buNone/>
              <a:defRPr sz="1600" b="0" i="0" u="none" strike="noStrike" cap="none">
                <a:solidFill>
                  <a:srgbClr val="A5A5A5"/>
                </a:solidFill>
                <a:latin typeface="Century Schoolbook"/>
                <a:ea typeface="Century Schoolbook"/>
                <a:cs typeface="Century Schoolbook"/>
                <a:sym typeface="Century Schoolbook"/>
              </a:defRPr>
            </a:lvl6pPr>
            <a:lvl7pPr marL="0" marR="0" lvl="6" indent="0" algn="l" rtl="0">
              <a:lnSpc>
                <a:spcPct val="100000"/>
              </a:lnSpc>
              <a:spcBef>
                <a:spcPts val="0"/>
              </a:spcBef>
              <a:spcAft>
                <a:spcPts val="0"/>
              </a:spcAft>
              <a:buClr>
                <a:srgbClr val="A5A5A5"/>
              </a:buClr>
              <a:buSzPts val="1200"/>
              <a:buFont typeface="Century Schoolbook"/>
              <a:buNone/>
              <a:defRPr sz="1600" b="0" i="0" u="none" strike="noStrike" cap="none">
                <a:solidFill>
                  <a:srgbClr val="A5A5A5"/>
                </a:solidFill>
                <a:latin typeface="Century Schoolbook"/>
                <a:ea typeface="Century Schoolbook"/>
                <a:cs typeface="Century Schoolbook"/>
                <a:sym typeface="Century Schoolbook"/>
              </a:defRPr>
            </a:lvl7pPr>
            <a:lvl8pPr marL="0" marR="0" lvl="7" indent="0" algn="l" rtl="0">
              <a:lnSpc>
                <a:spcPct val="100000"/>
              </a:lnSpc>
              <a:spcBef>
                <a:spcPts val="0"/>
              </a:spcBef>
              <a:spcAft>
                <a:spcPts val="0"/>
              </a:spcAft>
              <a:buClr>
                <a:srgbClr val="A5A5A5"/>
              </a:buClr>
              <a:buSzPts val="1200"/>
              <a:buFont typeface="Century Schoolbook"/>
              <a:buNone/>
              <a:defRPr sz="1600" b="0" i="0" u="none" strike="noStrike" cap="none">
                <a:solidFill>
                  <a:srgbClr val="A5A5A5"/>
                </a:solidFill>
                <a:latin typeface="Century Schoolbook"/>
                <a:ea typeface="Century Schoolbook"/>
                <a:cs typeface="Century Schoolbook"/>
                <a:sym typeface="Century Schoolbook"/>
              </a:defRPr>
            </a:lvl8pPr>
            <a:lvl9pPr marL="0" marR="0" lvl="8" indent="0" algn="l" rtl="0">
              <a:lnSpc>
                <a:spcPct val="100000"/>
              </a:lnSpc>
              <a:spcBef>
                <a:spcPts val="0"/>
              </a:spcBef>
              <a:spcAft>
                <a:spcPts val="0"/>
              </a:spcAft>
              <a:buClr>
                <a:srgbClr val="A5A5A5"/>
              </a:buClr>
              <a:buSzPts val="1200"/>
              <a:buFont typeface="Century Schoolbook"/>
              <a:buNone/>
              <a:defRPr sz="1600" b="0" i="0" u="none" strike="noStrike" cap="none">
                <a:solidFill>
                  <a:srgbClr val="A5A5A5"/>
                </a:solidFill>
                <a:latin typeface="Century Schoolbook"/>
                <a:ea typeface="Century Schoolbook"/>
                <a:cs typeface="Century Schoolbook"/>
                <a:sym typeface="Century Schoolbook"/>
              </a:defRPr>
            </a:lvl9pPr>
          </a:lstStyle>
          <a:p>
            <a:fld id="{00000000-1234-1234-1234-123412341234}" type="slidenum">
              <a:rPr lang="en-US" smtClean="0"/>
              <a:pPr/>
              <a:t>‹#›</a:t>
            </a:fld>
            <a:endParaRPr lang="en-US"/>
          </a:p>
        </p:txBody>
      </p:sp>
      <p:sp>
        <p:nvSpPr>
          <p:cNvPr id="45" name="Google Shape;45;p19"/>
          <p:cNvSpPr/>
          <p:nvPr/>
        </p:nvSpPr>
        <p:spPr>
          <a:xfrm rot="10800000">
            <a:off x="-622" y="-1938"/>
            <a:ext cx="2239335" cy="6880093"/>
          </a:xfrm>
          <a:custGeom>
            <a:avLst/>
            <a:gdLst/>
            <a:ahLst/>
            <a:cxnLst/>
            <a:rect l="l" t="t" r="r" b="b"/>
            <a:pathLst>
              <a:path w="2228193" h="6845864" extrusionOk="0">
                <a:moveTo>
                  <a:pt x="2132070" y="0"/>
                </a:moveTo>
                <a:lnTo>
                  <a:pt x="2228193" y="0"/>
                </a:lnTo>
                <a:lnTo>
                  <a:pt x="2228193" y="6845864"/>
                </a:lnTo>
                <a:lnTo>
                  <a:pt x="0" y="6845864"/>
                </a:lnTo>
                <a:lnTo>
                  <a:pt x="163139" y="6755280"/>
                </a:lnTo>
                <a:cubicBezTo>
                  <a:pt x="1116618" y="6045423"/>
                  <a:pt x="1878156" y="3418473"/>
                  <a:pt x="2130212" y="29715"/>
                </a:cubicBezTo>
                <a:lnTo>
                  <a:pt x="2132070" y="0"/>
                </a:lnTo>
                <a:close/>
              </a:path>
            </a:pathLst>
          </a:custGeom>
          <a:solidFill>
            <a:schemeClr val="dk2"/>
          </a:solidFill>
          <a:ln>
            <a:noFill/>
          </a:ln>
        </p:spPr>
        <p:txBody>
          <a:bodyPr spcFirstLastPara="1" wrap="square" lIns="109700" tIns="54833" rIns="109700" bIns="54833" anchor="ctr" anchorCtr="0">
            <a:noAutofit/>
          </a:bodyPr>
          <a:lstStyle/>
          <a:p>
            <a:pPr marL="0" marR="0" lvl="0" indent="0" algn="ctr" rtl="0">
              <a:lnSpc>
                <a:spcPct val="100000"/>
              </a:lnSpc>
              <a:spcBef>
                <a:spcPts val="0"/>
              </a:spcBef>
              <a:spcAft>
                <a:spcPts val="0"/>
              </a:spcAft>
              <a:buClr>
                <a:schemeClr val="dk1"/>
              </a:buClr>
              <a:buSzPts val="1000"/>
              <a:buFont typeface="Arial"/>
              <a:buNone/>
            </a:pPr>
            <a:endParaRPr sz="1333" b="0" i="0" u="none" strike="noStrike" cap="none">
              <a:solidFill>
                <a:schemeClr val="lt1"/>
              </a:solidFill>
              <a:latin typeface="Century Schoolbook"/>
              <a:ea typeface="Century Schoolbook"/>
              <a:cs typeface="Century Schoolbook"/>
              <a:sym typeface="Century Schoolbook"/>
            </a:endParaRPr>
          </a:p>
        </p:txBody>
      </p:sp>
      <p:sp>
        <p:nvSpPr>
          <p:cNvPr id="46" name="Google Shape;46;p19"/>
          <p:cNvSpPr/>
          <p:nvPr/>
        </p:nvSpPr>
        <p:spPr>
          <a:xfrm>
            <a:off x="9880609" y="0"/>
            <a:ext cx="2322891" cy="6880093"/>
          </a:xfrm>
          <a:custGeom>
            <a:avLst/>
            <a:gdLst/>
            <a:ahLst/>
            <a:cxnLst/>
            <a:rect l="l" t="t" r="r" b="b"/>
            <a:pathLst>
              <a:path w="2228193" h="6845864" extrusionOk="0">
                <a:moveTo>
                  <a:pt x="2132070" y="0"/>
                </a:moveTo>
                <a:lnTo>
                  <a:pt x="2228193" y="0"/>
                </a:lnTo>
                <a:lnTo>
                  <a:pt x="2228193" y="6845864"/>
                </a:lnTo>
                <a:lnTo>
                  <a:pt x="0" y="6845864"/>
                </a:lnTo>
                <a:lnTo>
                  <a:pt x="163139" y="6755280"/>
                </a:lnTo>
                <a:cubicBezTo>
                  <a:pt x="1116618" y="6045423"/>
                  <a:pt x="1878156" y="3418473"/>
                  <a:pt x="2130212" y="29715"/>
                </a:cubicBezTo>
                <a:lnTo>
                  <a:pt x="2132070" y="0"/>
                </a:lnTo>
                <a:close/>
              </a:path>
            </a:pathLst>
          </a:custGeom>
          <a:solidFill>
            <a:schemeClr val="lt1"/>
          </a:solidFill>
          <a:ln>
            <a:noFill/>
          </a:ln>
        </p:spPr>
        <p:txBody>
          <a:bodyPr spcFirstLastPara="1" wrap="square" lIns="109700" tIns="54833" rIns="109700" bIns="54833" anchor="ctr" anchorCtr="0">
            <a:noAutofit/>
          </a:bodyPr>
          <a:lstStyle/>
          <a:p>
            <a:pPr marL="0" marR="0" lvl="0" indent="0" algn="ctr" rtl="0">
              <a:lnSpc>
                <a:spcPct val="100000"/>
              </a:lnSpc>
              <a:spcBef>
                <a:spcPts val="0"/>
              </a:spcBef>
              <a:spcAft>
                <a:spcPts val="0"/>
              </a:spcAft>
              <a:buClr>
                <a:schemeClr val="dk1"/>
              </a:buClr>
              <a:buSzPts val="1000"/>
              <a:buFont typeface="Arial"/>
              <a:buNone/>
            </a:pPr>
            <a:endParaRPr sz="1333" b="0" i="0" u="none" strike="noStrike" cap="none">
              <a:solidFill>
                <a:schemeClr val="lt1"/>
              </a:solidFill>
              <a:latin typeface="Century Schoolbook"/>
              <a:ea typeface="Century Schoolbook"/>
              <a:cs typeface="Century Schoolbook"/>
              <a:sym typeface="Century Schoolbook"/>
            </a:endParaRPr>
          </a:p>
        </p:txBody>
      </p:sp>
      <p:sp>
        <p:nvSpPr>
          <p:cNvPr id="47" name="Google Shape;47;p19"/>
          <p:cNvSpPr txBox="1">
            <a:spLocks noGrp="1"/>
          </p:cNvSpPr>
          <p:nvPr>
            <p:ph type="ctrTitle"/>
          </p:nvPr>
        </p:nvSpPr>
        <p:spPr>
          <a:xfrm>
            <a:off x="1679621" y="907061"/>
            <a:ext cx="9030300" cy="941700"/>
          </a:xfrm>
          <a:prstGeom prst="rect">
            <a:avLst/>
          </a:prstGeom>
          <a:noFill/>
          <a:ln>
            <a:noFill/>
          </a:ln>
        </p:spPr>
        <p:txBody>
          <a:bodyPr spcFirstLastPara="1" wrap="square" lIns="0" tIns="0" rIns="0" bIns="0" anchor="t" anchorCtr="0">
            <a:noAutofit/>
          </a:bodyPr>
          <a:lstStyle>
            <a:lvl1pPr lvl="0" algn="l">
              <a:lnSpc>
                <a:spcPct val="85000"/>
              </a:lnSpc>
              <a:spcBef>
                <a:spcPts val="0"/>
              </a:spcBef>
              <a:spcAft>
                <a:spcPts val="0"/>
              </a:spcAft>
              <a:buClr>
                <a:srgbClr val="003155"/>
              </a:buClr>
              <a:buSzPts val="4500"/>
              <a:buFont typeface="Cambria"/>
              <a:buNone/>
              <a:defRPr sz="7200" b="0" i="0">
                <a:solidFill>
                  <a:srgbClr val="003155"/>
                </a:solidFill>
                <a:latin typeface="Cambria"/>
                <a:ea typeface="Cambria"/>
                <a:cs typeface="Cambria"/>
                <a:sym typeface="Cambria"/>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8" name="Google Shape;48;p19"/>
          <p:cNvSpPr txBox="1">
            <a:spLocks noGrp="1"/>
          </p:cNvSpPr>
          <p:nvPr>
            <p:ph type="subTitle" idx="1"/>
          </p:nvPr>
        </p:nvSpPr>
        <p:spPr>
          <a:xfrm>
            <a:off x="1679620" y="4800601"/>
            <a:ext cx="8431200" cy="1691700"/>
          </a:xfrm>
          <a:prstGeom prst="rect">
            <a:avLst/>
          </a:prstGeom>
          <a:noFill/>
          <a:ln>
            <a:noFill/>
          </a:ln>
        </p:spPr>
        <p:txBody>
          <a:bodyPr spcFirstLastPara="1" wrap="square" lIns="0" tIns="0" rIns="0" bIns="0" anchor="t" anchorCtr="0">
            <a:noAutofit/>
          </a:bodyPr>
          <a:lstStyle>
            <a:lvl1pPr lvl="0" algn="l">
              <a:lnSpc>
                <a:spcPct val="95000"/>
              </a:lnSpc>
              <a:spcBef>
                <a:spcPts val="1467"/>
              </a:spcBef>
              <a:spcAft>
                <a:spcPts val="0"/>
              </a:spcAft>
              <a:buSzPts val="1100"/>
              <a:buNone/>
              <a:defRPr sz="2267" b="0" i="0">
                <a:solidFill>
                  <a:srgbClr val="B7F7FF"/>
                </a:solidFill>
                <a:latin typeface="Cambria"/>
                <a:ea typeface="Cambria"/>
                <a:cs typeface="Cambria"/>
                <a:sym typeface="Cambria"/>
              </a:defRPr>
            </a:lvl1pPr>
            <a:lvl2pPr lvl="1" algn="ctr">
              <a:lnSpc>
                <a:spcPct val="90000"/>
              </a:lnSpc>
              <a:spcBef>
                <a:spcPts val="267"/>
              </a:spcBef>
              <a:spcAft>
                <a:spcPts val="0"/>
              </a:spcAft>
              <a:buSzPts val="1400"/>
              <a:buNone/>
              <a:defRPr sz="2267"/>
            </a:lvl2pPr>
            <a:lvl3pPr lvl="2" algn="ctr">
              <a:lnSpc>
                <a:spcPct val="90000"/>
              </a:lnSpc>
              <a:spcBef>
                <a:spcPts val="267"/>
              </a:spcBef>
              <a:spcAft>
                <a:spcPts val="0"/>
              </a:spcAft>
              <a:buSzPts val="1400"/>
              <a:buNone/>
              <a:defRPr sz="2267"/>
            </a:lvl3pPr>
            <a:lvl4pPr lvl="3" algn="ctr">
              <a:lnSpc>
                <a:spcPct val="90000"/>
              </a:lnSpc>
              <a:spcBef>
                <a:spcPts val="267"/>
              </a:spcBef>
              <a:spcAft>
                <a:spcPts val="0"/>
              </a:spcAft>
              <a:buSzPts val="1300"/>
              <a:buNone/>
              <a:defRPr sz="2000"/>
            </a:lvl4pPr>
            <a:lvl5pPr lvl="4" algn="ctr">
              <a:lnSpc>
                <a:spcPct val="90000"/>
              </a:lnSpc>
              <a:spcBef>
                <a:spcPts val="267"/>
              </a:spcBef>
              <a:spcAft>
                <a:spcPts val="0"/>
              </a:spcAft>
              <a:buSzPts val="1300"/>
              <a:buNone/>
              <a:defRPr sz="2000"/>
            </a:lvl5pPr>
            <a:lvl6pPr lvl="5" algn="ctr">
              <a:lnSpc>
                <a:spcPct val="90000"/>
              </a:lnSpc>
              <a:spcBef>
                <a:spcPts val="267"/>
              </a:spcBef>
              <a:spcAft>
                <a:spcPts val="0"/>
              </a:spcAft>
              <a:buSzPts val="1300"/>
              <a:buNone/>
              <a:defRPr sz="2000"/>
            </a:lvl6pPr>
            <a:lvl7pPr lvl="6" algn="ctr">
              <a:lnSpc>
                <a:spcPct val="90000"/>
              </a:lnSpc>
              <a:spcBef>
                <a:spcPts val="267"/>
              </a:spcBef>
              <a:spcAft>
                <a:spcPts val="0"/>
              </a:spcAft>
              <a:buSzPts val="1300"/>
              <a:buNone/>
              <a:defRPr sz="2000"/>
            </a:lvl7pPr>
            <a:lvl8pPr lvl="7" algn="ctr">
              <a:lnSpc>
                <a:spcPct val="90000"/>
              </a:lnSpc>
              <a:spcBef>
                <a:spcPts val="267"/>
              </a:spcBef>
              <a:spcAft>
                <a:spcPts val="0"/>
              </a:spcAft>
              <a:buSzPts val="1300"/>
              <a:buNone/>
              <a:defRPr sz="2000"/>
            </a:lvl8pPr>
            <a:lvl9pPr lvl="8" algn="ctr">
              <a:lnSpc>
                <a:spcPct val="90000"/>
              </a:lnSpc>
              <a:spcBef>
                <a:spcPts val="267"/>
              </a:spcBef>
              <a:spcAft>
                <a:spcPts val="267"/>
              </a:spcAft>
              <a:buSzPts val="1300"/>
              <a:buNone/>
              <a:defRPr sz="2000"/>
            </a:lvl9pPr>
          </a:lstStyle>
          <a:p>
            <a:endParaRPr/>
          </a:p>
        </p:txBody>
      </p:sp>
      <p:pic>
        <p:nvPicPr>
          <p:cNvPr id="49" name="Google Shape;49;p19"/>
          <p:cNvPicPr preferRelativeResize="0"/>
          <p:nvPr/>
        </p:nvPicPr>
        <p:blipFill rotWithShape="1">
          <a:blip r:embed="rId2">
            <a:alphaModFix/>
          </a:blip>
          <a:srcRect/>
          <a:stretch/>
        </p:blipFill>
        <p:spPr>
          <a:xfrm>
            <a:off x="10060107" y="5926931"/>
            <a:ext cx="1863564" cy="755299"/>
          </a:xfrm>
          <a:prstGeom prst="rect">
            <a:avLst/>
          </a:prstGeom>
          <a:noFill/>
          <a:ln>
            <a:noFill/>
          </a:ln>
        </p:spPr>
      </p:pic>
    </p:spTree>
    <p:extLst>
      <p:ext uri="{BB962C8B-B14F-4D97-AF65-F5344CB8AC3E}">
        <p14:creationId xmlns:p14="http://schemas.microsoft.com/office/powerpoint/2010/main" val="199411224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 No photo">
  <p:cSld name="Title - No photo">
    <p:bg>
      <p:bgPr>
        <a:blipFill>
          <a:blip r:embed="rId2">
            <a:alphaModFix/>
          </a:blip>
          <a:stretch>
            <a:fillRect/>
          </a:stretch>
        </a:blipFill>
        <a:effectLst/>
      </p:bgPr>
    </p:bg>
    <p:spTree>
      <p:nvGrpSpPr>
        <p:cNvPr id="1" name="Shape 50"/>
        <p:cNvGrpSpPr/>
        <p:nvPr/>
      </p:nvGrpSpPr>
      <p:grpSpPr>
        <a:xfrm>
          <a:off x="0" y="0"/>
          <a:ext cx="0" cy="0"/>
          <a:chOff x="0" y="0"/>
          <a:chExt cx="0" cy="0"/>
        </a:xfrm>
      </p:grpSpPr>
      <p:sp>
        <p:nvSpPr>
          <p:cNvPr id="51" name="Google Shape;51;p20"/>
          <p:cNvSpPr txBox="1">
            <a:spLocks noGrp="1"/>
          </p:cNvSpPr>
          <p:nvPr>
            <p:ph type="title"/>
          </p:nvPr>
        </p:nvSpPr>
        <p:spPr>
          <a:xfrm>
            <a:off x="4268909" y="1141667"/>
            <a:ext cx="7313400" cy="1398600"/>
          </a:xfrm>
          <a:prstGeom prst="rect">
            <a:avLst/>
          </a:prstGeom>
          <a:noFill/>
          <a:ln>
            <a:noFill/>
          </a:ln>
        </p:spPr>
        <p:txBody>
          <a:bodyPr spcFirstLastPara="1" wrap="square" lIns="68575" tIns="34275" rIns="68575" bIns="34275" anchor="t" anchorCtr="0">
            <a:noAutofit/>
          </a:bodyPr>
          <a:lstStyle>
            <a:lvl1pPr lvl="0" algn="r">
              <a:lnSpc>
                <a:spcPct val="80000"/>
              </a:lnSpc>
              <a:spcBef>
                <a:spcPts val="0"/>
              </a:spcBef>
              <a:spcAft>
                <a:spcPts val="0"/>
              </a:spcAft>
              <a:buClr>
                <a:schemeClr val="accent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52" name="Google Shape;52;p20"/>
          <p:cNvSpPr txBox="1">
            <a:spLocks noGrp="1"/>
          </p:cNvSpPr>
          <p:nvPr>
            <p:ph type="body" idx="1"/>
          </p:nvPr>
        </p:nvSpPr>
        <p:spPr>
          <a:xfrm>
            <a:off x="4269318" y="2707459"/>
            <a:ext cx="7313100" cy="1224300"/>
          </a:xfrm>
          <a:prstGeom prst="rect">
            <a:avLst/>
          </a:prstGeom>
          <a:noFill/>
          <a:ln>
            <a:noFill/>
          </a:ln>
        </p:spPr>
        <p:txBody>
          <a:bodyPr spcFirstLastPara="1" wrap="square" lIns="68575" tIns="34275" rIns="68575" bIns="34275" anchor="t" anchorCtr="0">
            <a:noAutofit/>
          </a:bodyPr>
          <a:lstStyle>
            <a:lvl1pPr marL="609585" lvl="0" indent="-304792" algn="r">
              <a:lnSpc>
                <a:spcPct val="100000"/>
              </a:lnSpc>
              <a:spcBef>
                <a:spcPts val="533"/>
              </a:spcBef>
              <a:spcAft>
                <a:spcPts val="0"/>
              </a:spcAft>
              <a:buClr>
                <a:schemeClr val="dk2"/>
              </a:buClr>
              <a:buSzPts val="1400"/>
              <a:buNone/>
              <a:defRPr/>
            </a:lvl1pPr>
            <a:lvl2pPr marL="1219170" lvl="1" indent="-423323" algn="l">
              <a:lnSpc>
                <a:spcPct val="100000"/>
              </a:lnSpc>
              <a:spcBef>
                <a:spcPts val="533"/>
              </a:spcBef>
              <a:spcAft>
                <a:spcPts val="0"/>
              </a:spcAft>
              <a:buClr>
                <a:schemeClr val="dk2"/>
              </a:buClr>
              <a:buSzPts val="1400"/>
              <a:buChar char="•"/>
              <a:defRPr/>
            </a:lvl2pPr>
            <a:lvl3pPr marL="1828754" lvl="2" indent="-423323" algn="l">
              <a:lnSpc>
                <a:spcPct val="100000"/>
              </a:lnSpc>
              <a:spcBef>
                <a:spcPts val="533"/>
              </a:spcBef>
              <a:spcAft>
                <a:spcPts val="0"/>
              </a:spcAft>
              <a:buClr>
                <a:schemeClr val="dk2"/>
              </a:buClr>
              <a:buSzPts val="1400"/>
              <a:buChar char="•"/>
              <a:defRPr/>
            </a:lvl3pPr>
            <a:lvl4pPr marL="2438339" lvl="3" indent="-423323" algn="l">
              <a:lnSpc>
                <a:spcPct val="100000"/>
              </a:lnSpc>
              <a:spcBef>
                <a:spcPts val="533"/>
              </a:spcBef>
              <a:spcAft>
                <a:spcPts val="0"/>
              </a:spcAft>
              <a:buClr>
                <a:schemeClr val="dk2"/>
              </a:buClr>
              <a:buSzPts val="1400"/>
              <a:buChar char="•"/>
              <a:defRPr/>
            </a:lvl4pPr>
            <a:lvl5pPr marL="3047924" lvl="4" indent="-423323" algn="l">
              <a:lnSpc>
                <a:spcPct val="100000"/>
              </a:lnSpc>
              <a:spcBef>
                <a:spcPts val="533"/>
              </a:spcBef>
              <a:spcAft>
                <a:spcPts val="0"/>
              </a:spcAft>
              <a:buClr>
                <a:schemeClr val="dk2"/>
              </a:buClr>
              <a:buSzPts val="1400"/>
              <a:buChar char="•"/>
              <a:defRPr/>
            </a:lvl5pPr>
            <a:lvl6pPr marL="3657509" lvl="5" indent="-423323" algn="l">
              <a:lnSpc>
                <a:spcPct val="100000"/>
              </a:lnSpc>
              <a:spcBef>
                <a:spcPts val="533"/>
              </a:spcBef>
              <a:spcAft>
                <a:spcPts val="0"/>
              </a:spcAft>
              <a:buClr>
                <a:schemeClr val="dk1"/>
              </a:buClr>
              <a:buSzPts val="1400"/>
              <a:buChar char="•"/>
              <a:defRPr/>
            </a:lvl6pPr>
            <a:lvl7pPr marL="4267093" lvl="6" indent="-423323" algn="l">
              <a:lnSpc>
                <a:spcPct val="100000"/>
              </a:lnSpc>
              <a:spcBef>
                <a:spcPts val="533"/>
              </a:spcBef>
              <a:spcAft>
                <a:spcPts val="0"/>
              </a:spcAft>
              <a:buClr>
                <a:schemeClr val="dk1"/>
              </a:buClr>
              <a:buSzPts val="1400"/>
              <a:buChar char="•"/>
              <a:defRPr/>
            </a:lvl7pPr>
            <a:lvl8pPr marL="4876678" lvl="7" indent="-423323" algn="l">
              <a:lnSpc>
                <a:spcPct val="100000"/>
              </a:lnSpc>
              <a:spcBef>
                <a:spcPts val="533"/>
              </a:spcBef>
              <a:spcAft>
                <a:spcPts val="0"/>
              </a:spcAft>
              <a:buClr>
                <a:schemeClr val="dk1"/>
              </a:buClr>
              <a:buSzPts val="1400"/>
              <a:buChar char="•"/>
              <a:defRPr/>
            </a:lvl8pPr>
            <a:lvl9pPr marL="5486263" lvl="8" indent="-423323" algn="l">
              <a:lnSpc>
                <a:spcPct val="100000"/>
              </a:lnSpc>
              <a:spcBef>
                <a:spcPts val="533"/>
              </a:spcBef>
              <a:spcAft>
                <a:spcPts val="0"/>
              </a:spcAft>
              <a:buClr>
                <a:schemeClr val="dk1"/>
              </a:buClr>
              <a:buSzPts val="1400"/>
              <a:buChar char="•"/>
              <a:defRPr/>
            </a:lvl9pPr>
          </a:lstStyle>
          <a:p>
            <a:endParaRPr/>
          </a:p>
        </p:txBody>
      </p:sp>
      <p:sp>
        <p:nvSpPr>
          <p:cNvPr id="53" name="Google Shape;53;p20"/>
          <p:cNvSpPr txBox="1">
            <a:spLocks noGrp="1"/>
          </p:cNvSpPr>
          <p:nvPr>
            <p:ph type="body" idx="2"/>
          </p:nvPr>
        </p:nvSpPr>
        <p:spPr>
          <a:xfrm>
            <a:off x="584205" y="3884296"/>
            <a:ext cx="1725000" cy="752400"/>
          </a:xfrm>
          <a:prstGeom prst="rect">
            <a:avLst/>
          </a:prstGeom>
          <a:noFill/>
          <a:ln>
            <a:noFill/>
          </a:ln>
        </p:spPr>
        <p:txBody>
          <a:bodyPr spcFirstLastPara="1" wrap="square" lIns="0" tIns="0" rIns="0" bIns="0" anchor="t" anchorCtr="0">
            <a:noAutofit/>
          </a:bodyPr>
          <a:lstStyle>
            <a:lvl1pPr marL="609585" lvl="0" indent="-304792" algn="ctr">
              <a:lnSpc>
                <a:spcPct val="100000"/>
              </a:lnSpc>
              <a:spcBef>
                <a:spcPts val="533"/>
              </a:spcBef>
              <a:spcAft>
                <a:spcPts val="0"/>
              </a:spcAft>
              <a:buClr>
                <a:schemeClr val="accent1"/>
              </a:buClr>
              <a:buSzPts val="1400"/>
              <a:buNone/>
              <a:defRPr sz="2400" b="1">
                <a:solidFill>
                  <a:schemeClr val="accent1"/>
                </a:solidFill>
              </a:defRPr>
            </a:lvl1pPr>
            <a:lvl2pPr marL="1219170" lvl="1" indent="-423323" algn="l">
              <a:lnSpc>
                <a:spcPct val="100000"/>
              </a:lnSpc>
              <a:spcBef>
                <a:spcPts val="533"/>
              </a:spcBef>
              <a:spcAft>
                <a:spcPts val="0"/>
              </a:spcAft>
              <a:buClr>
                <a:schemeClr val="dk2"/>
              </a:buClr>
              <a:buSzPts val="1400"/>
              <a:buChar char="•"/>
              <a:defRPr/>
            </a:lvl2pPr>
            <a:lvl3pPr marL="1828754" lvl="2" indent="-423323" algn="l">
              <a:lnSpc>
                <a:spcPct val="100000"/>
              </a:lnSpc>
              <a:spcBef>
                <a:spcPts val="533"/>
              </a:spcBef>
              <a:spcAft>
                <a:spcPts val="0"/>
              </a:spcAft>
              <a:buClr>
                <a:schemeClr val="dk2"/>
              </a:buClr>
              <a:buSzPts val="1400"/>
              <a:buChar char="•"/>
              <a:defRPr/>
            </a:lvl3pPr>
            <a:lvl4pPr marL="2438339" lvl="3" indent="-423323" algn="l">
              <a:lnSpc>
                <a:spcPct val="100000"/>
              </a:lnSpc>
              <a:spcBef>
                <a:spcPts val="533"/>
              </a:spcBef>
              <a:spcAft>
                <a:spcPts val="0"/>
              </a:spcAft>
              <a:buClr>
                <a:schemeClr val="dk2"/>
              </a:buClr>
              <a:buSzPts val="1400"/>
              <a:buChar char="•"/>
              <a:defRPr/>
            </a:lvl4pPr>
            <a:lvl5pPr marL="3047924" lvl="4" indent="-423323" algn="l">
              <a:lnSpc>
                <a:spcPct val="100000"/>
              </a:lnSpc>
              <a:spcBef>
                <a:spcPts val="533"/>
              </a:spcBef>
              <a:spcAft>
                <a:spcPts val="0"/>
              </a:spcAft>
              <a:buClr>
                <a:schemeClr val="dk2"/>
              </a:buClr>
              <a:buSzPts val="1400"/>
              <a:buChar char="•"/>
              <a:defRPr/>
            </a:lvl5pPr>
            <a:lvl6pPr marL="3657509" lvl="5" indent="-423323" algn="l">
              <a:lnSpc>
                <a:spcPct val="100000"/>
              </a:lnSpc>
              <a:spcBef>
                <a:spcPts val="533"/>
              </a:spcBef>
              <a:spcAft>
                <a:spcPts val="0"/>
              </a:spcAft>
              <a:buClr>
                <a:schemeClr val="dk1"/>
              </a:buClr>
              <a:buSzPts val="1400"/>
              <a:buChar char="•"/>
              <a:defRPr/>
            </a:lvl6pPr>
            <a:lvl7pPr marL="4267093" lvl="6" indent="-423323" algn="l">
              <a:lnSpc>
                <a:spcPct val="100000"/>
              </a:lnSpc>
              <a:spcBef>
                <a:spcPts val="533"/>
              </a:spcBef>
              <a:spcAft>
                <a:spcPts val="0"/>
              </a:spcAft>
              <a:buClr>
                <a:schemeClr val="dk1"/>
              </a:buClr>
              <a:buSzPts val="1400"/>
              <a:buChar char="•"/>
              <a:defRPr/>
            </a:lvl7pPr>
            <a:lvl8pPr marL="4876678" lvl="7" indent="-423323" algn="l">
              <a:lnSpc>
                <a:spcPct val="100000"/>
              </a:lnSpc>
              <a:spcBef>
                <a:spcPts val="533"/>
              </a:spcBef>
              <a:spcAft>
                <a:spcPts val="0"/>
              </a:spcAft>
              <a:buClr>
                <a:schemeClr val="dk1"/>
              </a:buClr>
              <a:buSzPts val="1400"/>
              <a:buChar char="•"/>
              <a:defRPr/>
            </a:lvl8pPr>
            <a:lvl9pPr marL="5486263" lvl="8" indent="-423323" algn="l">
              <a:lnSpc>
                <a:spcPct val="100000"/>
              </a:lnSpc>
              <a:spcBef>
                <a:spcPts val="533"/>
              </a:spcBef>
              <a:spcAft>
                <a:spcPts val="0"/>
              </a:spcAft>
              <a:buClr>
                <a:schemeClr val="dk1"/>
              </a:buClr>
              <a:buSzPts val="1400"/>
              <a:buChar char="•"/>
              <a:defRPr/>
            </a:lvl9pPr>
          </a:lstStyle>
          <a:p>
            <a:endParaRPr/>
          </a:p>
        </p:txBody>
      </p:sp>
      <p:sp>
        <p:nvSpPr>
          <p:cNvPr id="54" name="Google Shape;54;p20"/>
          <p:cNvSpPr txBox="1">
            <a:spLocks noGrp="1"/>
          </p:cNvSpPr>
          <p:nvPr>
            <p:ph type="body" idx="3"/>
          </p:nvPr>
        </p:nvSpPr>
        <p:spPr>
          <a:xfrm>
            <a:off x="4269318" y="4282304"/>
            <a:ext cx="7313100" cy="577800"/>
          </a:xfrm>
          <a:prstGeom prst="rect">
            <a:avLst/>
          </a:prstGeom>
          <a:noFill/>
          <a:ln>
            <a:noFill/>
          </a:ln>
        </p:spPr>
        <p:txBody>
          <a:bodyPr spcFirstLastPara="1" wrap="square" lIns="68575" tIns="34275" rIns="68575" bIns="34275" anchor="t" anchorCtr="0">
            <a:noAutofit/>
          </a:bodyPr>
          <a:lstStyle>
            <a:lvl1pPr marL="609585" lvl="0" indent="-304792" algn="r">
              <a:lnSpc>
                <a:spcPct val="100000"/>
              </a:lnSpc>
              <a:spcBef>
                <a:spcPts val="533"/>
              </a:spcBef>
              <a:spcAft>
                <a:spcPts val="0"/>
              </a:spcAft>
              <a:buClr>
                <a:schemeClr val="dk2"/>
              </a:buClr>
              <a:buSzPts val="1400"/>
              <a:buNone/>
              <a:defRPr sz="2400"/>
            </a:lvl1pPr>
            <a:lvl2pPr marL="1219170" lvl="1" indent="-423323" algn="l">
              <a:lnSpc>
                <a:spcPct val="100000"/>
              </a:lnSpc>
              <a:spcBef>
                <a:spcPts val="533"/>
              </a:spcBef>
              <a:spcAft>
                <a:spcPts val="0"/>
              </a:spcAft>
              <a:buClr>
                <a:schemeClr val="dk2"/>
              </a:buClr>
              <a:buSzPts val="1400"/>
              <a:buChar char="•"/>
              <a:defRPr/>
            </a:lvl2pPr>
            <a:lvl3pPr marL="1828754" lvl="2" indent="-423323" algn="l">
              <a:lnSpc>
                <a:spcPct val="100000"/>
              </a:lnSpc>
              <a:spcBef>
                <a:spcPts val="533"/>
              </a:spcBef>
              <a:spcAft>
                <a:spcPts val="0"/>
              </a:spcAft>
              <a:buClr>
                <a:schemeClr val="dk2"/>
              </a:buClr>
              <a:buSzPts val="1400"/>
              <a:buChar char="•"/>
              <a:defRPr/>
            </a:lvl3pPr>
            <a:lvl4pPr marL="2438339" lvl="3" indent="-423323" algn="l">
              <a:lnSpc>
                <a:spcPct val="100000"/>
              </a:lnSpc>
              <a:spcBef>
                <a:spcPts val="533"/>
              </a:spcBef>
              <a:spcAft>
                <a:spcPts val="0"/>
              </a:spcAft>
              <a:buClr>
                <a:schemeClr val="dk2"/>
              </a:buClr>
              <a:buSzPts val="1400"/>
              <a:buChar char="•"/>
              <a:defRPr/>
            </a:lvl4pPr>
            <a:lvl5pPr marL="3047924" lvl="4" indent="-423323" algn="l">
              <a:lnSpc>
                <a:spcPct val="100000"/>
              </a:lnSpc>
              <a:spcBef>
                <a:spcPts val="533"/>
              </a:spcBef>
              <a:spcAft>
                <a:spcPts val="0"/>
              </a:spcAft>
              <a:buClr>
                <a:schemeClr val="dk2"/>
              </a:buClr>
              <a:buSzPts val="1400"/>
              <a:buChar char="•"/>
              <a:defRPr/>
            </a:lvl5pPr>
            <a:lvl6pPr marL="3657509" lvl="5" indent="-423323" algn="l">
              <a:lnSpc>
                <a:spcPct val="100000"/>
              </a:lnSpc>
              <a:spcBef>
                <a:spcPts val="533"/>
              </a:spcBef>
              <a:spcAft>
                <a:spcPts val="0"/>
              </a:spcAft>
              <a:buClr>
                <a:schemeClr val="dk1"/>
              </a:buClr>
              <a:buSzPts val="1400"/>
              <a:buChar char="•"/>
              <a:defRPr/>
            </a:lvl6pPr>
            <a:lvl7pPr marL="4267093" lvl="6" indent="-423323" algn="l">
              <a:lnSpc>
                <a:spcPct val="100000"/>
              </a:lnSpc>
              <a:spcBef>
                <a:spcPts val="533"/>
              </a:spcBef>
              <a:spcAft>
                <a:spcPts val="0"/>
              </a:spcAft>
              <a:buClr>
                <a:schemeClr val="dk1"/>
              </a:buClr>
              <a:buSzPts val="1400"/>
              <a:buChar char="•"/>
              <a:defRPr/>
            </a:lvl7pPr>
            <a:lvl8pPr marL="4876678" lvl="7" indent="-423323" algn="l">
              <a:lnSpc>
                <a:spcPct val="100000"/>
              </a:lnSpc>
              <a:spcBef>
                <a:spcPts val="533"/>
              </a:spcBef>
              <a:spcAft>
                <a:spcPts val="0"/>
              </a:spcAft>
              <a:buClr>
                <a:schemeClr val="dk1"/>
              </a:buClr>
              <a:buSzPts val="1400"/>
              <a:buChar char="•"/>
              <a:defRPr/>
            </a:lvl8pPr>
            <a:lvl9pPr marL="5486263" lvl="8" indent="-423323" algn="l">
              <a:lnSpc>
                <a:spcPct val="100000"/>
              </a:lnSpc>
              <a:spcBef>
                <a:spcPts val="533"/>
              </a:spcBef>
              <a:spcAft>
                <a:spcPts val="0"/>
              </a:spcAft>
              <a:buClr>
                <a:schemeClr val="dk1"/>
              </a:buClr>
              <a:buSzPts val="1400"/>
              <a:buChar char="•"/>
              <a:defRPr/>
            </a:lvl9pPr>
          </a:lstStyle>
          <a:p>
            <a:endParaRPr/>
          </a:p>
        </p:txBody>
      </p:sp>
    </p:spTree>
    <p:extLst>
      <p:ext uri="{BB962C8B-B14F-4D97-AF65-F5344CB8AC3E}">
        <p14:creationId xmlns:p14="http://schemas.microsoft.com/office/powerpoint/2010/main" val="100726230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1_Two Content">
  <p:cSld name="1_Two Content">
    <p:spTree>
      <p:nvGrpSpPr>
        <p:cNvPr id="1" name="Shape 55"/>
        <p:cNvGrpSpPr/>
        <p:nvPr/>
      </p:nvGrpSpPr>
      <p:grpSpPr>
        <a:xfrm>
          <a:off x="0" y="0"/>
          <a:ext cx="0" cy="0"/>
          <a:chOff x="0" y="0"/>
          <a:chExt cx="0" cy="0"/>
        </a:xfrm>
      </p:grpSpPr>
      <p:sp>
        <p:nvSpPr>
          <p:cNvPr id="56" name="Google Shape;56;p21"/>
          <p:cNvSpPr txBox="1">
            <a:spLocks noGrp="1"/>
          </p:cNvSpPr>
          <p:nvPr>
            <p:ph type="body" idx="1"/>
          </p:nvPr>
        </p:nvSpPr>
        <p:spPr>
          <a:xfrm>
            <a:off x="711201" y="2362200"/>
            <a:ext cx="5079900" cy="4114800"/>
          </a:xfrm>
          <a:prstGeom prst="rect">
            <a:avLst/>
          </a:prstGeom>
          <a:noFill/>
          <a:ln>
            <a:noFill/>
          </a:ln>
        </p:spPr>
        <p:txBody>
          <a:bodyPr spcFirstLastPara="1" wrap="square" lIns="68575" tIns="34275" rIns="68575" bIns="34275" anchor="t" anchorCtr="0">
            <a:noAutofit/>
          </a:bodyPr>
          <a:lstStyle>
            <a:lvl1pPr marL="609585" lvl="0" indent="-448722" algn="l">
              <a:lnSpc>
                <a:spcPct val="95000"/>
              </a:lnSpc>
              <a:spcBef>
                <a:spcPts val="1200"/>
              </a:spcBef>
              <a:spcAft>
                <a:spcPts val="0"/>
              </a:spcAft>
              <a:buSzPts val="1700"/>
              <a:buChar char="•"/>
              <a:defRPr sz="2800"/>
            </a:lvl1pPr>
            <a:lvl2pPr marL="1219170" lvl="1" indent="-406390" algn="l">
              <a:lnSpc>
                <a:spcPct val="90000"/>
              </a:lnSpc>
              <a:spcBef>
                <a:spcPts val="267"/>
              </a:spcBef>
              <a:spcAft>
                <a:spcPts val="0"/>
              </a:spcAft>
              <a:buSzPts val="1200"/>
              <a:buChar char="●"/>
              <a:defRPr sz="2400"/>
            </a:lvl2pPr>
            <a:lvl3pPr marL="1828754" lvl="2" indent="-397923" algn="l">
              <a:lnSpc>
                <a:spcPct val="90000"/>
              </a:lnSpc>
              <a:spcBef>
                <a:spcPts val="267"/>
              </a:spcBef>
              <a:spcAft>
                <a:spcPts val="0"/>
              </a:spcAft>
              <a:buSzPts val="1100"/>
              <a:buChar char="●"/>
              <a:defRPr sz="2000"/>
            </a:lvl3pPr>
            <a:lvl4pPr marL="2438339" lvl="3" indent="-397923" algn="l">
              <a:lnSpc>
                <a:spcPct val="90000"/>
              </a:lnSpc>
              <a:spcBef>
                <a:spcPts val="267"/>
              </a:spcBef>
              <a:spcAft>
                <a:spcPts val="0"/>
              </a:spcAft>
              <a:buSzPts val="1100"/>
              <a:buChar char="●"/>
              <a:defRPr sz="1867"/>
            </a:lvl4pPr>
            <a:lvl5pPr marL="3047924" lvl="4" indent="-397923" algn="l">
              <a:lnSpc>
                <a:spcPct val="90000"/>
              </a:lnSpc>
              <a:spcBef>
                <a:spcPts val="267"/>
              </a:spcBef>
              <a:spcAft>
                <a:spcPts val="0"/>
              </a:spcAft>
              <a:buSzPts val="1100"/>
              <a:buChar char="●"/>
              <a:defRPr sz="1867"/>
            </a:lvl5pPr>
            <a:lvl6pPr marL="3657509" lvl="5" indent="-380990" algn="l">
              <a:lnSpc>
                <a:spcPct val="90000"/>
              </a:lnSpc>
              <a:spcBef>
                <a:spcPts val="267"/>
              </a:spcBef>
              <a:spcAft>
                <a:spcPts val="0"/>
              </a:spcAft>
              <a:buSzPts val="900"/>
              <a:buChar char="●"/>
              <a:defRPr sz="1867"/>
            </a:lvl6pPr>
            <a:lvl7pPr marL="4267093" lvl="6" indent="-380990" algn="l">
              <a:lnSpc>
                <a:spcPct val="90000"/>
              </a:lnSpc>
              <a:spcBef>
                <a:spcPts val="267"/>
              </a:spcBef>
              <a:spcAft>
                <a:spcPts val="0"/>
              </a:spcAft>
              <a:buSzPts val="900"/>
              <a:buChar char="●"/>
              <a:defRPr sz="1867"/>
            </a:lvl7pPr>
            <a:lvl8pPr marL="4876678" lvl="7" indent="-380990" algn="l">
              <a:lnSpc>
                <a:spcPct val="90000"/>
              </a:lnSpc>
              <a:spcBef>
                <a:spcPts val="267"/>
              </a:spcBef>
              <a:spcAft>
                <a:spcPts val="0"/>
              </a:spcAft>
              <a:buSzPts val="900"/>
              <a:buChar char="●"/>
              <a:defRPr sz="1867"/>
            </a:lvl8pPr>
            <a:lvl9pPr marL="5486263" lvl="8" indent="-380990" algn="l">
              <a:lnSpc>
                <a:spcPct val="90000"/>
              </a:lnSpc>
              <a:spcBef>
                <a:spcPts val="267"/>
              </a:spcBef>
              <a:spcAft>
                <a:spcPts val="267"/>
              </a:spcAft>
              <a:buSzPts val="900"/>
              <a:buChar char="●"/>
              <a:defRPr sz="1867"/>
            </a:lvl9pPr>
          </a:lstStyle>
          <a:p>
            <a:endParaRPr/>
          </a:p>
        </p:txBody>
      </p:sp>
      <p:sp>
        <p:nvSpPr>
          <p:cNvPr id="57" name="Google Shape;57;p21"/>
          <p:cNvSpPr txBox="1">
            <a:spLocks noGrp="1"/>
          </p:cNvSpPr>
          <p:nvPr>
            <p:ph type="body" idx="2"/>
          </p:nvPr>
        </p:nvSpPr>
        <p:spPr>
          <a:xfrm>
            <a:off x="5994401" y="2362200"/>
            <a:ext cx="5079900" cy="4114800"/>
          </a:xfrm>
          <a:prstGeom prst="rect">
            <a:avLst/>
          </a:prstGeom>
          <a:noFill/>
          <a:ln>
            <a:noFill/>
          </a:ln>
        </p:spPr>
        <p:txBody>
          <a:bodyPr spcFirstLastPara="1" wrap="square" lIns="68575" tIns="34275" rIns="68575" bIns="34275" anchor="t" anchorCtr="0">
            <a:noAutofit/>
          </a:bodyPr>
          <a:lstStyle>
            <a:lvl1pPr marL="609585" lvl="0" indent="-448722" algn="l">
              <a:lnSpc>
                <a:spcPct val="95000"/>
              </a:lnSpc>
              <a:spcBef>
                <a:spcPts val="1200"/>
              </a:spcBef>
              <a:spcAft>
                <a:spcPts val="0"/>
              </a:spcAft>
              <a:buSzPts val="1700"/>
              <a:buChar char="•"/>
              <a:defRPr sz="2800"/>
            </a:lvl1pPr>
            <a:lvl2pPr marL="1219170" lvl="1" indent="-406390" algn="l">
              <a:lnSpc>
                <a:spcPct val="90000"/>
              </a:lnSpc>
              <a:spcBef>
                <a:spcPts val="267"/>
              </a:spcBef>
              <a:spcAft>
                <a:spcPts val="0"/>
              </a:spcAft>
              <a:buSzPts val="1200"/>
              <a:buChar char="●"/>
              <a:defRPr sz="2400"/>
            </a:lvl2pPr>
            <a:lvl3pPr marL="1828754" lvl="2" indent="-397923" algn="l">
              <a:lnSpc>
                <a:spcPct val="90000"/>
              </a:lnSpc>
              <a:spcBef>
                <a:spcPts val="267"/>
              </a:spcBef>
              <a:spcAft>
                <a:spcPts val="0"/>
              </a:spcAft>
              <a:buSzPts val="1100"/>
              <a:buChar char="●"/>
              <a:defRPr sz="2000"/>
            </a:lvl3pPr>
            <a:lvl4pPr marL="2438339" lvl="3" indent="-397923" algn="l">
              <a:lnSpc>
                <a:spcPct val="90000"/>
              </a:lnSpc>
              <a:spcBef>
                <a:spcPts val="267"/>
              </a:spcBef>
              <a:spcAft>
                <a:spcPts val="0"/>
              </a:spcAft>
              <a:buSzPts val="1100"/>
              <a:buChar char="●"/>
              <a:defRPr sz="1867"/>
            </a:lvl4pPr>
            <a:lvl5pPr marL="3047924" lvl="4" indent="-397923" algn="l">
              <a:lnSpc>
                <a:spcPct val="90000"/>
              </a:lnSpc>
              <a:spcBef>
                <a:spcPts val="267"/>
              </a:spcBef>
              <a:spcAft>
                <a:spcPts val="0"/>
              </a:spcAft>
              <a:buSzPts val="1100"/>
              <a:buChar char="●"/>
              <a:defRPr sz="1867"/>
            </a:lvl5pPr>
            <a:lvl6pPr marL="3657509" lvl="5" indent="-380990" algn="l">
              <a:lnSpc>
                <a:spcPct val="90000"/>
              </a:lnSpc>
              <a:spcBef>
                <a:spcPts val="267"/>
              </a:spcBef>
              <a:spcAft>
                <a:spcPts val="0"/>
              </a:spcAft>
              <a:buSzPts val="900"/>
              <a:buChar char="●"/>
              <a:defRPr sz="1867"/>
            </a:lvl6pPr>
            <a:lvl7pPr marL="4267093" lvl="6" indent="-380990" algn="l">
              <a:lnSpc>
                <a:spcPct val="90000"/>
              </a:lnSpc>
              <a:spcBef>
                <a:spcPts val="267"/>
              </a:spcBef>
              <a:spcAft>
                <a:spcPts val="0"/>
              </a:spcAft>
              <a:buSzPts val="900"/>
              <a:buChar char="●"/>
              <a:defRPr sz="1867"/>
            </a:lvl7pPr>
            <a:lvl8pPr marL="4876678" lvl="7" indent="-380990" algn="l">
              <a:lnSpc>
                <a:spcPct val="90000"/>
              </a:lnSpc>
              <a:spcBef>
                <a:spcPts val="267"/>
              </a:spcBef>
              <a:spcAft>
                <a:spcPts val="0"/>
              </a:spcAft>
              <a:buSzPts val="900"/>
              <a:buChar char="●"/>
              <a:defRPr sz="1867"/>
            </a:lvl8pPr>
            <a:lvl9pPr marL="5486263" lvl="8" indent="-380990" algn="l">
              <a:lnSpc>
                <a:spcPct val="90000"/>
              </a:lnSpc>
              <a:spcBef>
                <a:spcPts val="267"/>
              </a:spcBef>
              <a:spcAft>
                <a:spcPts val="267"/>
              </a:spcAft>
              <a:buSzPts val="900"/>
              <a:buChar char="●"/>
              <a:defRPr sz="1867"/>
            </a:lvl9pPr>
          </a:lstStyle>
          <a:p>
            <a:endParaRPr/>
          </a:p>
        </p:txBody>
      </p:sp>
      <p:sp>
        <p:nvSpPr>
          <p:cNvPr id="58" name="Google Shape;58;p21"/>
          <p:cNvSpPr txBox="1">
            <a:spLocks noGrp="1"/>
          </p:cNvSpPr>
          <p:nvPr>
            <p:ph type="sldNum" idx="12"/>
          </p:nvPr>
        </p:nvSpPr>
        <p:spPr>
          <a:xfrm>
            <a:off x="3047999" y="6355081"/>
            <a:ext cx="8534400" cy="502800"/>
          </a:xfrm>
          <a:prstGeom prst="rect">
            <a:avLst/>
          </a:prstGeom>
          <a:noFill/>
          <a:ln>
            <a:noFill/>
          </a:ln>
        </p:spPr>
        <p:txBody>
          <a:bodyPr spcFirstLastPara="1" wrap="square" lIns="68575" tIns="34275" rIns="68575" bIns="34275" anchor="t" anchorCtr="0">
            <a:noAutofit/>
          </a:bodyPr>
          <a:lstStyle>
            <a:lvl1pPr marL="0" marR="0" lvl="0" indent="0" algn="l" rtl="0">
              <a:lnSpc>
                <a:spcPct val="100000"/>
              </a:lnSpc>
              <a:spcBef>
                <a:spcPts val="0"/>
              </a:spcBef>
              <a:spcAft>
                <a:spcPts val="0"/>
              </a:spcAft>
              <a:buClr>
                <a:srgbClr val="000000"/>
              </a:buClr>
              <a:buSzPts val="1400"/>
              <a:buFont typeface="Arial"/>
              <a:buNone/>
              <a:defRPr sz="1867" b="0" i="0" u="none" strike="noStrike" cap="none">
                <a:solidFill>
                  <a:schemeClr val="dk1"/>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867" b="0" i="0" u="none" strike="noStrike" cap="none">
                <a:solidFill>
                  <a:schemeClr val="dk1"/>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867" b="0" i="0" u="none" strike="noStrike" cap="none">
                <a:solidFill>
                  <a:schemeClr val="dk1"/>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867" b="0" i="0" u="none" strike="noStrike" cap="none">
                <a:solidFill>
                  <a:schemeClr val="dk1"/>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867" b="0" i="0" u="none" strike="noStrike" cap="none">
                <a:solidFill>
                  <a:schemeClr val="dk1"/>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867" b="0" i="0" u="none" strike="noStrike" cap="none">
                <a:solidFill>
                  <a:schemeClr val="dk1"/>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867" b="0" i="0" u="none" strike="noStrike" cap="none">
                <a:solidFill>
                  <a:schemeClr val="dk1"/>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867" b="0" i="0" u="none" strike="noStrike" cap="none">
                <a:solidFill>
                  <a:schemeClr val="dk1"/>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867" b="0" i="0" u="none" strike="noStrike" cap="none">
                <a:solidFill>
                  <a:schemeClr val="dk1"/>
                </a:solidFill>
                <a:latin typeface="Arial"/>
                <a:ea typeface="Arial"/>
                <a:cs typeface="Arial"/>
                <a:sym typeface="Arial"/>
              </a:defRPr>
            </a:lvl9pPr>
          </a:lstStyle>
          <a:p>
            <a:r>
              <a:rPr lang="en-US"/>
              <a:t> Page </a:t>
            </a:r>
            <a:fld id="{00000000-1234-1234-1234-123412341234}" type="slidenum">
              <a:rPr lang="en-US" smtClean="0"/>
              <a:pPr/>
              <a:t>‹#›</a:t>
            </a:fld>
            <a:r>
              <a:rPr lang="en-US"/>
              <a:t>  </a:t>
            </a:r>
            <a:endParaRPr/>
          </a:p>
        </p:txBody>
      </p:sp>
      <p:sp>
        <p:nvSpPr>
          <p:cNvPr id="59" name="Google Shape;59;p21"/>
          <p:cNvSpPr txBox="1">
            <a:spLocks noGrp="1"/>
          </p:cNvSpPr>
          <p:nvPr>
            <p:ph type="title"/>
          </p:nvPr>
        </p:nvSpPr>
        <p:spPr>
          <a:xfrm>
            <a:off x="838200" y="365760"/>
            <a:ext cx="10515600" cy="1326000"/>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SzPts val="28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Tree>
    <p:extLst>
      <p:ext uri="{BB962C8B-B14F-4D97-AF65-F5344CB8AC3E}">
        <p14:creationId xmlns:p14="http://schemas.microsoft.com/office/powerpoint/2010/main" val="100977344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60"/>
        <p:cNvGrpSpPr/>
        <p:nvPr/>
      </p:nvGrpSpPr>
      <p:grpSpPr>
        <a:xfrm>
          <a:off x="0" y="0"/>
          <a:ext cx="0" cy="0"/>
          <a:chOff x="0" y="0"/>
          <a:chExt cx="0" cy="0"/>
        </a:xfrm>
      </p:grpSpPr>
      <p:sp>
        <p:nvSpPr>
          <p:cNvPr id="61" name="Google Shape;61;p22"/>
          <p:cNvSpPr txBox="1">
            <a:spLocks noGrp="1"/>
          </p:cNvSpPr>
          <p:nvPr>
            <p:ph type="title"/>
          </p:nvPr>
        </p:nvSpPr>
        <p:spPr>
          <a:xfrm>
            <a:off x="415601" y="593367"/>
            <a:ext cx="11360700" cy="763500"/>
          </a:xfrm>
          <a:prstGeom prst="rect">
            <a:avLst/>
          </a:prstGeom>
          <a:noFill/>
          <a:ln>
            <a:noFill/>
          </a:ln>
        </p:spPr>
        <p:txBody>
          <a:bodyPr spcFirstLastPara="1" wrap="square" lIns="68575" tIns="68575" rIns="68575" bIns="68575" anchor="t" anchorCtr="0">
            <a:noAutofit/>
          </a:bodyPr>
          <a:lstStyle>
            <a:lvl1pPr lvl="0" algn="l">
              <a:lnSpc>
                <a:spcPct val="90000"/>
              </a:lnSpc>
              <a:spcBef>
                <a:spcPts val="0"/>
              </a:spcBef>
              <a:spcAft>
                <a:spcPts val="0"/>
              </a:spcAft>
              <a:buSzPts val="2100"/>
              <a:buNone/>
              <a:defRPr/>
            </a:lvl1pPr>
            <a:lvl2pPr lvl="1" algn="l">
              <a:lnSpc>
                <a:spcPct val="100000"/>
              </a:lnSpc>
              <a:spcBef>
                <a:spcPts val="0"/>
              </a:spcBef>
              <a:spcAft>
                <a:spcPts val="0"/>
              </a:spcAft>
              <a:buSzPts val="2100"/>
              <a:buNone/>
              <a:defRPr/>
            </a:lvl2pPr>
            <a:lvl3pPr lvl="2" algn="l">
              <a:lnSpc>
                <a:spcPct val="100000"/>
              </a:lnSpc>
              <a:spcBef>
                <a:spcPts val="0"/>
              </a:spcBef>
              <a:spcAft>
                <a:spcPts val="0"/>
              </a:spcAft>
              <a:buSzPts val="2100"/>
              <a:buNone/>
              <a:defRPr/>
            </a:lvl3pPr>
            <a:lvl4pPr lvl="3" algn="l">
              <a:lnSpc>
                <a:spcPct val="100000"/>
              </a:lnSpc>
              <a:spcBef>
                <a:spcPts val="0"/>
              </a:spcBef>
              <a:spcAft>
                <a:spcPts val="0"/>
              </a:spcAft>
              <a:buSzPts val="2100"/>
              <a:buNone/>
              <a:defRPr/>
            </a:lvl4pPr>
            <a:lvl5pPr lvl="4" algn="l">
              <a:lnSpc>
                <a:spcPct val="100000"/>
              </a:lnSpc>
              <a:spcBef>
                <a:spcPts val="0"/>
              </a:spcBef>
              <a:spcAft>
                <a:spcPts val="0"/>
              </a:spcAft>
              <a:buSzPts val="2100"/>
              <a:buNone/>
              <a:defRPr/>
            </a:lvl5pPr>
            <a:lvl6pPr lvl="5" algn="l">
              <a:lnSpc>
                <a:spcPct val="100000"/>
              </a:lnSpc>
              <a:spcBef>
                <a:spcPts val="0"/>
              </a:spcBef>
              <a:spcAft>
                <a:spcPts val="0"/>
              </a:spcAft>
              <a:buSzPts val="2100"/>
              <a:buNone/>
              <a:defRPr/>
            </a:lvl6pPr>
            <a:lvl7pPr lvl="6" algn="l">
              <a:lnSpc>
                <a:spcPct val="100000"/>
              </a:lnSpc>
              <a:spcBef>
                <a:spcPts val="0"/>
              </a:spcBef>
              <a:spcAft>
                <a:spcPts val="0"/>
              </a:spcAft>
              <a:buSzPts val="2100"/>
              <a:buNone/>
              <a:defRPr/>
            </a:lvl7pPr>
            <a:lvl8pPr lvl="7" algn="l">
              <a:lnSpc>
                <a:spcPct val="100000"/>
              </a:lnSpc>
              <a:spcBef>
                <a:spcPts val="0"/>
              </a:spcBef>
              <a:spcAft>
                <a:spcPts val="0"/>
              </a:spcAft>
              <a:buSzPts val="2100"/>
              <a:buNone/>
              <a:defRPr/>
            </a:lvl8pPr>
            <a:lvl9pPr lvl="8" algn="l">
              <a:lnSpc>
                <a:spcPct val="100000"/>
              </a:lnSpc>
              <a:spcBef>
                <a:spcPts val="0"/>
              </a:spcBef>
              <a:spcAft>
                <a:spcPts val="0"/>
              </a:spcAft>
              <a:buSzPts val="2100"/>
              <a:buNone/>
              <a:defRPr/>
            </a:lvl9pPr>
          </a:lstStyle>
          <a:p>
            <a:endParaRPr/>
          </a:p>
        </p:txBody>
      </p:sp>
      <p:sp>
        <p:nvSpPr>
          <p:cNvPr id="62" name="Google Shape;62;p22"/>
          <p:cNvSpPr txBox="1">
            <a:spLocks noGrp="1"/>
          </p:cNvSpPr>
          <p:nvPr>
            <p:ph type="body" idx="1"/>
          </p:nvPr>
        </p:nvSpPr>
        <p:spPr>
          <a:xfrm>
            <a:off x="415601" y="1536633"/>
            <a:ext cx="5333100" cy="4555200"/>
          </a:xfrm>
          <a:prstGeom prst="rect">
            <a:avLst/>
          </a:prstGeom>
          <a:noFill/>
          <a:ln>
            <a:noFill/>
          </a:ln>
        </p:spPr>
        <p:txBody>
          <a:bodyPr spcFirstLastPara="1" wrap="square" lIns="68575" tIns="68575" rIns="68575" bIns="68575" anchor="t" anchorCtr="0">
            <a:noAutofit/>
          </a:bodyPr>
          <a:lstStyle>
            <a:lvl1pPr marL="609585" lvl="0" indent="-397923" algn="l">
              <a:lnSpc>
                <a:spcPct val="95000"/>
              </a:lnSpc>
              <a:spcBef>
                <a:spcPts val="0"/>
              </a:spcBef>
              <a:spcAft>
                <a:spcPts val="0"/>
              </a:spcAft>
              <a:buSzPts val="1100"/>
              <a:buChar char="●"/>
              <a:defRPr sz="1867"/>
            </a:lvl1pPr>
            <a:lvl2pPr marL="1219170" lvl="1" indent="-380990" algn="l">
              <a:lnSpc>
                <a:spcPct val="90000"/>
              </a:lnSpc>
              <a:spcBef>
                <a:spcPts val="2133"/>
              </a:spcBef>
              <a:spcAft>
                <a:spcPts val="0"/>
              </a:spcAft>
              <a:buSzPts val="900"/>
              <a:buChar char="○"/>
              <a:defRPr sz="1600"/>
            </a:lvl2pPr>
            <a:lvl3pPr marL="1828754" lvl="2" indent="-380990" algn="l">
              <a:lnSpc>
                <a:spcPct val="90000"/>
              </a:lnSpc>
              <a:spcBef>
                <a:spcPts val="2133"/>
              </a:spcBef>
              <a:spcAft>
                <a:spcPts val="0"/>
              </a:spcAft>
              <a:buSzPts val="900"/>
              <a:buChar char="■"/>
              <a:defRPr sz="1600"/>
            </a:lvl3pPr>
            <a:lvl4pPr marL="2438339" lvl="3" indent="-380990" algn="l">
              <a:lnSpc>
                <a:spcPct val="90000"/>
              </a:lnSpc>
              <a:spcBef>
                <a:spcPts val="2133"/>
              </a:spcBef>
              <a:spcAft>
                <a:spcPts val="0"/>
              </a:spcAft>
              <a:buSzPts val="900"/>
              <a:buChar char="●"/>
              <a:defRPr sz="1600"/>
            </a:lvl4pPr>
            <a:lvl5pPr marL="3047924" lvl="4" indent="-380990" algn="l">
              <a:lnSpc>
                <a:spcPct val="90000"/>
              </a:lnSpc>
              <a:spcBef>
                <a:spcPts val="2133"/>
              </a:spcBef>
              <a:spcAft>
                <a:spcPts val="0"/>
              </a:spcAft>
              <a:buSzPts val="900"/>
              <a:buChar char="○"/>
              <a:defRPr sz="1600"/>
            </a:lvl5pPr>
            <a:lvl6pPr marL="3657509" lvl="5" indent="-380990" algn="l">
              <a:lnSpc>
                <a:spcPct val="90000"/>
              </a:lnSpc>
              <a:spcBef>
                <a:spcPts val="2133"/>
              </a:spcBef>
              <a:spcAft>
                <a:spcPts val="0"/>
              </a:spcAft>
              <a:buSzPts val="900"/>
              <a:buChar char="■"/>
              <a:defRPr sz="1600"/>
            </a:lvl6pPr>
            <a:lvl7pPr marL="4267093" lvl="6" indent="-380990" algn="l">
              <a:lnSpc>
                <a:spcPct val="90000"/>
              </a:lnSpc>
              <a:spcBef>
                <a:spcPts val="2133"/>
              </a:spcBef>
              <a:spcAft>
                <a:spcPts val="0"/>
              </a:spcAft>
              <a:buSzPts val="900"/>
              <a:buChar char="●"/>
              <a:defRPr sz="1600"/>
            </a:lvl7pPr>
            <a:lvl8pPr marL="4876678" lvl="7" indent="-380990" algn="l">
              <a:lnSpc>
                <a:spcPct val="90000"/>
              </a:lnSpc>
              <a:spcBef>
                <a:spcPts val="2133"/>
              </a:spcBef>
              <a:spcAft>
                <a:spcPts val="0"/>
              </a:spcAft>
              <a:buSzPts val="900"/>
              <a:buChar char="○"/>
              <a:defRPr sz="1600"/>
            </a:lvl8pPr>
            <a:lvl9pPr marL="5486263" lvl="8" indent="-380990" algn="l">
              <a:lnSpc>
                <a:spcPct val="90000"/>
              </a:lnSpc>
              <a:spcBef>
                <a:spcPts val="2133"/>
              </a:spcBef>
              <a:spcAft>
                <a:spcPts val="2133"/>
              </a:spcAft>
              <a:buSzPts val="900"/>
              <a:buChar char="■"/>
              <a:defRPr sz="1600"/>
            </a:lvl9pPr>
          </a:lstStyle>
          <a:p>
            <a:endParaRPr/>
          </a:p>
        </p:txBody>
      </p:sp>
      <p:sp>
        <p:nvSpPr>
          <p:cNvPr id="63" name="Google Shape;63;p22"/>
          <p:cNvSpPr txBox="1">
            <a:spLocks noGrp="1"/>
          </p:cNvSpPr>
          <p:nvPr>
            <p:ph type="body" idx="2"/>
          </p:nvPr>
        </p:nvSpPr>
        <p:spPr>
          <a:xfrm>
            <a:off x="6443201" y="1536633"/>
            <a:ext cx="5333100" cy="4555200"/>
          </a:xfrm>
          <a:prstGeom prst="rect">
            <a:avLst/>
          </a:prstGeom>
          <a:noFill/>
          <a:ln>
            <a:noFill/>
          </a:ln>
        </p:spPr>
        <p:txBody>
          <a:bodyPr spcFirstLastPara="1" wrap="square" lIns="68575" tIns="68575" rIns="68575" bIns="68575" anchor="t" anchorCtr="0">
            <a:noAutofit/>
          </a:bodyPr>
          <a:lstStyle>
            <a:lvl1pPr marL="609585" lvl="0" indent="-397923" algn="l">
              <a:lnSpc>
                <a:spcPct val="95000"/>
              </a:lnSpc>
              <a:spcBef>
                <a:spcPts val="0"/>
              </a:spcBef>
              <a:spcAft>
                <a:spcPts val="0"/>
              </a:spcAft>
              <a:buSzPts val="1100"/>
              <a:buChar char="●"/>
              <a:defRPr sz="1867"/>
            </a:lvl1pPr>
            <a:lvl2pPr marL="1219170" lvl="1" indent="-380990" algn="l">
              <a:lnSpc>
                <a:spcPct val="90000"/>
              </a:lnSpc>
              <a:spcBef>
                <a:spcPts val="2133"/>
              </a:spcBef>
              <a:spcAft>
                <a:spcPts val="0"/>
              </a:spcAft>
              <a:buSzPts val="900"/>
              <a:buChar char="○"/>
              <a:defRPr sz="1600"/>
            </a:lvl2pPr>
            <a:lvl3pPr marL="1828754" lvl="2" indent="-380990" algn="l">
              <a:lnSpc>
                <a:spcPct val="90000"/>
              </a:lnSpc>
              <a:spcBef>
                <a:spcPts val="2133"/>
              </a:spcBef>
              <a:spcAft>
                <a:spcPts val="0"/>
              </a:spcAft>
              <a:buSzPts val="900"/>
              <a:buChar char="■"/>
              <a:defRPr sz="1600"/>
            </a:lvl3pPr>
            <a:lvl4pPr marL="2438339" lvl="3" indent="-380990" algn="l">
              <a:lnSpc>
                <a:spcPct val="90000"/>
              </a:lnSpc>
              <a:spcBef>
                <a:spcPts val="2133"/>
              </a:spcBef>
              <a:spcAft>
                <a:spcPts val="0"/>
              </a:spcAft>
              <a:buSzPts val="900"/>
              <a:buChar char="●"/>
              <a:defRPr sz="1600"/>
            </a:lvl4pPr>
            <a:lvl5pPr marL="3047924" lvl="4" indent="-380990" algn="l">
              <a:lnSpc>
                <a:spcPct val="90000"/>
              </a:lnSpc>
              <a:spcBef>
                <a:spcPts val="2133"/>
              </a:spcBef>
              <a:spcAft>
                <a:spcPts val="0"/>
              </a:spcAft>
              <a:buSzPts val="900"/>
              <a:buChar char="○"/>
              <a:defRPr sz="1600"/>
            </a:lvl5pPr>
            <a:lvl6pPr marL="3657509" lvl="5" indent="-380990" algn="l">
              <a:lnSpc>
                <a:spcPct val="90000"/>
              </a:lnSpc>
              <a:spcBef>
                <a:spcPts val="2133"/>
              </a:spcBef>
              <a:spcAft>
                <a:spcPts val="0"/>
              </a:spcAft>
              <a:buSzPts val="900"/>
              <a:buChar char="■"/>
              <a:defRPr sz="1600"/>
            </a:lvl6pPr>
            <a:lvl7pPr marL="4267093" lvl="6" indent="-380990" algn="l">
              <a:lnSpc>
                <a:spcPct val="90000"/>
              </a:lnSpc>
              <a:spcBef>
                <a:spcPts val="2133"/>
              </a:spcBef>
              <a:spcAft>
                <a:spcPts val="0"/>
              </a:spcAft>
              <a:buSzPts val="900"/>
              <a:buChar char="●"/>
              <a:defRPr sz="1600"/>
            </a:lvl7pPr>
            <a:lvl8pPr marL="4876678" lvl="7" indent="-380990" algn="l">
              <a:lnSpc>
                <a:spcPct val="90000"/>
              </a:lnSpc>
              <a:spcBef>
                <a:spcPts val="2133"/>
              </a:spcBef>
              <a:spcAft>
                <a:spcPts val="0"/>
              </a:spcAft>
              <a:buSzPts val="900"/>
              <a:buChar char="○"/>
              <a:defRPr sz="1600"/>
            </a:lvl8pPr>
            <a:lvl9pPr marL="5486263" lvl="8" indent="-380990" algn="l">
              <a:lnSpc>
                <a:spcPct val="90000"/>
              </a:lnSpc>
              <a:spcBef>
                <a:spcPts val="2133"/>
              </a:spcBef>
              <a:spcAft>
                <a:spcPts val="2133"/>
              </a:spcAft>
              <a:buSzPts val="900"/>
              <a:buChar char="■"/>
              <a:defRPr sz="1600"/>
            </a:lvl9pPr>
          </a:lstStyle>
          <a:p>
            <a:endParaRPr/>
          </a:p>
        </p:txBody>
      </p:sp>
      <p:sp>
        <p:nvSpPr>
          <p:cNvPr id="64" name="Google Shape;64;p22"/>
          <p:cNvSpPr txBox="1">
            <a:spLocks noGrp="1"/>
          </p:cNvSpPr>
          <p:nvPr>
            <p:ph type="sldNum" idx="12"/>
          </p:nvPr>
        </p:nvSpPr>
        <p:spPr>
          <a:xfrm>
            <a:off x="11296611" y="6217623"/>
            <a:ext cx="731700" cy="524700"/>
          </a:xfrm>
          <a:prstGeom prst="rect">
            <a:avLst/>
          </a:prstGeom>
          <a:noFill/>
          <a:ln>
            <a:noFill/>
          </a:ln>
        </p:spPr>
        <p:txBody>
          <a:bodyPr spcFirstLastPara="1" wrap="square" lIns="68575" tIns="68575" rIns="68575" bIns="68575" anchor="ctr" anchorCtr="0">
            <a:noAutofit/>
          </a:bodyPr>
          <a:lstStyle>
            <a:lvl1pPr marL="0" marR="0" lvl="0" indent="0" algn="l" rtl="0">
              <a:lnSpc>
                <a:spcPct val="100000"/>
              </a:lnSpc>
              <a:spcBef>
                <a:spcPts val="0"/>
              </a:spcBef>
              <a:spcAft>
                <a:spcPts val="0"/>
              </a:spcAft>
              <a:buClr>
                <a:schemeClr val="dk1"/>
              </a:buClr>
              <a:buSzPts val="1400"/>
              <a:buFont typeface="Arial"/>
              <a:buNone/>
              <a:defRPr sz="1867" b="0" i="0" u="none" strike="noStrike" cap="none">
                <a:solidFill>
                  <a:schemeClr val="dk1"/>
                </a:solidFill>
                <a:latin typeface="Arial"/>
                <a:ea typeface="Arial"/>
                <a:cs typeface="Arial"/>
                <a:sym typeface="Arial"/>
              </a:defRPr>
            </a:lvl1pPr>
            <a:lvl2pPr marL="0" marR="0" lvl="1" indent="0" algn="l" rtl="0">
              <a:lnSpc>
                <a:spcPct val="100000"/>
              </a:lnSpc>
              <a:spcBef>
                <a:spcPts val="0"/>
              </a:spcBef>
              <a:spcAft>
                <a:spcPts val="0"/>
              </a:spcAft>
              <a:buClr>
                <a:schemeClr val="dk1"/>
              </a:buClr>
              <a:buSzPts val="1400"/>
              <a:buFont typeface="Arial"/>
              <a:buNone/>
              <a:defRPr sz="1867" b="0" i="0" u="none" strike="noStrike" cap="none">
                <a:solidFill>
                  <a:schemeClr val="dk1"/>
                </a:solidFill>
                <a:latin typeface="Arial"/>
                <a:ea typeface="Arial"/>
                <a:cs typeface="Arial"/>
                <a:sym typeface="Arial"/>
              </a:defRPr>
            </a:lvl2pPr>
            <a:lvl3pPr marL="0" marR="0" lvl="2" indent="0" algn="l" rtl="0">
              <a:lnSpc>
                <a:spcPct val="100000"/>
              </a:lnSpc>
              <a:spcBef>
                <a:spcPts val="0"/>
              </a:spcBef>
              <a:spcAft>
                <a:spcPts val="0"/>
              </a:spcAft>
              <a:buClr>
                <a:schemeClr val="dk1"/>
              </a:buClr>
              <a:buSzPts val="1400"/>
              <a:buFont typeface="Arial"/>
              <a:buNone/>
              <a:defRPr sz="1867" b="0" i="0" u="none" strike="noStrike" cap="none">
                <a:solidFill>
                  <a:schemeClr val="dk1"/>
                </a:solidFill>
                <a:latin typeface="Arial"/>
                <a:ea typeface="Arial"/>
                <a:cs typeface="Arial"/>
                <a:sym typeface="Arial"/>
              </a:defRPr>
            </a:lvl3pPr>
            <a:lvl4pPr marL="0" marR="0" lvl="3" indent="0" algn="l" rtl="0">
              <a:lnSpc>
                <a:spcPct val="100000"/>
              </a:lnSpc>
              <a:spcBef>
                <a:spcPts val="0"/>
              </a:spcBef>
              <a:spcAft>
                <a:spcPts val="0"/>
              </a:spcAft>
              <a:buClr>
                <a:schemeClr val="dk1"/>
              </a:buClr>
              <a:buSzPts val="1400"/>
              <a:buFont typeface="Arial"/>
              <a:buNone/>
              <a:defRPr sz="1867" b="0" i="0" u="none" strike="noStrike" cap="none">
                <a:solidFill>
                  <a:schemeClr val="dk1"/>
                </a:solidFill>
                <a:latin typeface="Arial"/>
                <a:ea typeface="Arial"/>
                <a:cs typeface="Arial"/>
                <a:sym typeface="Arial"/>
              </a:defRPr>
            </a:lvl4pPr>
            <a:lvl5pPr marL="0" marR="0" lvl="4" indent="0" algn="l" rtl="0">
              <a:lnSpc>
                <a:spcPct val="100000"/>
              </a:lnSpc>
              <a:spcBef>
                <a:spcPts val="0"/>
              </a:spcBef>
              <a:spcAft>
                <a:spcPts val="0"/>
              </a:spcAft>
              <a:buClr>
                <a:schemeClr val="dk1"/>
              </a:buClr>
              <a:buSzPts val="1400"/>
              <a:buFont typeface="Arial"/>
              <a:buNone/>
              <a:defRPr sz="1867" b="0" i="0" u="none" strike="noStrike" cap="none">
                <a:solidFill>
                  <a:schemeClr val="dk1"/>
                </a:solidFill>
                <a:latin typeface="Arial"/>
                <a:ea typeface="Arial"/>
                <a:cs typeface="Arial"/>
                <a:sym typeface="Arial"/>
              </a:defRPr>
            </a:lvl5pPr>
            <a:lvl6pPr marL="0" marR="0" lvl="5" indent="0" algn="l" rtl="0">
              <a:lnSpc>
                <a:spcPct val="100000"/>
              </a:lnSpc>
              <a:spcBef>
                <a:spcPts val="0"/>
              </a:spcBef>
              <a:spcAft>
                <a:spcPts val="0"/>
              </a:spcAft>
              <a:buClr>
                <a:schemeClr val="dk1"/>
              </a:buClr>
              <a:buSzPts val="1400"/>
              <a:buFont typeface="Arial"/>
              <a:buNone/>
              <a:defRPr sz="1867" b="0" i="0" u="none" strike="noStrike" cap="none">
                <a:solidFill>
                  <a:schemeClr val="dk1"/>
                </a:solidFill>
                <a:latin typeface="Arial"/>
                <a:ea typeface="Arial"/>
                <a:cs typeface="Arial"/>
                <a:sym typeface="Arial"/>
              </a:defRPr>
            </a:lvl6pPr>
            <a:lvl7pPr marL="0" marR="0" lvl="6" indent="0" algn="l" rtl="0">
              <a:lnSpc>
                <a:spcPct val="100000"/>
              </a:lnSpc>
              <a:spcBef>
                <a:spcPts val="0"/>
              </a:spcBef>
              <a:spcAft>
                <a:spcPts val="0"/>
              </a:spcAft>
              <a:buClr>
                <a:schemeClr val="dk1"/>
              </a:buClr>
              <a:buSzPts val="1400"/>
              <a:buFont typeface="Arial"/>
              <a:buNone/>
              <a:defRPr sz="1867" b="0" i="0" u="none" strike="noStrike" cap="none">
                <a:solidFill>
                  <a:schemeClr val="dk1"/>
                </a:solidFill>
                <a:latin typeface="Arial"/>
                <a:ea typeface="Arial"/>
                <a:cs typeface="Arial"/>
                <a:sym typeface="Arial"/>
              </a:defRPr>
            </a:lvl7pPr>
            <a:lvl8pPr marL="0" marR="0" lvl="7" indent="0" algn="l" rtl="0">
              <a:lnSpc>
                <a:spcPct val="100000"/>
              </a:lnSpc>
              <a:spcBef>
                <a:spcPts val="0"/>
              </a:spcBef>
              <a:spcAft>
                <a:spcPts val="0"/>
              </a:spcAft>
              <a:buClr>
                <a:schemeClr val="dk1"/>
              </a:buClr>
              <a:buSzPts val="1400"/>
              <a:buFont typeface="Arial"/>
              <a:buNone/>
              <a:defRPr sz="1867" b="0" i="0" u="none" strike="noStrike" cap="none">
                <a:solidFill>
                  <a:schemeClr val="dk1"/>
                </a:solidFill>
                <a:latin typeface="Arial"/>
                <a:ea typeface="Arial"/>
                <a:cs typeface="Arial"/>
                <a:sym typeface="Arial"/>
              </a:defRPr>
            </a:lvl8pPr>
            <a:lvl9pPr marL="0" marR="0" lvl="8" indent="0" algn="l" rtl="0">
              <a:lnSpc>
                <a:spcPct val="100000"/>
              </a:lnSpc>
              <a:spcBef>
                <a:spcPts val="0"/>
              </a:spcBef>
              <a:spcAft>
                <a:spcPts val="0"/>
              </a:spcAft>
              <a:buClr>
                <a:schemeClr val="dk1"/>
              </a:buClr>
              <a:buSzPts val="1400"/>
              <a:buFont typeface="Arial"/>
              <a:buNone/>
              <a:defRPr sz="1867" b="0" i="0" u="none" strike="noStrike" cap="none">
                <a:solidFill>
                  <a:schemeClr val="dk1"/>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79036023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2_Two Content" type="twoObj">
  <p:cSld name="2_Two Content">
    <p:spTree>
      <p:nvGrpSpPr>
        <p:cNvPr id="1" name="Shape 65"/>
        <p:cNvGrpSpPr/>
        <p:nvPr/>
      </p:nvGrpSpPr>
      <p:grpSpPr>
        <a:xfrm>
          <a:off x="0" y="0"/>
          <a:ext cx="0" cy="0"/>
          <a:chOff x="0" y="0"/>
          <a:chExt cx="0" cy="0"/>
        </a:xfrm>
      </p:grpSpPr>
      <p:sp>
        <p:nvSpPr>
          <p:cNvPr id="66" name="Google Shape;66;p23"/>
          <p:cNvSpPr txBox="1">
            <a:spLocks noGrp="1"/>
          </p:cNvSpPr>
          <p:nvPr>
            <p:ph type="title"/>
          </p:nvPr>
        </p:nvSpPr>
        <p:spPr>
          <a:xfrm>
            <a:off x="838200" y="365760"/>
            <a:ext cx="10515600" cy="1326000"/>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SzPts val="28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67" name="Google Shape;67;p23"/>
          <p:cNvSpPr txBox="1">
            <a:spLocks noGrp="1"/>
          </p:cNvSpPr>
          <p:nvPr>
            <p:ph type="body" idx="1"/>
          </p:nvPr>
        </p:nvSpPr>
        <p:spPr>
          <a:xfrm>
            <a:off x="838200" y="1825625"/>
            <a:ext cx="5181600" cy="4351200"/>
          </a:xfrm>
          <a:prstGeom prst="rect">
            <a:avLst/>
          </a:prstGeom>
          <a:noFill/>
          <a:ln>
            <a:noFill/>
          </a:ln>
        </p:spPr>
        <p:txBody>
          <a:bodyPr spcFirstLastPara="1" wrap="square" lIns="68575" tIns="34275" rIns="68575" bIns="34275" anchor="t" anchorCtr="0">
            <a:noAutofit/>
          </a:bodyPr>
          <a:lstStyle>
            <a:lvl1pPr marL="609585" lvl="0" indent="-448722" algn="l">
              <a:lnSpc>
                <a:spcPct val="95000"/>
              </a:lnSpc>
              <a:spcBef>
                <a:spcPts val="1200"/>
              </a:spcBef>
              <a:spcAft>
                <a:spcPts val="0"/>
              </a:spcAft>
              <a:buSzPts val="1700"/>
              <a:buChar char="•"/>
              <a:defRPr/>
            </a:lvl1pPr>
            <a:lvl2pPr marL="1219170" lvl="1" indent="-406390" algn="l">
              <a:lnSpc>
                <a:spcPct val="90000"/>
              </a:lnSpc>
              <a:spcBef>
                <a:spcPts val="267"/>
              </a:spcBef>
              <a:spcAft>
                <a:spcPts val="0"/>
              </a:spcAft>
              <a:buSzPts val="1200"/>
              <a:buChar char="●"/>
              <a:defRPr/>
            </a:lvl2pPr>
            <a:lvl3pPr marL="1828754" lvl="2" indent="-397923" algn="l">
              <a:lnSpc>
                <a:spcPct val="90000"/>
              </a:lnSpc>
              <a:spcBef>
                <a:spcPts val="267"/>
              </a:spcBef>
              <a:spcAft>
                <a:spcPts val="0"/>
              </a:spcAft>
              <a:buSzPts val="1100"/>
              <a:buChar char="●"/>
              <a:defRPr/>
            </a:lvl3pPr>
            <a:lvl4pPr marL="2438339" lvl="3" indent="-397923" algn="l">
              <a:lnSpc>
                <a:spcPct val="90000"/>
              </a:lnSpc>
              <a:spcBef>
                <a:spcPts val="267"/>
              </a:spcBef>
              <a:spcAft>
                <a:spcPts val="0"/>
              </a:spcAft>
              <a:buSzPts val="1100"/>
              <a:buChar char="●"/>
              <a:defRPr/>
            </a:lvl4pPr>
            <a:lvl5pPr marL="3047924" lvl="4" indent="-397923" algn="l">
              <a:lnSpc>
                <a:spcPct val="90000"/>
              </a:lnSpc>
              <a:spcBef>
                <a:spcPts val="267"/>
              </a:spcBef>
              <a:spcAft>
                <a:spcPts val="0"/>
              </a:spcAft>
              <a:buSzPts val="1100"/>
              <a:buChar char="●"/>
              <a:defRPr/>
            </a:lvl5pPr>
            <a:lvl6pPr marL="3657509" lvl="5" indent="-380990" algn="l">
              <a:lnSpc>
                <a:spcPct val="90000"/>
              </a:lnSpc>
              <a:spcBef>
                <a:spcPts val="267"/>
              </a:spcBef>
              <a:spcAft>
                <a:spcPts val="0"/>
              </a:spcAft>
              <a:buSzPts val="900"/>
              <a:buChar char="●"/>
              <a:defRPr/>
            </a:lvl6pPr>
            <a:lvl7pPr marL="4267093" lvl="6" indent="-380990" algn="l">
              <a:lnSpc>
                <a:spcPct val="90000"/>
              </a:lnSpc>
              <a:spcBef>
                <a:spcPts val="267"/>
              </a:spcBef>
              <a:spcAft>
                <a:spcPts val="0"/>
              </a:spcAft>
              <a:buSzPts val="900"/>
              <a:buChar char="●"/>
              <a:defRPr/>
            </a:lvl7pPr>
            <a:lvl8pPr marL="4876678" lvl="7" indent="-380990" algn="l">
              <a:lnSpc>
                <a:spcPct val="90000"/>
              </a:lnSpc>
              <a:spcBef>
                <a:spcPts val="267"/>
              </a:spcBef>
              <a:spcAft>
                <a:spcPts val="0"/>
              </a:spcAft>
              <a:buSzPts val="900"/>
              <a:buChar char="●"/>
              <a:defRPr/>
            </a:lvl8pPr>
            <a:lvl9pPr marL="5486263" lvl="8" indent="-380990" algn="l">
              <a:lnSpc>
                <a:spcPct val="90000"/>
              </a:lnSpc>
              <a:spcBef>
                <a:spcPts val="267"/>
              </a:spcBef>
              <a:spcAft>
                <a:spcPts val="267"/>
              </a:spcAft>
              <a:buSzPts val="900"/>
              <a:buChar char="●"/>
              <a:defRPr/>
            </a:lvl9pPr>
          </a:lstStyle>
          <a:p>
            <a:endParaRPr/>
          </a:p>
        </p:txBody>
      </p:sp>
      <p:sp>
        <p:nvSpPr>
          <p:cNvPr id="68" name="Google Shape;68;p23"/>
          <p:cNvSpPr txBox="1">
            <a:spLocks noGrp="1"/>
          </p:cNvSpPr>
          <p:nvPr>
            <p:ph type="body" idx="2"/>
          </p:nvPr>
        </p:nvSpPr>
        <p:spPr>
          <a:xfrm>
            <a:off x="6172200" y="1825625"/>
            <a:ext cx="5181600" cy="4351200"/>
          </a:xfrm>
          <a:prstGeom prst="rect">
            <a:avLst/>
          </a:prstGeom>
          <a:noFill/>
          <a:ln>
            <a:noFill/>
          </a:ln>
        </p:spPr>
        <p:txBody>
          <a:bodyPr spcFirstLastPara="1" wrap="square" lIns="68575" tIns="34275" rIns="68575" bIns="34275" anchor="t" anchorCtr="0">
            <a:noAutofit/>
          </a:bodyPr>
          <a:lstStyle>
            <a:lvl1pPr marL="609585" lvl="0" indent="-448722" algn="l">
              <a:lnSpc>
                <a:spcPct val="95000"/>
              </a:lnSpc>
              <a:spcBef>
                <a:spcPts val="1200"/>
              </a:spcBef>
              <a:spcAft>
                <a:spcPts val="0"/>
              </a:spcAft>
              <a:buSzPts val="1700"/>
              <a:buChar char="•"/>
              <a:defRPr/>
            </a:lvl1pPr>
            <a:lvl2pPr marL="1219170" lvl="1" indent="-406390" algn="l">
              <a:lnSpc>
                <a:spcPct val="90000"/>
              </a:lnSpc>
              <a:spcBef>
                <a:spcPts val="267"/>
              </a:spcBef>
              <a:spcAft>
                <a:spcPts val="0"/>
              </a:spcAft>
              <a:buSzPts val="1200"/>
              <a:buChar char="●"/>
              <a:defRPr/>
            </a:lvl2pPr>
            <a:lvl3pPr marL="1828754" lvl="2" indent="-397923" algn="l">
              <a:lnSpc>
                <a:spcPct val="90000"/>
              </a:lnSpc>
              <a:spcBef>
                <a:spcPts val="267"/>
              </a:spcBef>
              <a:spcAft>
                <a:spcPts val="0"/>
              </a:spcAft>
              <a:buSzPts val="1100"/>
              <a:buChar char="●"/>
              <a:defRPr/>
            </a:lvl3pPr>
            <a:lvl4pPr marL="2438339" lvl="3" indent="-397923" algn="l">
              <a:lnSpc>
                <a:spcPct val="90000"/>
              </a:lnSpc>
              <a:spcBef>
                <a:spcPts val="267"/>
              </a:spcBef>
              <a:spcAft>
                <a:spcPts val="0"/>
              </a:spcAft>
              <a:buSzPts val="1100"/>
              <a:buChar char="●"/>
              <a:defRPr/>
            </a:lvl4pPr>
            <a:lvl5pPr marL="3047924" lvl="4" indent="-397923" algn="l">
              <a:lnSpc>
                <a:spcPct val="90000"/>
              </a:lnSpc>
              <a:spcBef>
                <a:spcPts val="267"/>
              </a:spcBef>
              <a:spcAft>
                <a:spcPts val="0"/>
              </a:spcAft>
              <a:buSzPts val="1100"/>
              <a:buChar char="●"/>
              <a:defRPr/>
            </a:lvl5pPr>
            <a:lvl6pPr marL="3657509" lvl="5" indent="-380990" algn="l">
              <a:lnSpc>
                <a:spcPct val="90000"/>
              </a:lnSpc>
              <a:spcBef>
                <a:spcPts val="267"/>
              </a:spcBef>
              <a:spcAft>
                <a:spcPts val="0"/>
              </a:spcAft>
              <a:buSzPts val="900"/>
              <a:buChar char="●"/>
              <a:defRPr/>
            </a:lvl6pPr>
            <a:lvl7pPr marL="4267093" lvl="6" indent="-380990" algn="l">
              <a:lnSpc>
                <a:spcPct val="90000"/>
              </a:lnSpc>
              <a:spcBef>
                <a:spcPts val="267"/>
              </a:spcBef>
              <a:spcAft>
                <a:spcPts val="0"/>
              </a:spcAft>
              <a:buSzPts val="900"/>
              <a:buChar char="●"/>
              <a:defRPr/>
            </a:lvl7pPr>
            <a:lvl8pPr marL="4876678" lvl="7" indent="-380990" algn="l">
              <a:lnSpc>
                <a:spcPct val="90000"/>
              </a:lnSpc>
              <a:spcBef>
                <a:spcPts val="267"/>
              </a:spcBef>
              <a:spcAft>
                <a:spcPts val="0"/>
              </a:spcAft>
              <a:buSzPts val="900"/>
              <a:buChar char="●"/>
              <a:defRPr/>
            </a:lvl8pPr>
            <a:lvl9pPr marL="5486263" lvl="8" indent="-380990" algn="l">
              <a:lnSpc>
                <a:spcPct val="90000"/>
              </a:lnSpc>
              <a:spcBef>
                <a:spcPts val="267"/>
              </a:spcBef>
              <a:spcAft>
                <a:spcPts val="267"/>
              </a:spcAft>
              <a:buSzPts val="900"/>
              <a:buChar char="●"/>
              <a:defRPr/>
            </a:lvl9pPr>
          </a:lstStyle>
          <a:p>
            <a:endParaRPr/>
          </a:p>
        </p:txBody>
      </p:sp>
      <p:sp>
        <p:nvSpPr>
          <p:cNvPr id="69" name="Google Shape;69;p23"/>
          <p:cNvSpPr txBox="1">
            <a:spLocks noGrp="1"/>
          </p:cNvSpPr>
          <p:nvPr>
            <p:ph type="dt" idx="10"/>
          </p:nvPr>
        </p:nvSpPr>
        <p:spPr>
          <a:xfrm>
            <a:off x="0" y="0"/>
            <a:ext cx="3000000" cy="3000000"/>
          </a:xfrm>
          <a:prstGeom prst="rect">
            <a:avLst/>
          </a:prstGeom>
          <a:noFill/>
          <a:ln>
            <a:noFill/>
          </a:ln>
        </p:spPr>
        <p:txBody>
          <a:bodyPr spcFirstLastPara="1" wrap="square" lIns="68575" tIns="34275" rIns="68575" bIns="34275" anchor="t" anchorCtr="0">
            <a:noAutofit/>
          </a:bodyPr>
          <a:lstStyle>
            <a:lvl1pPr marR="0" lvl="0"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Arial"/>
                <a:ea typeface="Arial"/>
                <a:cs typeface="Arial"/>
                <a:sym typeface="Arial"/>
              </a:defRPr>
            </a:lvl9pPr>
          </a:lstStyle>
          <a:p>
            <a:endParaRPr/>
          </a:p>
        </p:txBody>
      </p:sp>
      <p:sp>
        <p:nvSpPr>
          <p:cNvPr id="70" name="Google Shape;70;p23"/>
          <p:cNvSpPr txBox="1">
            <a:spLocks noGrp="1"/>
          </p:cNvSpPr>
          <p:nvPr>
            <p:ph type="ftr" idx="11"/>
          </p:nvPr>
        </p:nvSpPr>
        <p:spPr>
          <a:xfrm>
            <a:off x="0" y="0"/>
            <a:ext cx="3000000" cy="3000000"/>
          </a:xfrm>
          <a:prstGeom prst="rect">
            <a:avLst/>
          </a:prstGeom>
          <a:noFill/>
          <a:ln>
            <a:noFill/>
          </a:ln>
        </p:spPr>
        <p:txBody>
          <a:bodyPr spcFirstLastPara="1" wrap="square" lIns="68575" tIns="34275" rIns="68575" bIns="34275" anchor="t" anchorCtr="0">
            <a:noAutofit/>
          </a:bodyPr>
          <a:lstStyle>
            <a:lvl1pPr marR="0" lvl="0"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Arial"/>
                <a:ea typeface="Arial"/>
                <a:cs typeface="Arial"/>
                <a:sym typeface="Arial"/>
              </a:defRPr>
            </a:lvl9pPr>
          </a:lstStyle>
          <a:p>
            <a:endParaRPr/>
          </a:p>
        </p:txBody>
      </p:sp>
      <p:sp>
        <p:nvSpPr>
          <p:cNvPr id="71" name="Google Shape;71;p23"/>
          <p:cNvSpPr txBox="1">
            <a:spLocks noGrp="1"/>
          </p:cNvSpPr>
          <p:nvPr>
            <p:ph type="sldNum" idx="12"/>
          </p:nvPr>
        </p:nvSpPr>
        <p:spPr>
          <a:xfrm>
            <a:off x="0" y="0"/>
            <a:ext cx="3000000" cy="3000000"/>
          </a:xfrm>
          <a:prstGeom prst="rect">
            <a:avLst/>
          </a:prstGeom>
          <a:noFill/>
          <a:ln>
            <a:noFill/>
          </a:ln>
        </p:spPr>
        <p:txBody>
          <a:bodyPr spcFirstLastPara="1" wrap="square" lIns="68575" tIns="34275" rIns="68575" bIns="34275" anchor="t" anchorCtr="0">
            <a:noAutofit/>
          </a:bodyPr>
          <a:lstStyle>
            <a:lvl1pPr marL="0" marR="0" lvl="0" indent="0" algn="l" rtl="0">
              <a:lnSpc>
                <a:spcPct val="100000"/>
              </a:lnSpc>
              <a:spcBef>
                <a:spcPts val="0"/>
              </a:spcBef>
              <a:spcAft>
                <a:spcPts val="0"/>
              </a:spcAft>
              <a:buClr>
                <a:srgbClr val="000000"/>
              </a:buClr>
              <a:buSzPts val="1400"/>
              <a:buFont typeface="Arial"/>
              <a:buNone/>
              <a:defRPr sz="1867" b="0" i="0" u="none" strike="noStrike" cap="none">
                <a:solidFill>
                  <a:schemeClr val="dk1"/>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867" b="0" i="0" u="none" strike="noStrike" cap="none">
                <a:solidFill>
                  <a:schemeClr val="dk1"/>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867" b="0" i="0" u="none" strike="noStrike" cap="none">
                <a:solidFill>
                  <a:schemeClr val="dk1"/>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867" b="0" i="0" u="none" strike="noStrike" cap="none">
                <a:solidFill>
                  <a:schemeClr val="dk1"/>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867" b="0" i="0" u="none" strike="noStrike" cap="none">
                <a:solidFill>
                  <a:schemeClr val="dk1"/>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867" b="0" i="0" u="none" strike="noStrike" cap="none">
                <a:solidFill>
                  <a:schemeClr val="dk1"/>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867" b="0" i="0" u="none" strike="noStrike" cap="none">
                <a:solidFill>
                  <a:schemeClr val="dk1"/>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867" b="0" i="0" u="none" strike="noStrike" cap="none">
                <a:solidFill>
                  <a:schemeClr val="dk1"/>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867" b="0" i="0" u="none" strike="noStrike" cap="none">
                <a:solidFill>
                  <a:schemeClr val="dk1"/>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3962791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72"/>
        <p:cNvGrpSpPr/>
        <p:nvPr/>
      </p:nvGrpSpPr>
      <p:grpSpPr>
        <a:xfrm>
          <a:off x="0" y="0"/>
          <a:ext cx="0" cy="0"/>
          <a:chOff x="0" y="0"/>
          <a:chExt cx="0" cy="0"/>
        </a:xfrm>
      </p:grpSpPr>
      <p:sp>
        <p:nvSpPr>
          <p:cNvPr id="73" name="Google Shape;73;p24"/>
          <p:cNvSpPr txBox="1">
            <a:spLocks noGrp="1"/>
          </p:cNvSpPr>
          <p:nvPr>
            <p:ph type="title"/>
          </p:nvPr>
        </p:nvSpPr>
        <p:spPr>
          <a:xfrm>
            <a:off x="609600" y="274637"/>
            <a:ext cx="10972800" cy="1143000"/>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SzPts val="28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74" name="Google Shape;74;p24"/>
          <p:cNvSpPr txBox="1">
            <a:spLocks noGrp="1"/>
          </p:cNvSpPr>
          <p:nvPr>
            <p:ph type="body" idx="1"/>
          </p:nvPr>
        </p:nvSpPr>
        <p:spPr>
          <a:xfrm>
            <a:off x="609600" y="1535114"/>
            <a:ext cx="5386800" cy="639900"/>
          </a:xfrm>
          <a:prstGeom prst="rect">
            <a:avLst/>
          </a:prstGeom>
          <a:noFill/>
          <a:ln>
            <a:noFill/>
          </a:ln>
        </p:spPr>
        <p:txBody>
          <a:bodyPr spcFirstLastPara="1" wrap="square" lIns="68575" tIns="34275" rIns="68575" bIns="34275" anchor="b" anchorCtr="0">
            <a:noAutofit/>
          </a:bodyPr>
          <a:lstStyle>
            <a:lvl1pPr marL="609585" lvl="0" indent="-304792" algn="l">
              <a:lnSpc>
                <a:spcPct val="95000"/>
              </a:lnSpc>
              <a:spcBef>
                <a:spcPts val="1200"/>
              </a:spcBef>
              <a:spcAft>
                <a:spcPts val="0"/>
              </a:spcAft>
              <a:buSzPts val="1700"/>
              <a:buNone/>
              <a:defRPr sz="2400" b="1"/>
            </a:lvl1pPr>
            <a:lvl2pPr marL="1219170" lvl="1" indent="-304792" algn="l">
              <a:lnSpc>
                <a:spcPct val="90000"/>
              </a:lnSpc>
              <a:spcBef>
                <a:spcPts val="267"/>
              </a:spcBef>
              <a:spcAft>
                <a:spcPts val="0"/>
              </a:spcAft>
              <a:buSzPts val="1200"/>
              <a:buNone/>
              <a:defRPr sz="2000" b="1"/>
            </a:lvl2pPr>
            <a:lvl3pPr marL="1828754" lvl="2" indent="-304792" algn="l">
              <a:lnSpc>
                <a:spcPct val="90000"/>
              </a:lnSpc>
              <a:spcBef>
                <a:spcPts val="267"/>
              </a:spcBef>
              <a:spcAft>
                <a:spcPts val="0"/>
              </a:spcAft>
              <a:buSzPts val="1100"/>
              <a:buNone/>
              <a:defRPr sz="1867" b="1"/>
            </a:lvl3pPr>
            <a:lvl4pPr marL="2438339" lvl="3" indent="-304792" algn="l">
              <a:lnSpc>
                <a:spcPct val="90000"/>
              </a:lnSpc>
              <a:spcBef>
                <a:spcPts val="267"/>
              </a:spcBef>
              <a:spcAft>
                <a:spcPts val="0"/>
              </a:spcAft>
              <a:buSzPts val="1100"/>
              <a:buNone/>
              <a:defRPr sz="1600" b="1"/>
            </a:lvl4pPr>
            <a:lvl5pPr marL="3047924" lvl="4" indent="-304792" algn="l">
              <a:lnSpc>
                <a:spcPct val="90000"/>
              </a:lnSpc>
              <a:spcBef>
                <a:spcPts val="267"/>
              </a:spcBef>
              <a:spcAft>
                <a:spcPts val="0"/>
              </a:spcAft>
              <a:buSzPts val="1100"/>
              <a:buNone/>
              <a:defRPr sz="1600" b="1"/>
            </a:lvl5pPr>
            <a:lvl6pPr marL="3657509" lvl="5" indent="-304792" algn="l">
              <a:lnSpc>
                <a:spcPct val="90000"/>
              </a:lnSpc>
              <a:spcBef>
                <a:spcPts val="267"/>
              </a:spcBef>
              <a:spcAft>
                <a:spcPts val="0"/>
              </a:spcAft>
              <a:buSzPts val="900"/>
              <a:buNone/>
              <a:defRPr sz="1600" b="1"/>
            </a:lvl6pPr>
            <a:lvl7pPr marL="4267093" lvl="6" indent="-304792" algn="l">
              <a:lnSpc>
                <a:spcPct val="90000"/>
              </a:lnSpc>
              <a:spcBef>
                <a:spcPts val="267"/>
              </a:spcBef>
              <a:spcAft>
                <a:spcPts val="0"/>
              </a:spcAft>
              <a:buSzPts val="900"/>
              <a:buNone/>
              <a:defRPr sz="1600" b="1"/>
            </a:lvl7pPr>
            <a:lvl8pPr marL="4876678" lvl="7" indent="-304792" algn="l">
              <a:lnSpc>
                <a:spcPct val="90000"/>
              </a:lnSpc>
              <a:spcBef>
                <a:spcPts val="267"/>
              </a:spcBef>
              <a:spcAft>
                <a:spcPts val="0"/>
              </a:spcAft>
              <a:buSzPts val="900"/>
              <a:buNone/>
              <a:defRPr sz="1600" b="1"/>
            </a:lvl8pPr>
            <a:lvl9pPr marL="5486263" lvl="8" indent="-304792" algn="l">
              <a:lnSpc>
                <a:spcPct val="90000"/>
              </a:lnSpc>
              <a:spcBef>
                <a:spcPts val="267"/>
              </a:spcBef>
              <a:spcAft>
                <a:spcPts val="267"/>
              </a:spcAft>
              <a:buSzPts val="900"/>
              <a:buNone/>
              <a:defRPr sz="1600" b="1"/>
            </a:lvl9pPr>
          </a:lstStyle>
          <a:p>
            <a:endParaRPr/>
          </a:p>
        </p:txBody>
      </p:sp>
      <p:sp>
        <p:nvSpPr>
          <p:cNvPr id="75" name="Google Shape;75;p24"/>
          <p:cNvSpPr txBox="1">
            <a:spLocks noGrp="1"/>
          </p:cNvSpPr>
          <p:nvPr>
            <p:ph type="body" idx="2"/>
          </p:nvPr>
        </p:nvSpPr>
        <p:spPr>
          <a:xfrm>
            <a:off x="609600" y="2174875"/>
            <a:ext cx="5386800" cy="3951300"/>
          </a:xfrm>
          <a:prstGeom prst="rect">
            <a:avLst/>
          </a:prstGeom>
          <a:noFill/>
          <a:ln>
            <a:noFill/>
          </a:ln>
        </p:spPr>
        <p:txBody>
          <a:bodyPr spcFirstLastPara="1" wrap="square" lIns="68575" tIns="34275" rIns="68575" bIns="34275" anchor="t" anchorCtr="0">
            <a:noAutofit/>
          </a:bodyPr>
          <a:lstStyle>
            <a:lvl1pPr marL="609585" lvl="0" indent="-448722" algn="l">
              <a:lnSpc>
                <a:spcPct val="95000"/>
              </a:lnSpc>
              <a:spcBef>
                <a:spcPts val="1200"/>
              </a:spcBef>
              <a:spcAft>
                <a:spcPts val="0"/>
              </a:spcAft>
              <a:buSzPts val="1700"/>
              <a:buChar char="•"/>
              <a:defRPr sz="2400"/>
            </a:lvl1pPr>
            <a:lvl2pPr marL="1219170" lvl="1" indent="-406390" algn="l">
              <a:lnSpc>
                <a:spcPct val="90000"/>
              </a:lnSpc>
              <a:spcBef>
                <a:spcPts val="267"/>
              </a:spcBef>
              <a:spcAft>
                <a:spcPts val="0"/>
              </a:spcAft>
              <a:buSzPts val="1200"/>
              <a:buChar char="●"/>
              <a:defRPr sz="2000"/>
            </a:lvl2pPr>
            <a:lvl3pPr marL="1828754" lvl="2" indent="-397923" algn="l">
              <a:lnSpc>
                <a:spcPct val="90000"/>
              </a:lnSpc>
              <a:spcBef>
                <a:spcPts val="267"/>
              </a:spcBef>
              <a:spcAft>
                <a:spcPts val="0"/>
              </a:spcAft>
              <a:buSzPts val="1100"/>
              <a:buChar char="●"/>
              <a:defRPr sz="1867"/>
            </a:lvl3pPr>
            <a:lvl4pPr marL="2438339" lvl="3" indent="-397923" algn="l">
              <a:lnSpc>
                <a:spcPct val="90000"/>
              </a:lnSpc>
              <a:spcBef>
                <a:spcPts val="267"/>
              </a:spcBef>
              <a:spcAft>
                <a:spcPts val="0"/>
              </a:spcAft>
              <a:buSzPts val="1100"/>
              <a:buChar char="●"/>
              <a:defRPr sz="1600"/>
            </a:lvl4pPr>
            <a:lvl5pPr marL="3047924" lvl="4" indent="-397923" algn="l">
              <a:lnSpc>
                <a:spcPct val="90000"/>
              </a:lnSpc>
              <a:spcBef>
                <a:spcPts val="267"/>
              </a:spcBef>
              <a:spcAft>
                <a:spcPts val="0"/>
              </a:spcAft>
              <a:buSzPts val="1100"/>
              <a:buChar char="●"/>
              <a:defRPr sz="1600"/>
            </a:lvl5pPr>
            <a:lvl6pPr marL="3657509" lvl="5" indent="-380990" algn="l">
              <a:lnSpc>
                <a:spcPct val="90000"/>
              </a:lnSpc>
              <a:spcBef>
                <a:spcPts val="267"/>
              </a:spcBef>
              <a:spcAft>
                <a:spcPts val="0"/>
              </a:spcAft>
              <a:buSzPts val="900"/>
              <a:buChar char="●"/>
              <a:defRPr sz="1600"/>
            </a:lvl6pPr>
            <a:lvl7pPr marL="4267093" lvl="6" indent="-380990" algn="l">
              <a:lnSpc>
                <a:spcPct val="90000"/>
              </a:lnSpc>
              <a:spcBef>
                <a:spcPts val="267"/>
              </a:spcBef>
              <a:spcAft>
                <a:spcPts val="0"/>
              </a:spcAft>
              <a:buSzPts val="900"/>
              <a:buChar char="●"/>
              <a:defRPr sz="1600"/>
            </a:lvl7pPr>
            <a:lvl8pPr marL="4876678" lvl="7" indent="-380990" algn="l">
              <a:lnSpc>
                <a:spcPct val="90000"/>
              </a:lnSpc>
              <a:spcBef>
                <a:spcPts val="267"/>
              </a:spcBef>
              <a:spcAft>
                <a:spcPts val="0"/>
              </a:spcAft>
              <a:buSzPts val="900"/>
              <a:buChar char="●"/>
              <a:defRPr sz="1600"/>
            </a:lvl8pPr>
            <a:lvl9pPr marL="5486263" lvl="8" indent="-380990" algn="l">
              <a:lnSpc>
                <a:spcPct val="90000"/>
              </a:lnSpc>
              <a:spcBef>
                <a:spcPts val="267"/>
              </a:spcBef>
              <a:spcAft>
                <a:spcPts val="267"/>
              </a:spcAft>
              <a:buSzPts val="900"/>
              <a:buChar char="●"/>
              <a:defRPr sz="1600"/>
            </a:lvl9pPr>
          </a:lstStyle>
          <a:p>
            <a:endParaRPr/>
          </a:p>
        </p:txBody>
      </p:sp>
      <p:sp>
        <p:nvSpPr>
          <p:cNvPr id="76" name="Google Shape;76;p24"/>
          <p:cNvSpPr txBox="1">
            <a:spLocks noGrp="1"/>
          </p:cNvSpPr>
          <p:nvPr>
            <p:ph type="body" idx="3"/>
          </p:nvPr>
        </p:nvSpPr>
        <p:spPr>
          <a:xfrm>
            <a:off x="6193369" y="1535114"/>
            <a:ext cx="5388900" cy="639900"/>
          </a:xfrm>
          <a:prstGeom prst="rect">
            <a:avLst/>
          </a:prstGeom>
          <a:noFill/>
          <a:ln>
            <a:noFill/>
          </a:ln>
        </p:spPr>
        <p:txBody>
          <a:bodyPr spcFirstLastPara="1" wrap="square" lIns="68575" tIns="34275" rIns="68575" bIns="34275" anchor="b" anchorCtr="0">
            <a:noAutofit/>
          </a:bodyPr>
          <a:lstStyle>
            <a:lvl1pPr marL="609585" lvl="0" indent="-304792" algn="l">
              <a:lnSpc>
                <a:spcPct val="95000"/>
              </a:lnSpc>
              <a:spcBef>
                <a:spcPts val="1200"/>
              </a:spcBef>
              <a:spcAft>
                <a:spcPts val="0"/>
              </a:spcAft>
              <a:buSzPts val="1700"/>
              <a:buNone/>
              <a:defRPr sz="2400" b="1"/>
            </a:lvl1pPr>
            <a:lvl2pPr marL="1219170" lvl="1" indent="-304792" algn="l">
              <a:lnSpc>
                <a:spcPct val="90000"/>
              </a:lnSpc>
              <a:spcBef>
                <a:spcPts val="267"/>
              </a:spcBef>
              <a:spcAft>
                <a:spcPts val="0"/>
              </a:spcAft>
              <a:buSzPts val="1200"/>
              <a:buNone/>
              <a:defRPr sz="2000" b="1"/>
            </a:lvl2pPr>
            <a:lvl3pPr marL="1828754" lvl="2" indent="-304792" algn="l">
              <a:lnSpc>
                <a:spcPct val="90000"/>
              </a:lnSpc>
              <a:spcBef>
                <a:spcPts val="267"/>
              </a:spcBef>
              <a:spcAft>
                <a:spcPts val="0"/>
              </a:spcAft>
              <a:buSzPts val="1100"/>
              <a:buNone/>
              <a:defRPr sz="1867" b="1"/>
            </a:lvl3pPr>
            <a:lvl4pPr marL="2438339" lvl="3" indent="-304792" algn="l">
              <a:lnSpc>
                <a:spcPct val="90000"/>
              </a:lnSpc>
              <a:spcBef>
                <a:spcPts val="267"/>
              </a:spcBef>
              <a:spcAft>
                <a:spcPts val="0"/>
              </a:spcAft>
              <a:buSzPts val="1100"/>
              <a:buNone/>
              <a:defRPr sz="1600" b="1"/>
            </a:lvl4pPr>
            <a:lvl5pPr marL="3047924" lvl="4" indent="-304792" algn="l">
              <a:lnSpc>
                <a:spcPct val="90000"/>
              </a:lnSpc>
              <a:spcBef>
                <a:spcPts val="267"/>
              </a:spcBef>
              <a:spcAft>
                <a:spcPts val="0"/>
              </a:spcAft>
              <a:buSzPts val="1100"/>
              <a:buNone/>
              <a:defRPr sz="1600" b="1"/>
            </a:lvl5pPr>
            <a:lvl6pPr marL="3657509" lvl="5" indent="-304792" algn="l">
              <a:lnSpc>
                <a:spcPct val="90000"/>
              </a:lnSpc>
              <a:spcBef>
                <a:spcPts val="267"/>
              </a:spcBef>
              <a:spcAft>
                <a:spcPts val="0"/>
              </a:spcAft>
              <a:buSzPts val="900"/>
              <a:buNone/>
              <a:defRPr sz="1600" b="1"/>
            </a:lvl6pPr>
            <a:lvl7pPr marL="4267093" lvl="6" indent="-304792" algn="l">
              <a:lnSpc>
                <a:spcPct val="90000"/>
              </a:lnSpc>
              <a:spcBef>
                <a:spcPts val="267"/>
              </a:spcBef>
              <a:spcAft>
                <a:spcPts val="0"/>
              </a:spcAft>
              <a:buSzPts val="900"/>
              <a:buNone/>
              <a:defRPr sz="1600" b="1"/>
            </a:lvl7pPr>
            <a:lvl8pPr marL="4876678" lvl="7" indent="-304792" algn="l">
              <a:lnSpc>
                <a:spcPct val="90000"/>
              </a:lnSpc>
              <a:spcBef>
                <a:spcPts val="267"/>
              </a:spcBef>
              <a:spcAft>
                <a:spcPts val="0"/>
              </a:spcAft>
              <a:buSzPts val="900"/>
              <a:buNone/>
              <a:defRPr sz="1600" b="1"/>
            </a:lvl8pPr>
            <a:lvl9pPr marL="5486263" lvl="8" indent="-304792" algn="l">
              <a:lnSpc>
                <a:spcPct val="90000"/>
              </a:lnSpc>
              <a:spcBef>
                <a:spcPts val="267"/>
              </a:spcBef>
              <a:spcAft>
                <a:spcPts val="267"/>
              </a:spcAft>
              <a:buSzPts val="900"/>
              <a:buNone/>
              <a:defRPr sz="1600" b="1"/>
            </a:lvl9pPr>
          </a:lstStyle>
          <a:p>
            <a:endParaRPr/>
          </a:p>
        </p:txBody>
      </p:sp>
      <p:sp>
        <p:nvSpPr>
          <p:cNvPr id="77" name="Google Shape;77;p24"/>
          <p:cNvSpPr txBox="1">
            <a:spLocks noGrp="1"/>
          </p:cNvSpPr>
          <p:nvPr>
            <p:ph type="body" idx="4"/>
          </p:nvPr>
        </p:nvSpPr>
        <p:spPr>
          <a:xfrm>
            <a:off x="6193369" y="2174875"/>
            <a:ext cx="5388900" cy="3951300"/>
          </a:xfrm>
          <a:prstGeom prst="rect">
            <a:avLst/>
          </a:prstGeom>
          <a:noFill/>
          <a:ln>
            <a:noFill/>
          </a:ln>
        </p:spPr>
        <p:txBody>
          <a:bodyPr spcFirstLastPara="1" wrap="square" lIns="68575" tIns="34275" rIns="68575" bIns="34275" anchor="t" anchorCtr="0">
            <a:noAutofit/>
          </a:bodyPr>
          <a:lstStyle>
            <a:lvl1pPr marL="609585" lvl="0" indent="-448722" algn="l">
              <a:lnSpc>
                <a:spcPct val="95000"/>
              </a:lnSpc>
              <a:spcBef>
                <a:spcPts val="1200"/>
              </a:spcBef>
              <a:spcAft>
                <a:spcPts val="0"/>
              </a:spcAft>
              <a:buSzPts val="1700"/>
              <a:buChar char="•"/>
              <a:defRPr sz="2400"/>
            </a:lvl1pPr>
            <a:lvl2pPr marL="1219170" lvl="1" indent="-406390" algn="l">
              <a:lnSpc>
                <a:spcPct val="90000"/>
              </a:lnSpc>
              <a:spcBef>
                <a:spcPts val="267"/>
              </a:spcBef>
              <a:spcAft>
                <a:spcPts val="0"/>
              </a:spcAft>
              <a:buSzPts val="1200"/>
              <a:buChar char="●"/>
              <a:defRPr sz="2000"/>
            </a:lvl2pPr>
            <a:lvl3pPr marL="1828754" lvl="2" indent="-397923" algn="l">
              <a:lnSpc>
                <a:spcPct val="90000"/>
              </a:lnSpc>
              <a:spcBef>
                <a:spcPts val="267"/>
              </a:spcBef>
              <a:spcAft>
                <a:spcPts val="0"/>
              </a:spcAft>
              <a:buSzPts val="1100"/>
              <a:buChar char="●"/>
              <a:defRPr sz="1867"/>
            </a:lvl3pPr>
            <a:lvl4pPr marL="2438339" lvl="3" indent="-397923" algn="l">
              <a:lnSpc>
                <a:spcPct val="90000"/>
              </a:lnSpc>
              <a:spcBef>
                <a:spcPts val="267"/>
              </a:spcBef>
              <a:spcAft>
                <a:spcPts val="0"/>
              </a:spcAft>
              <a:buSzPts val="1100"/>
              <a:buChar char="●"/>
              <a:defRPr sz="1600"/>
            </a:lvl4pPr>
            <a:lvl5pPr marL="3047924" lvl="4" indent="-397923" algn="l">
              <a:lnSpc>
                <a:spcPct val="90000"/>
              </a:lnSpc>
              <a:spcBef>
                <a:spcPts val="267"/>
              </a:spcBef>
              <a:spcAft>
                <a:spcPts val="0"/>
              </a:spcAft>
              <a:buSzPts val="1100"/>
              <a:buChar char="●"/>
              <a:defRPr sz="1600"/>
            </a:lvl5pPr>
            <a:lvl6pPr marL="3657509" lvl="5" indent="-380990" algn="l">
              <a:lnSpc>
                <a:spcPct val="90000"/>
              </a:lnSpc>
              <a:spcBef>
                <a:spcPts val="267"/>
              </a:spcBef>
              <a:spcAft>
                <a:spcPts val="0"/>
              </a:spcAft>
              <a:buSzPts val="900"/>
              <a:buChar char="●"/>
              <a:defRPr sz="1600"/>
            </a:lvl6pPr>
            <a:lvl7pPr marL="4267093" lvl="6" indent="-380990" algn="l">
              <a:lnSpc>
                <a:spcPct val="90000"/>
              </a:lnSpc>
              <a:spcBef>
                <a:spcPts val="267"/>
              </a:spcBef>
              <a:spcAft>
                <a:spcPts val="0"/>
              </a:spcAft>
              <a:buSzPts val="900"/>
              <a:buChar char="●"/>
              <a:defRPr sz="1600"/>
            </a:lvl7pPr>
            <a:lvl8pPr marL="4876678" lvl="7" indent="-380990" algn="l">
              <a:lnSpc>
                <a:spcPct val="90000"/>
              </a:lnSpc>
              <a:spcBef>
                <a:spcPts val="267"/>
              </a:spcBef>
              <a:spcAft>
                <a:spcPts val="0"/>
              </a:spcAft>
              <a:buSzPts val="900"/>
              <a:buChar char="●"/>
              <a:defRPr sz="1600"/>
            </a:lvl8pPr>
            <a:lvl9pPr marL="5486263" lvl="8" indent="-380990" algn="l">
              <a:lnSpc>
                <a:spcPct val="90000"/>
              </a:lnSpc>
              <a:spcBef>
                <a:spcPts val="267"/>
              </a:spcBef>
              <a:spcAft>
                <a:spcPts val="267"/>
              </a:spcAft>
              <a:buSzPts val="900"/>
              <a:buChar char="●"/>
              <a:defRPr sz="1600"/>
            </a:lvl9pPr>
          </a:lstStyle>
          <a:p>
            <a:endParaRPr/>
          </a:p>
        </p:txBody>
      </p:sp>
      <p:sp>
        <p:nvSpPr>
          <p:cNvPr id="78" name="Google Shape;78;p24"/>
          <p:cNvSpPr txBox="1">
            <a:spLocks noGrp="1"/>
          </p:cNvSpPr>
          <p:nvPr>
            <p:ph type="dt" idx="10"/>
          </p:nvPr>
        </p:nvSpPr>
        <p:spPr>
          <a:xfrm>
            <a:off x="0" y="0"/>
            <a:ext cx="3000000" cy="3000000"/>
          </a:xfrm>
          <a:prstGeom prst="rect">
            <a:avLst/>
          </a:prstGeom>
          <a:noFill/>
          <a:ln>
            <a:noFill/>
          </a:ln>
        </p:spPr>
        <p:txBody>
          <a:bodyPr spcFirstLastPara="1" wrap="square" lIns="68575" tIns="34275" rIns="68575" bIns="34275" anchor="t" anchorCtr="0">
            <a:noAutofit/>
          </a:bodyPr>
          <a:lstStyle>
            <a:lvl1pPr marR="0" lvl="0"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Arial"/>
                <a:ea typeface="Arial"/>
                <a:cs typeface="Arial"/>
                <a:sym typeface="Arial"/>
              </a:defRPr>
            </a:lvl9pPr>
          </a:lstStyle>
          <a:p>
            <a:endParaRPr/>
          </a:p>
        </p:txBody>
      </p:sp>
      <p:sp>
        <p:nvSpPr>
          <p:cNvPr id="79" name="Google Shape;79;p24"/>
          <p:cNvSpPr txBox="1">
            <a:spLocks noGrp="1"/>
          </p:cNvSpPr>
          <p:nvPr>
            <p:ph type="ftr" idx="11"/>
          </p:nvPr>
        </p:nvSpPr>
        <p:spPr>
          <a:xfrm>
            <a:off x="0" y="0"/>
            <a:ext cx="3000000" cy="3000000"/>
          </a:xfrm>
          <a:prstGeom prst="rect">
            <a:avLst/>
          </a:prstGeom>
          <a:noFill/>
          <a:ln>
            <a:noFill/>
          </a:ln>
        </p:spPr>
        <p:txBody>
          <a:bodyPr spcFirstLastPara="1" wrap="square" lIns="68575" tIns="34275" rIns="68575" bIns="34275" anchor="t" anchorCtr="0">
            <a:noAutofit/>
          </a:bodyPr>
          <a:lstStyle>
            <a:lvl1pPr marR="0" lvl="0"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Arial"/>
                <a:ea typeface="Arial"/>
                <a:cs typeface="Arial"/>
                <a:sym typeface="Arial"/>
              </a:defRPr>
            </a:lvl9pPr>
          </a:lstStyle>
          <a:p>
            <a:endParaRPr/>
          </a:p>
        </p:txBody>
      </p:sp>
      <p:sp>
        <p:nvSpPr>
          <p:cNvPr id="80" name="Google Shape;80;p24"/>
          <p:cNvSpPr txBox="1">
            <a:spLocks noGrp="1"/>
          </p:cNvSpPr>
          <p:nvPr>
            <p:ph type="sldNum" idx="12"/>
          </p:nvPr>
        </p:nvSpPr>
        <p:spPr>
          <a:xfrm>
            <a:off x="0" y="0"/>
            <a:ext cx="3000000" cy="3000000"/>
          </a:xfrm>
          <a:prstGeom prst="rect">
            <a:avLst/>
          </a:prstGeom>
          <a:noFill/>
          <a:ln>
            <a:noFill/>
          </a:ln>
        </p:spPr>
        <p:txBody>
          <a:bodyPr spcFirstLastPara="1" wrap="square" lIns="68575" tIns="34275" rIns="68575" bIns="34275" anchor="t" anchorCtr="0">
            <a:noAutofit/>
          </a:bodyPr>
          <a:lstStyle>
            <a:lvl1pPr marL="0" marR="0" lvl="0" indent="0" algn="l" rtl="0">
              <a:lnSpc>
                <a:spcPct val="100000"/>
              </a:lnSpc>
              <a:spcBef>
                <a:spcPts val="0"/>
              </a:spcBef>
              <a:spcAft>
                <a:spcPts val="0"/>
              </a:spcAft>
              <a:buClr>
                <a:srgbClr val="000000"/>
              </a:buClr>
              <a:buSzPts val="1400"/>
              <a:buFont typeface="Arial"/>
              <a:buNone/>
              <a:defRPr sz="1867" b="0" i="0" u="none" strike="noStrike" cap="none">
                <a:solidFill>
                  <a:schemeClr val="dk1"/>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867" b="0" i="0" u="none" strike="noStrike" cap="none">
                <a:solidFill>
                  <a:schemeClr val="dk1"/>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867" b="0" i="0" u="none" strike="noStrike" cap="none">
                <a:solidFill>
                  <a:schemeClr val="dk1"/>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867" b="0" i="0" u="none" strike="noStrike" cap="none">
                <a:solidFill>
                  <a:schemeClr val="dk1"/>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867" b="0" i="0" u="none" strike="noStrike" cap="none">
                <a:solidFill>
                  <a:schemeClr val="dk1"/>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867" b="0" i="0" u="none" strike="noStrike" cap="none">
                <a:solidFill>
                  <a:schemeClr val="dk1"/>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867" b="0" i="0" u="none" strike="noStrike" cap="none">
                <a:solidFill>
                  <a:schemeClr val="dk1"/>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867" b="0" i="0" u="none" strike="noStrike" cap="none">
                <a:solidFill>
                  <a:schemeClr val="dk1"/>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867" b="0" i="0" u="none" strike="noStrike" cap="none">
                <a:solidFill>
                  <a:schemeClr val="dk1"/>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52684020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ABBE54-A802-49FE-AE51-217A2693B235}" type="slidenum">
              <a:rPr lang="en-US" smtClean="0"/>
              <a:t>‹#›</a:t>
            </a:fld>
            <a:endParaRPr lang="en-US"/>
          </a:p>
        </p:txBody>
      </p:sp>
    </p:spTree>
    <p:extLst>
      <p:ext uri="{BB962C8B-B14F-4D97-AF65-F5344CB8AC3E}">
        <p14:creationId xmlns:p14="http://schemas.microsoft.com/office/powerpoint/2010/main" val="411247665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ABBE54-A802-49FE-AE51-217A2693B235}" type="slidenum">
              <a:rPr lang="en-US" smtClean="0"/>
              <a:t>‹#›</a:t>
            </a:fld>
            <a:endParaRPr lang="en-US"/>
          </a:p>
        </p:txBody>
      </p:sp>
    </p:spTree>
    <p:extLst>
      <p:ext uri="{BB962C8B-B14F-4D97-AF65-F5344CB8AC3E}">
        <p14:creationId xmlns:p14="http://schemas.microsoft.com/office/powerpoint/2010/main" val="348319577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ABBE54-A802-49FE-AE51-217A2693B235}" type="slidenum">
              <a:rPr lang="en-US" smtClean="0"/>
              <a:t>‹#›</a:t>
            </a:fld>
            <a:endParaRPr lang="en-US"/>
          </a:p>
        </p:txBody>
      </p:sp>
    </p:spTree>
    <p:extLst>
      <p:ext uri="{BB962C8B-B14F-4D97-AF65-F5344CB8AC3E}">
        <p14:creationId xmlns:p14="http://schemas.microsoft.com/office/powerpoint/2010/main" val="7441113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B4D1F33-CECD-7393-1BCF-EDB6389DA03A}"/>
              </a:ext>
            </a:extLst>
          </p:cNvPr>
          <p:cNvSpPr>
            <a:spLocks noGrp="1"/>
          </p:cNvSpPr>
          <p:nvPr>
            <p:ph type="dt" sz="half" idx="10"/>
          </p:nvPr>
        </p:nvSpPr>
        <p:spPr/>
        <p:txBody>
          <a:bodyPr/>
          <a:lstStyle/>
          <a:p>
            <a:fld id="{EEFD611E-3549-4EB7-9D42-90FB5B313258}" type="datetime1">
              <a:rPr lang="en-US" smtClean="0"/>
              <a:t>3/25/2025</a:t>
            </a:fld>
            <a:endParaRPr lang="en-US"/>
          </a:p>
        </p:txBody>
      </p:sp>
      <p:sp>
        <p:nvSpPr>
          <p:cNvPr id="3" name="Footer Placeholder 2">
            <a:extLst>
              <a:ext uri="{FF2B5EF4-FFF2-40B4-BE49-F238E27FC236}">
                <a16:creationId xmlns:a16="http://schemas.microsoft.com/office/drawing/2014/main" id="{45B678B3-9607-DEC3-D140-C5B730C1D1B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3DD55AF-9FD8-437E-2F53-2522FC863DB5}"/>
              </a:ext>
            </a:extLst>
          </p:cNvPr>
          <p:cNvSpPr>
            <a:spLocks noGrp="1"/>
          </p:cNvSpPr>
          <p:nvPr>
            <p:ph type="sldNum" sz="quarter" idx="12"/>
          </p:nvPr>
        </p:nvSpPr>
        <p:spPr/>
        <p:txBody>
          <a:bodyPr/>
          <a:lstStyle/>
          <a:p>
            <a:fld id="{993E7D29-CA28-4698-A77A-27708E07B1E9}" type="slidenum">
              <a:rPr lang="en-US" smtClean="0"/>
              <a:t>‹#›</a:t>
            </a:fld>
            <a:endParaRPr lang="en-US"/>
          </a:p>
        </p:txBody>
      </p:sp>
    </p:spTree>
    <p:extLst>
      <p:ext uri="{BB962C8B-B14F-4D97-AF65-F5344CB8AC3E}">
        <p14:creationId xmlns:p14="http://schemas.microsoft.com/office/powerpoint/2010/main" val="261894711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5ABBE54-A802-49FE-AE51-217A2693B235}" type="slidenum">
              <a:rPr lang="en-US" smtClean="0"/>
              <a:t>‹#›</a:t>
            </a:fld>
            <a:endParaRPr lang="en-US"/>
          </a:p>
        </p:txBody>
      </p:sp>
    </p:spTree>
    <p:extLst>
      <p:ext uri="{BB962C8B-B14F-4D97-AF65-F5344CB8AC3E}">
        <p14:creationId xmlns:p14="http://schemas.microsoft.com/office/powerpoint/2010/main" val="67897055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5ABBE54-A802-49FE-AE51-217A2693B235}" type="slidenum">
              <a:rPr lang="en-US" smtClean="0"/>
              <a:t>‹#›</a:t>
            </a:fld>
            <a:endParaRPr lang="en-US"/>
          </a:p>
        </p:txBody>
      </p:sp>
    </p:spTree>
    <p:extLst>
      <p:ext uri="{BB962C8B-B14F-4D97-AF65-F5344CB8AC3E}">
        <p14:creationId xmlns:p14="http://schemas.microsoft.com/office/powerpoint/2010/main" val="331600061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5ABBE54-A802-49FE-AE51-217A2693B235}" type="slidenum">
              <a:rPr lang="en-US" smtClean="0"/>
              <a:t>‹#›</a:t>
            </a:fld>
            <a:endParaRPr lang="en-US"/>
          </a:p>
        </p:txBody>
      </p:sp>
    </p:spTree>
    <p:extLst>
      <p:ext uri="{BB962C8B-B14F-4D97-AF65-F5344CB8AC3E}">
        <p14:creationId xmlns:p14="http://schemas.microsoft.com/office/powerpoint/2010/main" val="391683042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5ABBE54-A802-49FE-AE51-217A2693B235}" type="slidenum">
              <a:rPr lang="en-US" smtClean="0"/>
              <a:t>‹#›</a:t>
            </a:fld>
            <a:endParaRPr lang="en-US"/>
          </a:p>
        </p:txBody>
      </p:sp>
    </p:spTree>
    <p:extLst>
      <p:ext uri="{BB962C8B-B14F-4D97-AF65-F5344CB8AC3E}">
        <p14:creationId xmlns:p14="http://schemas.microsoft.com/office/powerpoint/2010/main" val="266379326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5ABBE54-A802-49FE-AE51-217A2693B235}" type="slidenum">
              <a:rPr lang="en-US" smtClean="0"/>
              <a:t>‹#›</a:t>
            </a:fld>
            <a:endParaRPr lang="en-US"/>
          </a:p>
        </p:txBody>
      </p:sp>
    </p:spTree>
    <p:extLst>
      <p:ext uri="{BB962C8B-B14F-4D97-AF65-F5344CB8AC3E}">
        <p14:creationId xmlns:p14="http://schemas.microsoft.com/office/powerpoint/2010/main" val="198603625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5ABBE54-A802-49FE-AE51-217A2693B235}" type="slidenum">
              <a:rPr lang="en-US" smtClean="0"/>
              <a:t>‹#›</a:t>
            </a:fld>
            <a:endParaRPr lang="en-US"/>
          </a:p>
        </p:txBody>
      </p:sp>
    </p:spTree>
    <p:extLst>
      <p:ext uri="{BB962C8B-B14F-4D97-AF65-F5344CB8AC3E}">
        <p14:creationId xmlns:p14="http://schemas.microsoft.com/office/powerpoint/2010/main" val="45428511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ABBE54-A802-49FE-AE51-217A2693B235}" type="slidenum">
              <a:rPr lang="en-US" smtClean="0"/>
              <a:t>‹#›</a:t>
            </a:fld>
            <a:endParaRPr lang="en-US"/>
          </a:p>
        </p:txBody>
      </p:sp>
    </p:spTree>
    <p:extLst>
      <p:ext uri="{BB962C8B-B14F-4D97-AF65-F5344CB8AC3E}">
        <p14:creationId xmlns:p14="http://schemas.microsoft.com/office/powerpoint/2010/main" val="408998009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ABBE54-A802-49FE-AE51-217A2693B235}" type="slidenum">
              <a:rPr lang="en-US" smtClean="0"/>
              <a:t>‹#›</a:t>
            </a:fld>
            <a:endParaRPr lang="en-US"/>
          </a:p>
        </p:txBody>
      </p:sp>
    </p:spTree>
    <p:extLst>
      <p:ext uri="{BB962C8B-B14F-4D97-AF65-F5344CB8AC3E}">
        <p14:creationId xmlns:p14="http://schemas.microsoft.com/office/powerpoint/2010/main" val="261027159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sp>
        <p:nvSpPr>
          <p:cNvPr id="36" name="Picture Placeholder 35">
            <a:extLst>
              <a:ext uri="{FF2B5EF4-FFF2-40B4-BE49-F238E27FC236}">
                <a16:creationId xmlns:a16="http://schemas.microsoft.com/office/drawing/2014/main" id="{8B934246-87B1-4444-9DCA-06622CAD5507}"/>
              </a:ext>
            </a:extLst>
          </p:cNvPr>
          <p:cNvSpPr>
            <a:spLocks noGrp="1"/>
          </p:cNvSpPr>
          <p:nvPr>
            <p:ph type="pic" sz="quarter" idx="10" hasCustomPrompt="1"/>
          </p:nvPr>
        </p:nvSpPr>
        <p:spPr>
          <a:xfrm>
            <a:off x="123997" y="124961"/>
            <a:ext cx="11944015" cy="4372387"/>
          </a:xfrm>
          <a:custGeom>
            <a:avLst/>
            <a:gdLst>
              <a:gd name="connsiteX0" fmla="*/ 0 w 11944014"/>
              <a:gd name="connsiteY0" fmla="*/ 0 h 4372387"/>
              <a:gd name="connsiteX1" fmla="*/ 11944014 w 11944014"/>
              <a:gd name="connsiteY1" fmla="*/ 0 h 4372387"/>
              <a:gd name="connsiteX2" fmla="*/ 11944014 w 11944014"/>
              <a:gd name="connsiteY2" fmla="*/ 4064314 h 4372387"/>
              <a:gd name="connsiteX3" fmla="*/ 11419539 w 11944014"/>
              <a:gd name="connsiteY3" fmla="*/ 4152711 h 4372387"/>
              <a:gd name="connsiteX4" fmla="*/ 4857299 w 11944014"/>
              <a:gd name="connsiteY4" fmla="*/ 3772522 h 4372387"/>
              <a:gd name="connsiteX5" fmla="*/ 510557 w 11944014"/>
              <a:gd name="connsiteY5" fmla="*/ 3115117 h 4372387"/>
              <a:gd name="connsiteX6" fmla="*/ 0 w 11944014"/>
              <a:gd name="connsiteY6" fmla="*/ 3085767 h 4372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44014" h="4372387">
                <a:moveTo>
                  <a:pt x="0" y="0"/>
                </a:moveTo>
                <a:lnTo>
                  <a:pt x="11944014" y="0"/>
                </a:lnTo>
                <a:lnTo>
                  <a:pt x="11944014" y="4064314"/>
                </a:lnTo>
                <a:lnTo>
                  <a:pt x="11419539" y="4152711"/>
                </a:lnTo>
                <a:cubicBezTo>
                  <a:pt x="10120431" y="4379826"/>
                  <a:pt x="8581267" y="4634432"/>
                  <a:pt x="4857299" y="3772522"/>
                </a:cubicBezTo>
                <a:cubicBezTo>
                  <a:pt x="3261016" y="3403063"/>
                  <a:pt x="1951876" y="3212078"/>
                  <a:pt x="510557" y="3115117"/>
                </a:cubicBezTo>
                <a:lnTo>
                  <a:pt x="0" y="3085767"/>
                </a:lnTo>
                <a:close/>
              </a:path>
            </a:pathLst>
          </a:custGeom>
          <a:solidFill>
            <a:schemeClr val="bg1">
              <a:lumMod val="95000"/>
            </a:schemeClr>
          </a:solidFill>
        </p:spPr>
        <p:txBody>
          <a:bodyPr vert="horz" wrap="square" lIns="91440" tIns="45720" rIns="91440" bIns="45720" rtlCol="0" anchor="ctr" anchorCtr="1">
            <a:noAutofit/>
          </a:bodyPr>
          <a:lstStyle>
            <a:lvl1pPr marL="0" indent="0">
              <a:buNone/>
              <a:defRPr lang="en-GB" sz="1350" dirty="0"/>
            </a:lvl1pPr>
          </a:lstStyle>
          <a:p>
            <a:pPr marL="171442" lvl="0" indent="-171442" algn="ctr"/>
            <a:r>
              <a:rPr lang="en-US" noProof="0"/>
              <a:t>Insert Image</a:t>
            </a:r>
          </a:p>
        </p:txBody>
      </p:sp>
      <p:sp>
        <p:nvSpPr>
          <p:cNvPr id="8" name="Freeform: Shape 7">
            <a:extLst>
              <a:ext uri="{FF2B5EF4-FFF2-40B4-BE49-F238E27FC236}">
                <a16:creationId xmlns:a16="http://schemas.microsoft.com/office/drawing/2014/main" id="{1E99C6B2-05CE-48A7-8696-CEC64BE74DF5}"/>
              </a:ext>
            </a:extLst>
          </p:cNvPr>
          <p:cNvSpPr/>
          <p:nvPr userDrawn="1"/>
        </p:nvSpPr>
        <p:spPr>
          <a:xfrm>
            <a:off x="-1" y="0"/>
            <a:ext cx="12192001" cy="6858000"/>
          </a:xfrm>
          <a:custGeom>
            <a:avLst/>
            <a:gdLst>
              <a:gd name="connsiteX0" fmla="*/ 123993 w 12192001"/>
              <a:gd name="connsiteY0" fmla="*/ 123993 h 6858000"/>
              <a:gd name="connsiteX1" fmla="*/ 123993 w 12192001"/>
              <a:gd name="connsiteY1" fmla="*/ 3209760 h 6858000"/>
              <a:gd name="connsiteX2" fmla="*/ 634550 w 12192001"/>
              <a:gd name="connsiteY2" fmla="*/ 3239110 h 6858000"/>
              <a:gd name="connsiteX3" fmla="*/ 4981292 w 12192001"/>
              <a:gd name="connsiteY3" fmla="*/ 3896515 h 6858000"/>
              <a:gd name="connsiteX4" fmla="*/ 11543532 w 12192001"/>
              <a:gd name="connsiteY4" fmla="*/ 4276704 h 6858000"/>
              <a:gd name="connsiteX5" fmla="*/ 12068007 w 12192001"/>
              <a:gd name="connsiteY5" fmla="*/ 4188307 h 6858000"/>
              <a:gd name="connsiteX6" fmla="*/ 12068007 w 12192001"/>
              <a:gd name="connsiteY6" fmla="*/ 123993 h 6858000"/>
              <a:gd name="connsiteX7" fmla="*/ 0 w 12192001"/>
              <a:gd name="connsiteY7" fmla="*/ 0 h 6858000"/>
              <a:gd name="connsiteX8" fmla="*/ 12192000 w 12192001"/>
              <a:gd name="connsiteY8" fmla="*/ 0 h 6858000"/>
              <a:gd name="connsiteX9" fmla="*/ 12192000 w 12192001"/>
              <a:gd name="connsiteY9" fmla="*/ 4167393 h 6858000"/>
              <a:gd name="connsiteX10" fmla="*/ 12192001 w 12192001"/>
              <a:gd name="connsiteY10" fmla="*/ 4167393 h 6858000"/>
              <a:gd name="connsiteX11" fmla="*/ 12192001 w 12192001"/>
              <a:gd name="connsiteY11" fmla="*/ 4799849 h 6858000"/>
              <a:gd name="connsiteX12" fmla="*/ 12192001 w 12192001"/>
              <a:gd name="connsiteY12" fmla="*/ 4950491 h 6858000"/>
              <a:gd name="connsiteX13" fmla="*/ 12192001 w 12192001"/>
              <a:gd name="connsiteY13" fmla="*/ 6858000 h 6858000"/>
              <a:gd name="connsiteX14" fmla="*/ 12192000 w 12192001"/>
              <a:gd name="connsiteY14" fmla="*/ 6858000 h 6858000"/>
              <a:gd name="connsiteX15" fmla="*/ 1 w 12192001"/>
              <a:gd name="connsiteY15" fmla="*/ 6858000 h 6858000"/>
              <a:gd name="connsiteX16" fmla="*/ 0 w 12192001"/>
              <a:gd name="connsiteY1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192001" h="6858000">
                <a:moveTo>
                  <a:pt x="123993" y="123993"/>
                </a:moveTo>
                <a:lnTo>
                  <a:pt x="123993" y="3209760"/>
                </a:lnTo>
                <a:lnTo>
                  <a:pt x="634550" y="3239110"/>
                </a:lnTo>
                <a:cubicBezTo>
                  <a:pt x="2075869" y="3336071"/>
                  <a:pt x="3385009" y="3527056"/>
                  <a:pt x="4981292" y="3896515"/>
                </a:cubicBezTo>
                <a:cubicBezTo>
                  <a:pt x="8705260" y="4758425"/>
                  <a:pt x="10244424" y="4503819"/>
                  <a:pt x="11543532" y="4276704"/>
                </a:cubicBezTo>
                <a:lnTo>
                  <a:pt x="12068007" y="4188307"/>
                </a:lnTo>
                <a:lnTo>
                  <a:pt x="12068007" y="123993"/>
                </a:lnTo>
                <a:close/>
                <a:moveTo>
                  <a:pt x="0" y="0"/>
                </a:moveTo>
                <a:lnTo>
                  <a:pt x="12192000" y="0"/>
                </a:lnTo>
                <a:lnTo>
                  <a:pt x="12192000" y="4167393"/>
                </a:lnTo>
                <a:lnTo>
                  <a:pt x="12192001" y="4167393"/>
                </a:lnTo>
                <a:lnTo>
                  <a:pt x="12192001" y="4799849"/>
                </a:lnTo>
                <a:lnTo>
                  <a:pt x="12192001" y="4950491"/>
                </a:lnTo>
                <a:lnTo>
                  <a:pt x="12192001" y="6858000"/>
                </a:lnTo>
                <a:lnTo>
                  <a:pt x="12192000" y="6858000"/>
                </a:lnTo>
                <a:lnTo>
                  <a:pt x="1"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a:solidFill>
                <a:schemeClr val="tx1"/>
              </a:solidFill>
            </a:endParaRPr>
          </a:p>
        </p:txBody>
      </p:sp>
      <p:sp>
        <p:nvSpPr>
          <p:cNvPr id="3" name="Subtitle 2">
            <a:extLst>
              <a:ext uri="{FF2B5EF4-FFF2-40B4-BE49-F238E27FC236}">
                <a16:creationId xmlns:a16="http://schemas.microsoft.com/office/drawing/2014/main" id="{FA174F0C-3444-43F9-9DFF-354C44272A65}"/>
              </a:ext>
            </a:extLst>
          </p:cNvPr>
          <p:cNvSpPr>
            <a:spLocks noGrp="1"/>
          </p:cNvSpPr>
          <p:nvPr>
            <p:ph type="subTitle" idx="1" hasCustomPrompt="1"/>
          </p:nvPr>
        </p:nvSpPr>
        <p:spPr>
          <a:xfrm>
            <a:off x="694871" y="5603185"/>
            <a:ext cx="9144000" cy="279307"/>
          </a:xfrm>
        </p:spPr>
        <p:txBody>
          <a:bodyPr vert="horz" lIns="91440" tIns="45720" rIns="91440" bIns="45720" rtlCol="0">
            <a:spAutoFit/>
          </a:bodyPr>
          <a:lstStyle>
            <a:lvl1pPr marL="0" indent="0">
              <a:buNone/>
              <a:defRPr lang="en-GB" sz="1350" dirty="0">
                <a:solidFill>
                  <a:schemeClr val="accent2">
                    <a:lumMod val="50000"/>
                  </a:schemeClr>
                </a:solidFill>
                <a:latin typeface="+mn-lt"/>
              </a:defRPr>
            </a:lvl1pPr>
          </a:lstStyle>
          <a:p>
            <a:pPr marL="171442" lvl="0" indent="-171442"/>
            <a:r>
              <a:rPr lang="en-US" noProof="0"/>
              <a:t>Subtitle</a:t>
            </a:r>
          </a:p>
        </p:txBody>
      </p:sp>
      <p:sp>
        <p:nvSpPr>
          <p:cNvPr id="2" name="Title 1">
            <a:extLst>
              <a:ext uri="{FF2B5EF4-FFF2-40B4-BE49-F238E27FC236}">
                <a16:creationId xmlns:a16="http://schemas.microsoft.com/office/drawing/2014/main" id="{0E11612A-63A3-4175-9F77-FA03CCD38D4B}"/>
              </a:ext>
            </a:extLst>
          </p:cNvPr>
          <p:cNvSpPr>
            <a:spLocks noGrp="1"/>
          </p:cNvSpPr>
          <p:nvPr>
            <p:ph type="ctrTitle" hasCustomPrompt="1"/>
          </p:nvPr>
        </p:nvSpPr>
        <p:spPr>
          <a:xfrm>
            <a:off x="694871" y="5053808"/>
            <a:ext cx="10607040" cy="549381"/>
          </a:xfrm>
        </p:spPr>
        <p:txBody>
          <a:bodyPr vert="horz" lIns="91440" tIns="45720" rIns="91440" bIns="45720" rtlCol="0" anchor="b">
            <a:spAutoFit/>
          </a:bodyPr>
          <a:lstStyle>
            <a:lvl1pPr>
              <a:defRPr lang="en-GB" sz="3300" b="1" dirty="0">
                <a:solidFill>
                  <a:schemeClr val="tx1">
                    <a:lumMod val="75000"/>
                    <a:lumOff val="25000"/>
                  </a:schemeClr>
                </a:solidFill>
                <a:latin typeface="+mj-lt"/>
              </a:defRPr>
            </a:lvl1pPr>
          </a:lstStyle>
          <a:p>
            <a:pPr marL="0" lvl="0"/>
            <a:r>
              <a:rPr lang="en-US" noProof="0"/>
              <a:t>Title</a:t>
            </a:r>
          </a:p>
        </p:txBody>
      </p:sp>
      <p:sp>
        <p:nvSpPr>
          <p:cNvPr id="11" name="Rectangle 10">
            <a:extLst>
              <a:ext uri="{FF2B5EF4-FFF2-40B4-BE49-F238E27FC236}">
                <a16:creationId xmlns:a16="http://schemas.microsoft.com/office/drawing/2014/main" id="{45C25376-E6F9-4E5A-A81D-E7FA342FB230}"/>
              </a:ext>
            </a:extLst>
          </p:cNvPr>
          <p:cNvSpPr/>
          <p:nvPr userDrawn="1"/>
        </p:nvSpPr>
        <p:spPr>
          <a:xfrm>
            <a:off x="435429" y="4726452"/>
            <a:ext cx="72571" cy="1371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a:p>
        </p:txBody>
      </p:sp>
    </p:spTree>
    <p:extLst>
      <p:ext uri="{BB962C8B-B14F-4D97-AF65-F5344CB8AC3E}">
        <p14:creationId xmlns:p14="http://schemas.microsoft.com/office/powerpoint/2010/main" val="195060184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 Slide 2 with Imag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314F9CD-0693-4A94-A67A-F71413300A64}"/>
              </a:ext>
            </a:extLst>
          </p:cNvPr>
          <p:cNvSpPr>
            <a:spLocks noGrp="1"/>
          </p:cNvSpPr>
          <p:nvPr>
            <p:ph type="pic" sz="quarter" idx="11" hasCustomPrompt="1"/>
          </p:nvPr>
        </p:nvSpPr>
        <p:spPr>
          <a:xfrm>
            <a:off x="6" y="0"/>
            <a:ext cx="12191999" cy="3962400"/>
          </a:xfrm>
          <a:solidFill>
            <a:schemeClr val="bg1">
              <a:lumMod val="95000"/>
            </a:schemeClr>
          </a:solidFill>
        </p:spPr>
        <p:txBody>
          <a:bodyPr vert="horz" wrap="square" lIns="91440" tIns="45720" rIns="91440" bIns="45720" rtlCol="0" anchor="ctr" anchorCtr="1">
            <a:noAutofit/>
          </a:bodyPr>
          <a:lstStyle>
            <a:lvl1pPr marL="0" indent="0">
              <a:buNone/>
              <a:defRPr lang="en-GB" sz="1350" dirty="0"/>
            </a:lvl1pPr>
          </a:lstStyle>
          <a:p>
            <a:pPr marL="171442" lvl="0" indent="-171442" algn="ctr"/>
            <a:r>
              <a:rPr lang="en-US" noProof="0"/>
              <a:t>Insert Image</a:t>
            </a:r>
          </a:p>
        </p:txBody>
      </p:sp>
      <p:sp>
        <p:nvSpPr>
          <p:cNvPr id="3" name="Subtitle 2">
            <a:extLst>
              <a:ext uri="{FF2B5EF4-FFF2-40B4-BE49-F238E27FC236}">
                <a16:creationId xmlns:a16="http://schemas.microsoft.com/office/drawing/2014/main" id="{FA174F0C-3444-43F9-9DFF-354C44272A65}"/>
              </a:ext>
            </a:extLst>
          </p:cNvPr>
          <p:cNvSpPr>
            <a:spLocks noGrp="1"/>
          </p:cNvSpPr>
          <p:nvPr>
            <p:ph type="subTitle" idx="1" hasCustomPrompt="1"/>
          </p:nvPr>
        </p:nvSpPr>
        <p:spPr>
          <a:xfrm>
            <a:off x="694871" y="5603185"/>
            <a:ext cx="9144000" cy="279307"/>
          </a:xfrm>
        </p:spPr>
        <p:txBody>
          <a:bodyPr vert="horz" lIns="91440" tIns="45720" rIns="91440" bIns="45720" rtlCol="0">
            <a:spAutoFit/>
          </a:bodyPr>
          <a:lstStyle>
            <a:lvl1pPr marL="0" indent="0">
              <a:buNone/>
              <a:defRPr lang="en-GB" sz="1350" dirty="0">
                <a:solidFill>
                  <a:schemeClr val="accent3"/>
                </a:solidFill>
                <a:latin typeface="+mn-lt"/>
              </a:defRPr>
            </a:lvl1pPr>
          </a:lstStyle>
          <a:p>
            <a:pPr marL="171442" lvl="0" indent="-171442"/>
            <a:r>
              <a:rPr lang="en-US" noProof="0"/>
              <a:t>Subtitle</a:t>
            </a:r>
          </a:p>
        </p:txBody>
      </p:sp>
      <p:sp>
        <p:nvSpPr>
          <p:cNvPr id="2" name="Title 1">
            <a:extLst>
              <a:ext uri="{FF2B5EF4-FFF2-40B4-BE49-F238E27FC236}">
                <a16:creationId xmlns:a16="http://schemas.microsoft.com/office/drawing/2014/main" id="{0E11612A-63A3-4175-9F77-FA03CCD38D4B}"/>
              </a:ext>
            </a:extLst>
          </p:cNvPr>
          <p:cNvSpPr>
            <a:spLocks noGrp="1"/>
          </p:cNvSpPr>
          <p:nvPr>
            <p:ph type="ctrTitle" hasCustomPrompt="1"/>
          </p:nvPr>
        </p:nvSpPr>
        <p:spPr>
          <a:xfrm>
            <a:off x="694871" y="5053808"/>
            <a:ext cx="10607040" cy="549381"/>
          </a:xfrm>
        </p:spPr>
        <p:txBody>
          <a:bodyPr vert="horz" lIns="91440" tIns="45720" rIns="91440" bIns="45720" rtlCol="0" anchor="b">
            <a:spAutoFit/>
          </a:bodyPr>
          <a:lstStyle>
            <a:lvl1pPr>
              <a:defRPr lang="en-GB" sz="3300" b="1" dirty="0">
                <a:solidFill>
                  <a:schemeClr val="tx1">
                    <a:lumMod val="75000"/>
                    <a:lumOff val="25000"/>
                  </a:schemeClr>
                </a:solidFill>
                <a:latin typeface="+mj-lt"/>
              </a:defRPr>
            </a:lvl1pPr>
          </a:lstStyle>
          <a:p>
            <a:pPr marL="0" lvl="0"/>
            <a:r>
              <a:rPr lang="en-US" noProof="0"/>
              <a:t>Title</a:t>
            </a:r>
          </a:p>
        </p:txBody>
      </p:sp>
      <p:sp>
        <p:nvSpPr>
          <p:cNvPr id="11" name="Rectangle 10">
            <a:extLst>
              <a:ext uri="{FF2B5EF4-FFF2-40B4-BE49-F238E27FC236}">
                <a16:creationId xmlns:a16="http://schemas.microsoft.com/office/drawing/2014/main" id="{45C25376-E6F9-4E5A-A81D-E7FA342FB230}"/>
              </a:ext>
            </a:extLst>
          </p:cNvPr>
          <p:cNvSpPr/>
          <p:nvPr userDrawn="1"/>
        </p:nvSpPr>
        <p:spPr>
          <a:xfrm>
            <a:off x="435429" y="4726452"/>
            <a:ext cx="72571" cy="1371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a:p>
        </p:txBody>
      </p:sp>
      <p:sp>
        <p:nvSpPr>
          <p:cNvPr id="4" name="Rectangle 3">
            <a:extLst>
              <a:ext uri="{FF2B5EF4-FFF2-40B4-BE49-F238E27FC236}">
                <a16:creationId xmlns:a16="http://schemas.microsoft.com/office/drawing/2014/main" id="{7B386286-CEE2-E94A-BBC0-0A3723EB14DE}"/>
              </a:ext>
            </a:extLst>
          </p:cNvPr>
          <p:cNvSpPr/>
          <p:nvPr userDrawn="1"/>
        </p:nvSpPr>
        <p:spPr>
          <a:xfrm>
            <a:off x="11008901" y="6220326"/>
            <a:ext cx="866273" cy="6376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a:solidFill>
                <a:schemeClr val="tx1"/>
              </a:solidFill>
            </a:endParaRPr>
          </a:p>
        </p:txBody>
      </p:sp>
    </p:spTree>
    <p:extLst>
      <p:ext uri="{BB962C8B-B14F-4D97-AF65-F5344CB8AC3E}">
        <p14:creationId xmlns:p14="http://schemas.microsoft.com/office/powerpoint/2010/main" val="15415524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ED6E5-9911-4B5F-2AFE-811284282C4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E999212-CD8D-060C-9807-DDDDFC83A64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33F9D00-5F72-9199-E5D5-8FC1325BD7F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5253CE3-08D7-85A5-E551-32C0CE3B3FE3}"/>
              </a:ext>
            </a:extLst>
          </p:cNvPr>
          <p:cNvSpPr>
            <a:spLocks noGrp="1"/>
          </p:cNvSpPr>
          <p:nvPr>
            <p:ph type="dt" sz="half" idx="10"/>
          </p:nvPr>
        </p:nvSpPr>
        <p:spPr/>
        <p:txBody>
          <a:bodyPr/>
          <a:lstStyle/>
          <a:p>
            <a:fld id="{C7DAEE93-8BA6-467C-8A35-9932AA0917BA}" type="datetime1">
              <a:rPr lang="en-US" smtClean="0"/>
              <a:t>3/25/2025</a:t>
            </a:fld>
            <a:endParaRPr lang="en-US"/>
          </a:p>
        </p:txBody>
      </p:sp>
      <p:sp>
        <p:nvSpPr>
          <p:cNvPr id="6" name="Footer Placeholder 5">
            <a:extLst>
              <a:ext uri="{FF2B5EF4-FFF2-40B4-BE49-F238E27FC236}">
                <a16:creationId xmlns:a16="http://schemas.microsoft.com/office/drawing/2014/main" id="{8B4BA686-BB49-37C2-2C39-94623D2ED71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495A4CC-1560-AB72-0057-EBD14A5CB27C}"/>
              </a:ext>
            </a:extLst>
          </p:cNvPr>
          <p:cNvSpPr>
            <a:spLocks noGrp="1"/>
          </p:cNvSpPr>
          <p:nvPr>
            <p:ph type="sldNum" sz="quarter" idx="12"/>
          </p:nvPr>
        </p:nvSpPr>
        <p:spPr/>
        <p:txBody>
          <a:bodyPr/>
          <a:lstStyle/>
          <a:p>
            <a:fld id="{993E7D29-CA28-4698-A77A-27708E07B1E9}" type="slidenum">
              <a:rPr lang="en-US" smtClean="0"/>
              <a:t>‹#›</a:t>
            </a:fld>
            <a:endParaRPr lang="en-US"/>
          </a:p>
        </p:txBody>
      </p:sp>
    </p:spTree>
    <p:extLst>
      <p:ext uri="{BB962C8B-B14F-4D97-AF65-F5344CB8AC3E}">
        <p14:creationId xmlns:p14="http://schemas.microsoft.com/office/powerpoint/2010/main" val="272888568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Section Header with Image 1">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6D24BA90-E7BA-471E-AA13-3329EDCD80A2}"/>
              </a:ext>
            </a:extLst>
          </p:cNvPr>
          <p:cNvSpPr/>
          <p:nvPr userDrawn="1"/>
        </p:nvSpPr>
        <p:spPr>
          <a:xfrm flipV="1">
            <a:off x="-1" y="-3"/>
            <a:ext cx="12192001" cy="6858003"/>
          </a:xfrm>
          <a:custGeom>
            <a:avLst/>
            <a:gdLst>
              <a:gd name="connsiteX0" fmla="*/ 9171734 w 12192001"/>
              <a:gd name="connsiteY0" fmla="*/ 2269381 h 6858003"/>
              <a:gd name="connsiteX1" fmla="*/ 4981292 w 12192001"/>
              <a:gd name="connsiteY1" fmla="*/ 1670903 h 6858003"/>
              <a:gd name="connsiteX2" fmla="*/ 634550 w 12192001"/>
              <a:gd name="connsiteY2" fmla="*/ 1013497 h 6858003"/>
              <a:gd name="connsiteX3" fmla="*/ 123993 w 12192001"/>
              <a:gd name="connsiteY3" fmla="*/ 984148 h 6858003"/>
              <a:gd name="connsiteX4" fmla="*/ 123993 w 12192001"/>
              <a:gd name="connsiteY4" fmla="*/ 123993 h 6858003"/>
              <a:gd name="connsiteX5" fmla="*/ 12068007 w 12192001"/>
              <a:gd name="connsiteY5" fmla="*/ 123993 h 6858003"/>
              <a:gd name="connsiteX6" fmla="*/ 12068007 w 12192001"/>
              <a:gd name="connsiteY6" fmla="*/ 1962695 h 6858003"/>
              <a:gd name="connsiteX7" fmla="*/ 11543532 w 12192001"/>
              <a:gd name="connsiteY7" fmla="*/ 2051091 h 6858003"/>
              <a:gd name="connsiteX8" fmla="*/ 9171734 w 12192001"/>
              <a:gd name="connsiteY8" fmla="*/ 2269381 h 6858003"/>
              <a:gd name="connsiteX9" fmla="*/ 1 w 12192001"/>
              <a:gd name="connsiteY9" fmla="*/ 6858003 h 6858003"/>
              <a:gd name="connsiteX10" fmla="*/ 12192001 w 12192001"/>
              <a:gd name="connsiteY10" fmla="*/ 6858003 h 6858003"/>
              <a:gd name="connsiteX11" fmla="*/ 12192001 w 12192001"/>
              <a:gd name="connsiteY11" fmla="*/ 2724879 h 6858003"/>
              <a:gd name="connsiteX12" fmla="*/ 12192001 w 12192001"/>
              <a:gd name="connsiteY12" fmla="*/ 2477360 h 6858003"/>
              <a:gd name="connsiteX13" fmla="*/ 12192001 w 12192001"/>
              <a:gd name="connsiteY13" fmla="*/ 1941781 h 6858003"/>
              <a:gd name="connsiteX14" fmla="*/ 12192000 w 12192001"/>
              <a:gd name="connsiteY14" fmla="*/ 1941781 h 6858003"/>
              <a:gd name="connsiteX15" fmla="*/ 12192000 w 12192001"/>
              <a:gd name="connsiteY15" fmla="*/ 0 h 6858003"/>
              <a:gd name="connsiteX16" fmla="*/ 0 w 12192001"/>
              <a:gd name="connsiteY16" fmla="*/ 0 h 6858003"/>
              <a:gd name="connsiteX17" fmla="*/ 0 w 12192001"/>
              <a:gd name="connsiteY17" fmla="*/ 6858000 h 6858003"/>
              <a:gd name="connsiteX18" fmla="*/ 1 w 12192001"/>
              <a:gd name="connsiteY18" fmla="*/ 6858000 h 6858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192001" h="6858003">
                <a:moveTo>
                  <a:pt x="9171734" y="2269381"/>
                </a:moveTo>
                <a:cubicBezTo>
                  <a:pt x="8159059" y="2253684"/>
                  <a:pt x="6843276" y="2101858"/>
                  <a:pt x="4981292" y="1670903"/>
                </a:cubicBezTo>
                <a:cubicBezTo>
                  <a:pt x="3385010" y="1301444"/>
                  <a:pt x="2075869" y="1110459"/>
                  <a:pt x="634550" y="1013497"/>
                </a:cubicBezTo>
                <a:lnTo>
                  <a:pt x="123993" y="984148"/>
                </a:lnTo>
                <a:lnTo>
                  <a:pt x="123993" y="123993"/>
                </a:lnTo>
                <a:lnTo>
                  <a:pt x="12068007" y="123993"/>
                </a:lnTo>
                <a:lnTo>
                  <a:pt x="12068007" y="1962695"/>
                </a:lnTo>
                <a:lnTo>
                  <a:pt x="11543532" y="2051091"/>
                </a:lnTo>
                <a:cubicBezTo>
                  <a:pt x="10893978" y="2164649"/>
                  <a:pt x="10184410" y="2285079"/>
                  <a:pt x="9171734" y="2269381"/>
                </a:cubicBezTo>
                <a:close/>
                <a:moveTo>
                  <a:pt x="1" y="6858003"/>
                </a:moveTo>
                <a:lnTo>
                  <a:pt x="12192001" y="6858003"/>
                </a:lnTo>
                <a:lnTo>
                  <a:pt x="12192001" y="2724879"/>
                </a:lnTo>
                <a:lnTo>
                  <a:pt x="12192001" y="2477360"/>
                </a:lnTo>
                <a:lnTo>
                  <a:pt x="12192001" y="1941781"/>
                </a:lnTo>
                <a:lnTo>
                  <a:pt x="12192000" y="1941781"/>
                </a:lnTo>
                <a:lnTo>
                  <a:pt x="12192000" y="0"/>
                </a:lnTo>
                <a:lnTo>
                  <a:pt x="0" y="0"/>
                </a:lnTo>
                <a:lnTo>
                  <a:pt x="0" y="6858000"/>
                </a:lnTo>
                <a:lnTo>
                  <a:pt x="1"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a:p>
        </p:txBody>
      </p:sp>
      <p:sp>
        <p:nvSpPr>
          <p:cNvPr id="11" name="Picture Placeholder 10">
            <a:extLst>
              <a:ext uri="{FF2B5EF4-FFF2-40B4-BE49-F238E27FC236}">
                <a16:creationId xmlns:a16="http://schemas.microsoft.com/office/drawing/2014/main" id="{9467520A-F508-4AA5-BBCF-30AE2B312E04}"/>
              </a:ext>
            </a:extLst>
          </p:cNvPr>
          <p:cNvSpPr>
            <a:spLocks noGrp="1"/>
          </p:cNvSpPr>
          <p:nvPr>
            <p:ph type="pic" sz="quarter" idx="13" hasCustomPrompt="1"/>
          </p:nvPr>
        </p:nvSpPr>
        <p:spPr>
          <a:xfrm>
            <a:off x="123997" y="4587884"/>
            <a:ext cx="11944015" cy="2146775"/>
          </a:xfrm>
          <a:custGeom>
            <a:avLst/>
            <a:gdLst>
              <a:gd name="connsiteX0" fmla="*/ 9047741 w 11944014"/>
              <a:gd name="connsiteY0" fmla="*/ 1387 h 2146775"/>
              <a:gd name="connsiteX1" fmla="*/ 11419539 w 11944014"/>
              <a:gd name="connsiteY1" fmla="*/ 219677 h 2146775"/>
              <a:gd name="connsiteX2" fmla="*/ 11944014 w 11944014"/>
              <a:gd name="connsiteY2" fmla="*/ 308073 h 2146775"/>
              <a:gd name="connsiteX3" fmla="*/ 11944014 w 11944014"/>
              <a:gd name="connsiteY3" fmla="*/ 2146775 h 2146775"/>
              <a:gd name="connsiteX4" fmla="*/ 0 w 11944014"/>
              <a:gd name="connsiteY4" fmla="*/ 2146775 h 2146775"/>
              <a:gd name="connsiteX5" fmla="*/ 0 w 11944014"/>
              <a:gd name="connsiteY5" fmla="*/ 1286620 h 2146775"/>
              <a:gd name="connsiteX6" fmla="*/ 510557 w 11944014"/>
              <a:gd name="connsiteY6" fmla="*/ 1257271 h 2146775"/>
              <a:gd name="connsiteX7" fmla="*/ 4857299 w 11944014"/>
              <a:gd name="connsiteY7" fmla="*/ 599865 h 2146775"/>
              <a:gd name="connsiteX8" fmla="*/ 9047741 w 11944014"/>
              <a:gd name="connsiteY8" fmla="*/ 1387 h 214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44014" h="2146775">
                <a:moveTo>
                  <a:pt x="9047741" y="1387"/>
                </a:moveTo>
                <a:cubicBezTo>
                  <a:pt x="10060417" y="-14311"/>
                  <a:pt x="10769985" y="106119"/>
                  <a:pt x="11419539" y="219677"/>
                </a:cubicBezTo>
                <a:lnTo>
                  <a:pt x="11944014" y="308073"/>
                </a:lnTo>
                <a:lnTo>
                  <a:pt x="11944014" y="2146775"/>
                </a:lnTo>
                <a:lnTo>
                  <a:pt x="0" y="2146775"/>
                </a:lnTo>
                <a:lnTo>
                  <a:pt x="0" y="1286620"/>
                </a:lnTo>
                <a:lnTo>
                  <a:pt x="510557" y="1257271"/>
                </a:lnTo>
                <a:cubicBezTo>
                  <a:pt x="1951876" y="1160309"/>
                  <a:pt x="3261017" y="969324"/>
                  <a:pt x="4857299" y="599865"/>
                </a:cubicBezTo>
                <a:cubicBezTo>
                  <a:pt x="6719283" y="168910"/>
                  <a:pt x="8035066" y="17084"/>
                  <a:pt x="9047741" y="1387"/>
                </a:cubicBezTo>
                <a:close/>
              </a:path>
            </a:pathLst>
          </a:custGeom>
          <a:solidFill>
            <a:schemeClr val="bg1">
              <a:lumMod val="95000"/>
            </a:schemeClr>
          </a:solidFill>
        </p:spPr>
        <p:txBody>
          <a:bodyPr vert="horz" wrap="square" lIns="91440" tIns="45720" rIns="91440" bIns="45720" rtlCol="0" anchor="ctr" anchorCtr="1">
            <a:noAutofit/>
          </a:bodyPr>
          <a:lstStyle>
            <a:lvl1pPr marL="0" indent="0">
              <a:buNone/>
              <a:defRPr lang="en-GB" sz="1350" dirty="0"/>
            </a:lvl1pPr>
          </a:lstStyle>
          <a:p>
            <a:pPr marL="171442" lvl="0" indent="-171442" algn="ctr"/>
            <a:r>
              <a:rPr lang="en-US" noProof="0"/>
              <a:t>Insert Image</a:t>
            </a:r>
          </a:p>
        </p:txBody>
      </p:sp>
      <p:sp>
        <p:nvSpPr>
          <p:cNvPr id="2" name="Title 1">
            <a:extLst>
              <a:ext uri="{FF2B5EF4-FFF2-40B4-BE49-F238E27FC236}">
                <a16:creationId xmlns:a16="http://schemas.microsoft.com/office/drawing/2014/main" id="{8C9A3716-1F35-4634-B53D-27722735B2D5}"/>
              </a:ext>
            </a:extLst>
          </p:cNvPr>
          <p:cNvSpPr>
            <a:spLocks noGrp="1"/>
          </p:cNvSpPr>
          <p:nvPr>
            <p:ph type="title" hasCustomPrompt="1"/>
          </p:nvPr>
        </p:nvSpPr>
        <p:spPr>
          <a:xfrm>
            <a:off x="696685" y="1611383"/>
            <a:ext cx="9666515" cy="746846"/>
          </a:xfrm>
        </p:spPr>
        <p:txBody>
          <a:bodyPr anchor="t">
            <a:noAutofit/>
          </a:bodyPr>
          <a:lstStyle>
            <a:lvl1pPr>
              <a:defRPr sz="3600" spc="-113">
                <a:solidFill>
                  <a:schemeClr val="tx1">
                    <a:lumMod val="75000"/>
                    <a:lumOff val="25000"/>
                  </a:schemeClr>
                </a:solidFill>
              </a:defRPr>
            </a:lvl1pPr>
          </a:lstStyle>
          <a:p>
            <a:r>
              <a:rPr lang="en-US" noProof="0"/>
              <a:t>Section Header 1</a:t>
            </a:r>
          </a:p>
        </p:txBody>
      </p:sp>
      <p:sp>
        <p:nvSpPr>
          <p:cNvPr id="3" name="Text Placeholder 2">
            <a:extLst>
              <a:ext uri="{FF2B5EF4-FFF2-40B4-BE49-F238E27FC236}">
                <a16:creationId xmlns:a16="http://schemas.microsoft.com/office/drawing/2014/main" id="{F96A4796-E4C0-42FE-9F82-5D46B8789E25}"/>
              </a:ext>
            </a:extLst>
          </p:cNvPr>
          <p:cNvSpPr>
            <a:spLocks noGrp="1"/>
          </p:cNvSpPr>
          <p:nvPr>
            <p:ph type="body" idx="1" hasCustomPrompt="1"/>
          </p:nvPr>
        </p:nvSpPr>
        <p:spPr>
          <a:xfrm>
            <a:off x="696685" y="2464432"/>
            <a:ext cx="9666515" cy="166199"/>
          </a:xfrm>
        </p:spPr>
        <p:txBody>
          <a:bodyPr tIns="0" bIns="0">
            <a:spAutoFit/>
          </a:bodyPr>
          <a:lstStyle>
            <a:lvl1pPr marL="0" indent="0">
              <a:buNone/>
              <a:defRPr sz="1200">
                <a:solidFill>
                  <a:schemeClr val="accent3"/>
                </a:solidFill>
              </a:defRPr>
            </a:lvl1pPr>
            <a:lvl2pPr marL="342884" indent="0">
              <a:buNone/>
              <a:defRPr sz="1500">
                <a:solidFill>
                  <a:schemeClr val="tx1">
                    <a:tint val="75000"/>
                  </a:schemeClr>
                </a:solidFill>
              </a:defRPr>
            </a:lvl2pPr>
            <a:lvl3pPr marL="685766" indent="0">
              <a:buNone/>
              <a:defRPr sz="1350">
                <a:solidFill>
                  <a:schemeClr val="tx1">
                    <a:tint val="75000"/>
                  </a:schemeClr>
                </a:solidFill>
              </a:defRPr>
            </a:lvl3pPr>
            <a:lvl4pPr marL="1028649" indent="0">
              <a:buNone/>
              <a:defRPr sz="1200">
                <a:solidFill>
                  <a:schemeClr val="tx1">
                    <a:tint val="75000"/>
                  </a:schemeClr>
                </a:solidFill>
              </a:defRPr>
            </a:lvl4pPr>
            <a:lvl5pPr marL="1371532" indent="0">
              <a:buNone/>
              <a:defRPr sz="1200">
                <a:solidFill>
                  <a:schemeClr val="tx1">
                    <a:tint val="75000"/>
                  </a:schemeClr>
                </a:solidFill>
              </a:defRPr>
            </a:lvl5pPr>
            <a:lvl6pPr marL="1714415" indent="0">
              <a:buNone/>
              <a:defRPr sz="1200">
                <a:solidFill>
                  <a:schemeClr val="tx1">
                    <a:tint val="75000"/>
                  </a:schemeClr>
                </a:solidFill>
              </a:defRPr>
            </a:lvl6pPr>
            <a:lvl7pPr marL="2057297" indent="0">
              <a:buNone/>
              <a:defRPr sz="1200">
                <a:solidFill>
                  <a:schemeClr val="tx1">
                    <a:tint val="75000"/>
                  </a:schemeClr>
                </a:solidFill>
              </a:defRPr>
            </a:lvl7pPr>
            <a:lvl8pPr marL="2400180" indent="0">
              <a:buNone/>
              <a:defRPr sz="1200">
                <a:solidFill>
                  <a:schemeClr val="tx1">
                    <a:tint val="75000"/>
                  </a:schemeClr>
                </a:solidFill>
              </a:defRPr>
            </a:lvl8pPr>
            <a:lvl9pPr marL="2743064" indent="0">
              <a:buNone/>
              <a:defRPr sz="1200">
                <a:solidFill>
                  <a:schemeClr val="tx1">
                    <a:tint val="75000"/>
                  </a:schemeClr>
                </a:solidFill>
              </a:defRPr>
            </a:lvl9pPr>
          </a:lstStyle>
          <a:p>
            <a:pPr lvl="0"/>
            <a:r>
              <a:rPr lang="en-US" noProof="0"/>
              <a:t>Subtitle</a:t>
            </a:r>
          </a:p>
        </p:txBody>
      </p:sp>
      <p:sp>
        <p:nvSpPr>
          <p:cNvPr id="13" name="Rectangle 12">
            <a:extLst>
              <a:ext uri="{FF2B5EF4-FFF2-40B4-BE49-F238E27FC236}">
                <a16:creationId xmlns:a16="http://schemas.microsoft.com/office/drawing/2014/main" id="{560C8850-C2CD-4E0B-AA6F-6B884EB94B4B}"/>
              </a:ext>
            </a:extLst>
          </p:cNvPr>
          <p:cNvSpPr/>
          <p:nvPr userDrawn="1"/>
        </p:nvSpPr>
        <p:spPr>
          <a:xfrm>
            <a:off x="435429" y="1532049"/>
            <a:ext cx="72571" cy="1371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a:p>
        </p:txBody>
      </p:sp>
      <p:sp>
        <p:nvSpPr>
          <p:cNvPr id="8" name="Rectangle 7">
            <a:extLst>
              <a:ext uri="{FF2B5EF4-FFF2-40B4-BE49-F238E27FC236}">
                <a16:creationId xmlns:a16="http://schemas.microsoft.com/office/drawing/2014/main" id="{80D3D7B7-CDD7-4664-B2D8-6F60FEAEAC45}"/>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noProof="0">
              <a:solidFill>
                <a:schemeClr val="tx1"/>
              </a:solidFill>
            </a:endParaRPr>
          </a:p>
        </p:txBody>
      </p:sp>
      <p:sp>
        <p:nvSpPr>
          <p:cNvPr id="9" name="Slide Number Placeholder 5">
            <a:extLst>
              <a:ext uri="{FF2B5EF4-FFF2-40B4-BE49-F238E27FC236}">
                <a16:creationId xmlns:a16="http://schemas.microsoft.com/office/drawing/2014/main" id="{9E81145E-5F17-4CB6-9E17-ECF3BB38DE75}"/>
              </a:ext>
            </a:extLst>
          </p:cNvPr>
          <p:cNvSpPr txBox="1">
            <a:spLocks/>
          </p:cNvSpPr>
          <p:nvPr userDrawn="1"/>
        </p:nvSpPr>
        <p:spPr>
          <a:xfrm>
            <a:off x="11360016" y="6369058"/>
            <a:ext cx="335909" cy="365125"/>
          </a:xfrm>
          <a:prstGeom prst="rect">
            <a:avLst/>
          </a:prstGeom>
          <a:solidFill>
            <a:schemeClr val="accent2"/>
          </a:solidFill>
        </p:spPr>
        <p:txBody>
          <a:bodyPr vert="horz" lIns="0" tIns="34290" rIns="0" bIns="3429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US" sz="750" b="1" noProof="0" smtClean="0">
                <a:solidFill>
                  <a:schemeClr val="bg1"/>
                </a:solidFill>
              </a:rPr>
              <a:pPr/>
              <a:t>‹#›</a:t>
            </a:fld>
            <a:endParaRPr lang="en-US" sz="750" b="1" noProof="0">
              <a:solidFill>
                <a:schemeClr val="bg1"/>
              </a:solidFill>
            </a:endParaRPr>
          </a:p>
        </p:txBody>
      </p:sp>
    </p:spTree>
    <p:extLst>
      <p:ext uri="{BB962C8B-B14F-4D97-AF65-F5344CB8AC3E}">
        <p14:creationId xmlns:p14="http://schemas.microsoft.com/office/powerpoint/2010/main" val="345462151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Section Header with Image 2">
    <p:spTree>
      <p:nvGrpSpPr>
        <p:cNvPr id="1" name=""/>
        <p:cNvGrpSpPr/>
        <p:nvPr/>
      </p:nvGrpSpPr>
      <p:grpSpPr>
        <a:xfrm>
          <a:off x="0" y="0"/>
          <a:ext cx="0" cy="0"/>
          <a:chOff x="0" y="0"/>
          <a:chExt cx="0" cy="0"/>
        </a:xfrm>
      </p:grpSpPr>
      <p:sp>
        <p:nvSpPr>
          <p:cNvPr id="7" name="Picture Placeholder 4">
            <a:extLst>
              <a:ext uri="{FF2B5EF4-FFF2-40B4-BE49-F238E27FC236}">
                <a16:creationId xmlns:a16="http://schemas.microsoft.com/office/drawing/2014/main" id="{A836EFBB-5449-47CB-96D6-CB08287F755D}"/>
              </a:ext>
            </a:extLst>
          </p:cNvPr>
          <p:cNvSpPr>
            <a:spLocks noGrp="1"/>
          </p:cNvSpPr>
          <p:nvPr>
            <p:ph type="pic" sz="quarter" idx="11" hasCustomPrompt="1"/>
          </p:nvPr>
        </p:nvSpPr>
        <p:spPr>
          <a:xfrm>
            <a:off x="6" y="0"/>
            <a:ext cx="12191999" cy="6858000"/>
          </a:xfrm>
          <a:solidFill>
            <a:schemeClr val="bg1">
              <a:lumMod val="95000"/>
            </a:schemeClr>
          </a:solidFill>
        </p:spPr>
        <p:txBody>
          <a:bodyPr vert="horz" wrap="square" lIns="91440" tIns="45720" rIns="91440" bIns="45720" rtlCol="0" anchor="ctr" anchorCtr="1">
            <a:noAutofit/>
          </a:bodyPr>
          <a:lstStyle>
            <a:lvl1pPr marL="0" indent="0">
              <a:buNone/>
              <a:defRPr lang="en-GB" sz="1350" dirty="0">
                <a:solidFill>
                  <a:schemeClr val="tx1"/>
                </a:solidFill>
              </a:defRPr>
            </a:lvl1pPr>
          </a:lstStyle>
          <a:p>
            <a:pPr marL="171442" lvl="0" indent="-171442" algn="ctr"/>
            <a:r>
              <a:rPr lang="en-US" noProof="0"/>
              <a:t>Insert Image</a:t>
            </a:r>
          </a:p>
        </p:txBody>
      </p:sp>
      <p:sp>
        <p:nvSpPr>
          <p:cNvPr id="2" name="Title 1">
            <a:extLst>
              <a:ext uri="{FF2B5EF4-FFF2-40B4-BE49-F238E27FC236}">
                <a16:creationId xmlns:a16="http://schemas.microsoft.com/office/drawing/2014/main" id="{8C9A3716-1F35-4634-B53D-27722735B2D5}"/>
              </a:ext>
            </a:extLst>
          </p:cNvPr>
          <p:cNvSpPr>
            <a:spLocks noGrp="1"/>
          </p:cNvSpPr>
          <p:nvPr>
            <p:ph type="title" hasCustomPrompt="1"/>
          </p:nvPr>
        </p:nvSpPr>
        <p:spPr>
          <a:xfrm>
            <a:off x="696685" y="3860800"/>
            <a:ext cx="9666515" cy="1686720"/>
          </a:xfrm>
        </p:spPr>
        <p:txBody>
          <a:bodyPr anchor="b">
            <a:noAutofit/>
          </a:bodyPr>
          <a:lstStyle>
            <a:lvl1pPr>
              <a:defRPr sz="3600" spc="-113">
                <a:solidFill>
                  <a:schemeClr val="bg1"/>
                </a:solidFill>
              </a:defRPr>
            </a:lvl1pPr>
          </a:lstStyle>
          <a:p>
            <a:r>
              <a:rPr lang="en-US" noProof="0"/>
              <a:t>Section Header 2</a:t>
            </a:r>
          </a:p>
        </p:txBody>
      </p:sp>
      <p:sp>
        <p:nvSpPr>
          <p:cNvPr id="3" name="Text Placeholder 2">
            <a:extLst>
              <a:ext uri="{FF2B5EF4-FFF2-40B4-BE49-F238E27FC236}">
                <a16:creationId xmlns:a16="http://schemas.microsoft.com/office/drawing/2014/main" id="{F96A4796-E4C0-42FE-9F82-5D46B8789E25}"/>
              </a:ext>
            </a:extLst>
          </p:cNvPr>
          <p:cNvSpPr>
            <a:spLocks noGrp="1"/>
          </p:cNvSpPr>
          <p:nvPr>
            <p:ph type="body" idx="1" hasCustomPrompt="1"/>
          </p:nvPr>
        </p:nvSpPr>
        <p:spPr>
          <a:xfrm>
            <a:off x="696685" y="5610178"/>
            <a:ext cx="9666515" cy="166199"/>
          </a:xfrm>
        </p:spPr>
        <p:txBody>
          <a:bodyPr tIns="0" bIns="0">
            <a:spAutoFit/>
          </a:bodyPr>
          <a:lstStyle>
            <a:lvl1pPr marL="0" indent="0">
              <a:buNone/>
              <a:defRPr sz="1200">
                <a:solidFill>
                  <a:schemeClr val="bg1"/>
                </a:solidFill>
              </a:defRPr>
            </a:lvl1pPr>
            <a:lvl2pPr marL="342884" indent="0">
              <a:buNone/>
              <a:defRPr sz="1500">
                <a:solidFill>
                  <a:schemeClr val="tx1">
                    <a:tint val="75000"/>
                  </a:schemeClr>
                </a:solidFill>
              </a:defRPr>
            </a:lvl2pPr>
            <a:lvl3pPr marL="685766" indent="0">
              <a:buNone/>
              <a:defRPr sz="1350">
                <a:solidFill>
                  <a:schemeClr val="tx1">
                    <a:tint val="75000"/>
                  </a:schemeClr>
                </a:solidFill>
              </a:defRPr>
            </a:lvl3pPr>
            <a:lvl4pPr marL="1028649" indent="0">
              <a:buNone/>
              <a:defRPr sz="1200">
                <a:solidFill>
                  <a:schemeClr val="tx1">
                    <a:tint val="75000"/>
                  </a:schemeClr>
                </a:solidFill>
              </a:defRPr>
            </a:lvl4pPr>
            <a:lvl5pPr marL="1371532" indent="0">
              <a:buNone/>
              <a:defRPr sz="1200">
                <a:solidFill>
                  <a:schemeClr val="tx1">
                    <a:tint val="75000"/>
                  </a:schemeClr>
                </a:solidFill>
              </a:defRPr>
            </a:lvl5pPr>
            <a:lvl6pPr marL="1714415" indent="0">
              <a:buNone/>
              <a:defRPr sz="1200">
                <a:solidFill>
                  <a:schemeClr val="tx1">
                    <a:tint val="75000"/>
                  </a:schemeClr>
                </a:solidFill>
              </a:defRPr>
            </a:lvl6pPr>
            <a:lvl7pPr marL="2057297" indent="0">
              <a:buNone/>
              <a:defRPr sz="1200">
                <a:solidFill>
                  <a:schemeClr val="tx1">
                    <a:tint val="75000"/>
                  </a:schemeClr>
                </a:solidFill>
              </a:defRPr>
            </a:lvl7pPr>
            <a:lvl8pPr marL="2400180" indent="0">
              <a:buNone/>
              <a:defRPr sz="1200">
                <a:solidFill>
                  <a:schemeClr val="tx1">
                    <a:tint val="75000"/>
                  </a:schemeClr>
                </a:solidFill>
              </a:defRPr>
            </a:lvl8pPr>
            <a:lvl9pPr marL="2743064" indent="0">
              <a:buNone/>
              <a:defRPr sz="1200">
                <a:solidFill>
                  <a:schemeClr val="tx1">
                    <a:tint val="75000"/>
                  </a:schemeClr>
                </a:solidFill>
              </a:defRPr>
            </a:lvl9pPr>
          </a:lstStyle>
          <a:p>
            <a:pPr lvl="0"/>
            <a:r>
              <a:rPr lang="en-US" noProof="0"/>
              <a:t>Subtitle</a:t>
            </a:r>
          </a:p>
        </p:txBody>
      </p:sp>
      <p:sp>
        <p:nvSpPr>
          <p:cNvPr id="8" name="Rectangle 7">
            <a:extLst>
              <a:ext uri="{FF2B5EF4-FFF2-40B4-BE49-F238E27FC236}">
                <a16:creationId xmlns:a16="http://schemas.microsoft.com/office/drawing/2014/main" id="{5B68A07C-35C9-40A7-8487-9EAD314C595A}"/>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noProof="0">
              <a:solidFill>
                <a:schemeClr val="tx1"/>
              </a:solidFill>
            </a:endParaRPr>
          </a:p>
        </p:txBody>
      </p:sp>
      <p:sp>
        <p:nvSpPr>
          <p:cNvPr id="9" name="Slide Number Placeholder 5">
            <a:extLst>
              <a:ext uri="{FF2B5EF4-FFF2-40B4-BE49-F238E27FC236}">
                <a16:creationId xmlns:a16="http://schemas.microsoft.com/office/drawing/2014/main" id="{CE9143E8-1B27-4F08-9F20-BE30B14AC24E}"/>
              </a:ext>
            </a:extLst>
          </p:cNvPr>
          <p:cNvSpPr txBox="1">
            <a:spLocks/>
          </p:cNvSpPr>
          <p:nvPr userDrawn="1"/>
        </p:nvSpPr>
        <p:spPr>
          <a:xfrm>
            <a:off x="11360016" y="6369058"/>
            <a:ext cx="335909" cy="365125"/>
          </a:xfrm>
          <a:prstGeom prst="rect">
            <a:avLst/>
          </a:prstGeom>
          <a:solidFill>
            <a:schemeClr val="accent2"/>
          </a:solidFill>
        </p:spPr>
        <p:txBody>
          <a:bodyPr vert="horz" lIns="0" tIns="34290" rIns="0" bIns="3429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US" sz="750" b="1" noProof="0" smtClean="0">
                <a:solidFill>
                  <a:schemeClr val="bg1"/>
                </a:solidFill>
              </a:rPr>
              <a:pPr/>
              <a:t>‹#›</a:t>
            </a:fld>
            <a:endParaRPr lang="en-US" sz="750" b="1" noProof="0">
              <a:solidFill>
                <a:schemeClr val="bg1"/>
              </a:solidFill>
            </a:endParaRPr>
          </a:p>
        </p:txBody>
      </p:sp>
    </p:spTree>
    <p:extLst>
      <p:ext uri="{BB962C8B-B14F-4D97-AF65-F5344CB8AC3E}">
        <p14:creationId xmlns:p14="http://schemas.microsoft.com/office/powerpoint/2010/main" val="29214571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bg1">
            <a:lumMod val="95000"/>
          </a:schemeClr>
        </a:solidFill>
        <a:effectLst/>
      </p:bgPr>
    </p:bg>
    <p:spTree>
      <p:nvGrpSpPr>
        <p:cNvPr id="1" name=""/>
        <p:cNvGrpSpPr/>
        <p:nvPr/>
      </p:nvGrpSpPr>
      <p:grpSpPr>
        <a:xfrm>
          <a:off x="0" y="0"/>
          <a:ext cx="0" cy="0"/>
          <a:chOff x="0" y="0"/>
          <a:chExt cx="0" cy="0"/>
        </a:xfrm>
      </p:grpSpPr>
      <p:sp>
        <p:nvSpPr>
          <p:cNvPr id="8" name="Frame 7">
            <a:extLst>
              <a:ext uri="{FF2B5EF4-FFF2-40B4-BE49-F238E27FC236}">
                <a16:creationId xmlns:a16="http://schemas.microsoft.com/office/drawing/2014/main" id="{53B0C39E-3796-4132-81FF-5A58EAF300A5}"/>
              </a:ext>
            </a:extLst>
          </p:cNvPr>
          <p:cNvSpPr/>
          <p:nvPr userDrawn="1"/>
        </p:nvSpPr>
        <p:spPr>
          <a:xfrm>
            <a:off x="-1" y="0"/>
            <a:ext cx="12192001" cy="6858000"/>
          </a:xfrm>
          <a:prstGeom prst="frame">
            <a:avLst>
              <a:gd name="adj1" fmla="val 17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noProof="0">
              <a:solidFill>
                <a:schemeClr val="tx1"/>
              </a:solidFill>
            </a:endParaRPr>
          </a:p>
        </p:txBody>
      </p:sp>
      <p:sp>
        <p:nvSpPr>
          <p:cNvPr id="7" name="Rectangle 6">
            <a:extLst>
              <a:ext uri="{FF2B5EF4-FFF2-40B4-BE49-F238E27FC236}">
                <a16:creationId xmlns:a16="http://schemas.microsoft.com/office/drawing/2014/main" id="{0FA6C5C5-5069-4AE6-8A3D-3F2C6B9506E4}"/>
              </a:ext>
            </a:extLst>
          </p:cNvPr>
          <p:cNvSpPr/>
          <p:nvPr userDrawn="1"/>
        </p:nvSpPr>
        <p:spPr>
          <a:xfrm>
            <a:off x="446315"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noProof="0">
              <a:solidFill>
                <a:schemeClr val="tx1"/>
              </a:solidFill>
            </a:endParaRPr>
          </a:p>
        </p:txBody>
      </p:sp>
      <p:sp>
        <p:nvSpPr>
          <p:cNvPr id="9" name="Rectangle 8">
            <a:extLst>
              <a:ext uri="{FF2B5EF4-FFF2-40B4-BE49-F238E27FC236}">
                <a16:creationId xmlns:a16="http://schemas.microsoft.com/office/drawing/2014/main" id="{C8943364-C409-4EE8-8020-9809E6B2B1AA}"/>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noProof="0">
              <a:solidFill>
                <a:schemeClr val="tx1"/>
              </a:solidFill>
            </a:endParaRPr>
          </a:p>
        </p:txBody>
      </p:sp>
      <p:sp>
        <p:nvSpPr>
          <p:cNvPr id="12" name="Slide Number Placeholder 5">
            <a:extLst>
              <a:ext uri="{FF2B5EF4-FFF2-40B4-BE49-F238E27FC236}">
                <a16:creationId xmlns:a16="http://schemas.microsoft.com/office/drawing/2014/main" id="{A67D090F-9522-445C-B984-52BE590455DC}"/>
              </a:ext>
            </a:extLst>
          </p:cNvPr>
          <p:cNvSpPr txBox="1">
            <a:spLocks/>
          </p:cNvSpPr>
          <p:nvPr userDrawn="1"/>
        </p:nvSpPr>
        <p:spPr>
          <a:xfrm>
            <a:off x="11360016" y="6369058"/>
            <a:ext cx="335909" cy="365125"/>
          </a:xfrm>
          <a:prstGeom prst="rect">
            <a:avLst/>
          </a:prstGeom>
          <a:solidFill>
            <a:schemeClr val="accent2"/>
          </a:solidFill>
        </p:spPr>
        <p:txBody>
          <a:bodyPr vert="horz" lIns="0" tIns="34290" rIns="0" bIns="3429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US" sz="750" b="1" noProof="0" smtClean="0">
                <a:solidFill>
                  <a:schemeClr val="bg1"/>
                </a:solidFill>
              </a:rPr>
              <a:pPr/>
              <a:t>‹#›</a:t>
            </a:fld>
            <a:endParaRPr lang="en-US" sz="750" b="1" noProof="0">
              <a:solidFill>
                <a:schemeClr val="bg1"/>
              </a:solidFill>
            </a:endParaRPr>
          </a:p>
        </p:txBody>
      </p:sp>
      <p:sp>
        <p:nvSpPr>
          <p:cNvPr id="4" name="Title 3">
            <a:extLst>
              <a:ext uri="{FF2B5EF4-FFF2-40B4-BE49-F238E27FC236}">
                <a16:creationId xmlns:a16="http://schemas.microsoft.com/office/drawing/2014/main" id="{00F7C607-177E-BC4B-9F1D-E0CD83EF0470}"/>
              </a:ext>
            </a:extLst>
          </p:cNvPr>
          <p:cNvSpPr>
            <a:spLocks noGrp="1"/>
          </p:cNvSpPr>
          <p:nvPr>
            <p:ph type="title"/>
          </p:nvPr>
        </p:nvSpPr>
        <p:spPr/>
        <p:txBody>
          <a:bodyPr/>
          <a:lstStyle/>
          <a:p>
            <a:r>
              <a:rPr lang="en-US" noProof="0"/>
              <a:t>Click to edit Master title style</a:t>
            </a:r>
          </a:p>
        </p:txBody>
      </p:sp>
      <p:sp>
        <p:nvSpPr>
          <p:cNvPr id="10" name="Content Placeholder 2">
            <a:extLst>
              <a:ext uri="{FF2B5EF4-FFF2-40B4-BE49-F238E27FC236}">
                <a16:creationId xmlns:a16="http://schemas.microsoft.com/office/drawing/2014/main" id="{3B7F86AE-7774-0B40-8944-DF91C77B02F3}"/>
              </a:ext>
            </a:extLst>
          </p:cNvPr>
          <p:cNvSpPr>
            <a:spLocks noGrp="1"/>
          </p:cNvSpPr>
          <p:nvPr>
            <p:ph idx="1" hasCustomPrompt="1"/>
          </p:nvPr>
        </p:nvSpPr>
        <p:spPr>
          <a:xfrm>
            <a:off x="446321" y="1463040"/>
            <a:ext cx="8030935" cy="4770098"/>
          </a:xfrm>
        </p:spPr>
        <p:txBody>
          <a:bodyPr>
            <a:noAutofit/>
          </a:bodyPr>
          <a:lstStyle>
            <a:lvl1pPr>
              <a:lnSpc>
                <a:spcPct val="100000"/>
              </a:lnSpc>
              <a:spcBef>
                <a:spcPts val="450"/>
              </a:spcBef>
              <a:spcAft>
                <a:spcPts val="900"/>
              </a:spcAft>
              <a:defRPr sz="1350">
                <a:solidFill>
                  <a:schemeClr val="tx1">
                    <a:lumMod val="75000"/>
                    <a:lumOff val="25000"/>
                  </a:schemeClr>
                </a:solidFill>
              </a:defRPr>
            </a:lvl1pPr>
            <a:lvl2pPr>
              <a:lnSpc>
                <a:spcPct val="100000"/>
              </a:lnSpc>
              <a:spcBef>
                <a:spcPts val="450"/>
              </a:spcBef>
              <a:spcAft>
                <a:spcPts val="900"/>
              </a:spcAft>
              <a:defRPr sz="1200">
                <a:solidFill>
                  <a:schemeClr val="tx1">
                    <a:lumMod val="75000"/>
                    <a:lumOff val="25000"/>
                  </a:schemeClr>
                </a:solidFill>
              </a:defRPr>
            </a:lvl2pPr>
            <a:lvl3pPr>
              <a:lnSpc>
                <a:spcPct val="100000"/>
              </a:lnSpc>
              <a:spcBef>
                <a:spcPts val="450"/>
              </a:spcBef>
              <a:spcAft>
                <a:spcPts val="900"/>
              </a:spcAft>
              <a:defRPr sz="1050">
                <a:solidFill>
                  <a:schemeClr val="tx1">
                    <a:lumMod val="75000"/>
                    <a:lumOff val="25000"/>
                  </a:schemeClr>
                </a:solidFill>
              </a:defRPr>
            </a:lvl3pPr>
            <a:lvl4pPr>
              <a:defRPr sz="1050"/>
            </a:lvl4pPr>
            <a:lvl5pPr>
              <a:defRPr sz="1050"/>
            </a:lvl5pPr>
          </a:lstStyle>
          <a:p>
            <a:pPr lvl="0"/>
            <a:r>
              <a:rPr lang="en-US" noProof="0"/>
              <a:t>Edit Master text styles</a:t>
            </a:r>
          </a:p>
          <a:p>
            <a:pPr lvl="1"/>
            <a:r>
              <a:rPr lang="en-US" noProof="0"/>
              <a:t>Second level</a:t>
            </a:r>
          </a:p>
          <a:p>
            <a:pPr lvl="2"/>
            <a:r>
              <a:rPr lang="en-US" noProof="0"/>
              <a:t>Third level</a:t>
            </a:r>
          </a:p>
        </p:txBody>
      </p:sp>
    </p:spTree>
    <p:extLst>
      <p:ext uri="{BB962C8B-B14F-4D97-AF65-F5344CB8AC3E}">
        <p14:creationId xmlns:p14="http://schemas.microsoft.com/office/powerpoint/2010/main" val="162328342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FA6C5C5-5069-4AE6-8A3D-3F2C6B9506E4}"/>
              </a:ext>
            </a:extLst>
          </p:cNvPr>
          <p:cNvSpPr/>
          <p:nvPr userDrawn="1"/>
        </p:nvSpPr>
        <p:spPr>
          <a:xfrm>
            <a:off x="446315"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noProof="0">
              <a:solidFill>
                <a:schemeClr val="tx1"/>
              </a:solidFill>
            </a:endParaRPr>
          </a:p>
        </p:txBody>
      </p:sp>
      <p:sp>
        <p:nvSpPr>
          <p:cNvPr id="3" name="Title 2">
            <a:extLst>
              <a:ext uri="{FF2B5EF4-FFF2-40B4-BE49-F238E27FC236}">
                <a16:creationId xmlns:a16="http://schemas.microsoft.com/office/drawing/2014/main" id="{05328109-BF43-024A-B25B-C69E4098CFDA}"/>
              </a:ext>
            </a:extLst>
          </p:cNvPr>
          <p:cNvSpPr>
            <a:spLocks noGrp="1"/>
          </p:cNvSpPr>
          <p:nvPr>
            <p:ph type="title"/>
          </p:nvPr>
        </p:nvSpPr>
        <p:spPr/>
        <p:txBody>
          <a:bodyPr/>
          <a:lstStyle/>
          <a:p>
            <a:r>
              <a:rPr lang="en-US" noProof="0"/>
              <a:t>Click to edit Master title style</a:t>
            </a:r>
          </a:p>
        </p:txBody>
      </p:sp>
    </p:spTree>
    <p:extLst>
      <p:ext uri="{BB962C8B-B14F-4D97-AF65-F5344CB8AC3E}">
        <p14:creationId xmlns:p14="http://schemas.microsoft.com/office/powerpoint/2010/main" val="335366685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_Comparison">
    <p:bg>
      <p:bgPr>
        <a:solidFill>
          <a:schemeClr val="bg1">
            <a:lumMod val="95000"/>
          </a:schemeClr>
        </a:solidFill>
        <a:effectLst/>
      </p:bgPr>
    </p:bg>
    <p:spTree>
      <p:nvGrpSpPr>
        <p:cNvPr id="1" name=""/>
        <p:cNvGrpSpPr/>
        <p:nvPr/>
      </p:nvGrpSpPr>
      <p:grpSpPr>
        <a:xfrm>
          <a:off x="0" y="0"/>
          <a:ext cx="0" cy="0"/>
          <a:chOff x="0" y="0"/>
          <a:chExt cx="0" cy="0"/>
        </a:xfrm>
      </p:grpSpPr>
      <p:sp>
        <p:nvSpPr>
          <p:cNvPr id="8" name="Frame 7">
            <a:extLst>
              <a:ext uri="{FF2B5EF4-FFF2-40B4-BE49-F238E27FC236}">
                <a16:creationId xmlns:a16="http://schemas.microsoft.com/office/drawing/2014/main" id="{53B0C39E-3796-4132-81FF-5A58EAF300A5}"/>
              </a:ext>
            </a:extLst>
          </p:cNvPr>
          <p:cNvSpPr/>
          <p:nvPr userDrawn="1"/>
        </p:nvSpPr>
        <p:spPr>
          <a:xfrm>
            <a:off x="-1" y="0"/>
            <a:ext cx="12192001" cy="6858000"/>
          </a:xfrm>
          <a:prstGeom prst="frame">
            <a:avLst>
              <a:gd name="adj1" fmla="val 17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noProof="0">
              <a:solidFill>
                <a:schemeClr val="tx1"/>
              </a:solidFill>
            </a:endParaRPr>
          </a:p>
        </p:txBody>
      </p:sp>
      <p:sp>
        <p:nvSpPr>
          <p:cNvPr id="7" name="Rectangle 6">
            <a:extLst>
              <a:ext uri="{FF2B5EF4-FFF2-40B4-BE49-F238E27FC236}">
                <a16:creationId xmlns:a16="http://schemas.microsoft.com/office/drawing/2014/main" id="{0FA6C5C5-5069-4AE6-8A3D-3F2C6B9506E4}"/>
              </a:ext>
            </a:extLst>
          </p:cNvPr>
          <p:cNvSpPr/>
          <p:nvPr userDrawn="1"/>
        </p:nvSpPr>
        <p:spPr>
          <a:xfrm>
            <a:off x="446315"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noProof="0">
              <a:solidFill>
                <a:schemeClr val="tx1"/>
              </a:solidFill>
            </a:endParaRPr>
          </a:p>
        </p:txBody>
      </p:sp>
      <p:sp>
        <p:nvSpPr>
          <p:cNvPr id="9" name="Rectangle 8">
            <a:extLst>
              <a:ext uri="{FF2B5EF4-FFF2-40B4-BE49-F238E27FC236}">
                <a16:creationId xmlns:a16="http://schemas.microsoft.com/office/drawing/2014/main" id="{C8943364-C409-4EE8-8020-9809E6B2B1AA}"/>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noProof="0">
              <a:solidFill>
                <a:schemeClr val="tx1"/>
              </a:solidFill>
            </a:endParaRPr>
          </a:p>
        </p:txBody>
      </p:sp>
      <p:sp>
        <p:nvSpPr>
          <p:cNvPr id="12" name="Slide Number Placeholder 5">
            <a:extLst>
              <a:ext uri="{FF2B5EF4-FFF2-40B4-BE49-F238E27FC236}">
                <a16:creationId xmlns:a16="http://schemas.microsoft.com/office/drawing/2014/main" id="{A67D090F-9522-445C-B984-52BE590455DC}"/>
              </a:ext>
            </a:extLst>
          </p:cNvPr>
          <p:cNvSpPr txBox="1">
            <a:spLocks/>
          </p:cNvSpPr>
          <p:nvPr userDrawn="1"/>
        </p:nvSpPr>
        <p:spPr>
          <a:xfrm>
            <a:off x="11360016" y="6369058"/>
            <a:ext cx="335909" cy="365125"/>
          </a:xfrm>
          <a:prstGeom prst="rect">
            <a:avLst/>
          </a:prstGeom>
          <a:solidFill>
            <a:schemeClr val="accent2"/>
          </a:solidFill>
        </p:spPr>
        <p:txBody>
          <a:bodyPr vert="horz" lIns="0" tIns="34290" rIns="0" bIns="3429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US" sz="750" b="1" noProof="0" smtClean="0">
                <a:solidFill>
                  <a:schemeClr val="bg1"/>
                </a:solidFill>
              </a:rPr>
              <a:pPr/>
              <a:t>‹#›</a:t>
            </a:fld>
            <a:endParaRPr lang="en-US" sz="750" b="1" noProof="0">
              <a:solidFill>
                <a:schemeClr val="bg1"/>
              </a:solidFill>
            </a:endParaRPr>
          </a:p>
        </p:txBody>
      </p:sp>
      <p:sp>
        <p:nvSpPr>
          <p:cNvPr id="4" name="Title 3">
            <a:extLst>
              <a:ext uri="{FF2B5EF4-FFF2-40B4-BE49-F238E27FC236}">
                <a16:creationId xmlns:a16="http://schemas.microsoft.com/office/drawing/2014/main" id="{00F7C607-177E-BC4B-9F1D-E0CD83EF0470}"/>
              </a:ext>
            </a:extLst>
          </p:cNvPr>
          <p:cNvSpPr>
            <a:spLocks noGrp="1"/>
          </p:cNvSpPr>
          <p:nvPr>
            <p:ph type="title"/>
          </p:nvPr>
        </p:nvSpPr>
        <p:spPr/>
        <p:txBody>
          <a:bodyPr/>
          <a:lstStyle/>
          <a:p>
            <a:r>
              <a:rPr lang="en-US" noProof="0"/>
              <a:t>Click to edit Master title style</a:t>
            </a:r>
          </a:p>
        </p:txBody>
      </p:sp>
      <p:sp>
        <p:nvSpPr>
          <p:cNvPr id="16" name="Text Placeholder 4">
            <a:extLst>
              <a:ext uri="{FF2B5EF4-FFF2-40B4-BE49-F238E27FC236}">
                <a16:creationId xmlns:a16="http://schemas.microsoft.com/office/drawing/2014/main" id="{1F05F3BA-65F5-4621-807B-C8B857D01CA9}"/>
              </a:ext>
            </a:extLst>
          </p:cNvPr>
          <p:cNvSpPr>
            <a:spLocks noGrp="1"/>
          </p:cNvSpPr>
          <p:nvPr>
            <p:ph type="body" sz="quarter" idx="3" hasCustomPrompt="1"/>
          </p:nvPr>
        </p:nvSpPr>
        <p:spPr>
          <a:xfrm>
            <a:off x="6438900" y="1463354"/>
            <a:ext cx="5181600" cy="487003"/>
          </a:xfrm>
        </p:spPr>
        <p:txBody>
          <a:bodyPr anchor="b">
            <a:normAutofit/>
          </a:bodyPr>
          <a:lstStyle>
            <a:lvl1pPr marL="0" indent="0">
              <a:buNone/>
              <a:defRPr sz="1200" b="1">
                <a:solidFill>
                  <a:schemeClr val="accent6"/>
                </a:solidFill>
              </a:defRPr>
            </a:lvl1pPr>
            <a:lvl2pPr marL="342884" indent="0">
              <a:buNone/>
              <a:defRPr sz="1500" b="1"/>
            </a:lvl2pPr>
            <a:lvl3pPr marL="685766" indent="0">
              <a:buNone/>
              <a:defRPr sz="1350" b="1"/>
            </a:lvl3pPr>
            <a:lvl4pPr marL="1028649" indent="0">
              <a:buNone/>
              <a:defRPr sz="1200" b="1"/>
            </a:lvl4pPr>
            <a:lvl5pPr marL="1371532" indent="0">
              <a:buNone/>
              <a:defRPr sz="1200" b="1"/>
            </a:lvl5pPr>
            <a:lvl6pPr marL="1714415" indent="0">
              <a:buNone/>
              <a:defRPr sz="1200" b="1"/>
            </a:lvl6pPr>
            <a:lvl7pPr marL="2057297" indent="0">
              <a:buNone/>
              <a:defRPr sz="1200" b="1"/>
            </a:lvl7pPr>
            <a:lvl8pPr marL="2400180" indent="0">
              <a:buNone/>
              <a:defRPr sz="1200" b="1"/>
            </a:lvl8pPr>
            <a:lvl9pPr marL="2743064" indent="0">
              <a:buNone/>
              <a:defRPr sz="1200" b="1"/>
            </a:lvl9pPr>
          </a:lstStyle>
          <a:p>
            <a:pPr lvl="0"/>
            <a:r>
              <a:rPr lang="en-US" noProof="0"/>
              <a:t>Edit Master text styles</a:t>
            </a:r>
          </a:p>
        </p:txBody>
      </p:sp>
      <p:sp>
        <p:nvSpPr>
          <p:cNvPr id="18" name="Content Placeholder 5">
            <a:extLst>
              <a:ext uri="{FF2B5EF4-FFF2-40B4-BE49-F238E27FC236}">
                <a16:creationId xmlns:a16="http://schemas.microsoft.com/office/drawing/2014/main" id="{CDF89E18-CCB2-4D69-AB77-CAB656EC211C}"/>
              </a:ext>
            </a:extLst>
          </p:cNvPr>
          <p:cNvSpPr>
            <a:spLocks noGrp="1"/>
          </p:cNvSpPr>
          <p:nvPr>
            <p:ph sz="quarter" idx="4" hasCustomPrompt="1"/>
          </p:nvPr>
        </p:nvSpPr>
        <p:spPr>
          <a:xfrm>
            <a:off x="6438904" y="2149311"/>
            <a:ext cx="5181601" cy="4040352"/>
          </a:xfrm>
        </p:spPr>
        <p:txBody>
          <a:bodyPr>
            <a:normAutofit/>
          </a:bodyPr>
          <a:lstStyle>
            <a:lvl1pPr>
              <a:defRPr sz="1050"/>
            </a:lvl1pPr>
            <a:lvl2pPr>
              <a:defRPr sz="1050"/>
            </a:lvl2pPr>
            <a:lvl3pPr>
              <a:defRPr sz="1050"/>
            </a:lvl3pPr>
            <a:lvl4pPr>
              <a:defRPr sz="1050"/>
            </a:lvl4pPr>
            <a:lvl5pPr>
              <a:defRPr sz="105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9" name="Text Placeholder 2">
            <a:extLst>
              <a:ext uri="{FF2B5EF4-FFF2-40B4-BE49-F238E27FC236}">
                <a16:creationId xmlns:a16="http://schemas.microsoft.com/office/drawing/2014/main" id="{986F9159-693C-4325-939A-8C6869B22466}"/>
              </a:ext>
            </a:extLst>
          </p:cNvPr>
          <p:cNvSpPr>
            <a:spLocks noGrp="1"/>
          </p:cNvSpPr>
          <p:nvPr>
            <p:ph type="body" idx="1" hasCustomPrompt="1"/>
          </p:nvPr>
        </p:nvSpPr>
        <p:spPr>
          <a:xfrm>
            <a:off x="446317" y="1463354"/>
            <a:ext cx="5306787" cy="487003"/>
          </a:xfrm>
        </p:spPr>
        <p:txBody>
          <a:bodyPr anchor="b">
            <a:normAutofit/>
          </a:bodyPr>
          <a:lstStyle>
            <a:lvl1pPr marL="0" indent="0">
              <a:buNone/>
              <a:defRPr sz="1200" b="1">
                <a:solidFill>
                  <a:schemeClr val="accent3"/>
                </a:solidFill>
              </a:defRPr>
            </a:lvl1pPr>
            <a:lvl2pPr marL="342884" indent="0">
              <a:buNone/>
              <a:defRPr sz="1500" b="1"/>
            </a:lvl2pPr>
            <a:lvl3pPr marL="685766" indent="0">
              <a:buNone/>
              <a:defRPr sz="1350" b="1"/>
            </a:lvl3pPr>
            <a:lvl4pPr marL="1028649" indent="0">
              <a:buNone/>
              <a:defRPr sz="1200" b="1"/>
            </a:lvl4pPr>
            <a:lvl5pPr marL="1371532" indent="0">
              <a:buNone/>
              <a:defRPr sz="1200" b="1"/>
            </a:lvl5pPr>
            <a:lvl6pPr marL="1714415" indent="0">
              <a:buNone/>
              <a:defRPr sz="1200" b="1"/>
            </a:lvl6pPr>
            <a:lvl7pPr marL="2057297" indent="0">
              <a:buNone/>
              <a:defRPr sz="1200" b="1"/>
            </a:lvl7pPr>
            <a:lvl8pPr marL="2400180" indent="0">
              <a:buNone/>
              <a:defRPr sz="1200" b="1"/>
            </a:lvl8pPr>
            <a:lvl9pPr marL="2743064" indent="0">
              <a:buNone/>
              <a:defRPr sz="1200" b="1"/>
            </a:lvl9pPr>
          </a:lstStyle>
          <a:p>
            <a:pPr lvl="0"/>
            <a:r>
              <a:rPr lang="en-US" noProof="0"/>
              <a:t>Edit Master text styles</a:t>
            </a:r>
          </a:p>
        </p:txBody>
      </p:sp>
      <p:sp>
        <p:nvSpPr>
          <p:cNvPr id="20" name="Content Placeholder 3">
            <a:extLst>
              <a:ext uri="{FF2B5EF4-FFF2-40B4-BE49-F238E27FC236}">
                <a16:creationId xmlns:a16="http://schemas.microsoft.com/office/drawing/2014/main" id="{BEA361C8-0231-48E8-965E-6BB6D606C9FC}"/>
              </a:ext>
            </a:extLst>
          </p:cNvPr>
          <p:cNvSpPr>
            <a:spLocks noGrp="1"/>
          </p:cNvSpPr>
          <p:nvPr>
            <p:ph sz="half" idx="2" hasCustomPrompt="1"/>
          </p:nvPr>
        </p:nvSpPr>
        <p:spPr>
          <a:xfrm>
            <a:off x="446316" y="2149311"/>
            <a:ext cx="5306789" cy="4040352"/>
          </a:xfrm>
        </p:spPr>
        <p:txBody>
          <a:bodyPr>
            <a:normAutofit/>
          </a:bodyPr>
          <a:lstStyle>
            <a:lvl1pPr>
              <a:defRPr sz="1050"/>
            </a:lvl1pPr>
            <a:lvl2pPr>
              <a:defRPr sz="1050"/>
            </a:lvl2pPr>
            <a:lvl3pPr>
              <a:defRPr sz="1050"/>
            </a:lvl3pPr>
            <a:lvl4pPr>
              <a:defRPr sz="1050"/>
            </a:lvl4pPr>
            <a:lvl5pPr>
              <a:defRPr sz="105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59497350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Comparison white backgroun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FA6C5C5-5069-4AE6-8A3D-3F2C6B9506E4}"/>
              </a:ext>
            </a:extLst>
          </p:cNvPr>
          <p:cNvSpPr/>
          <p:nvPr userDrawn="1"/>
        </p:nvSpPr>
        <p:spPr>
          <a:xfrm>
            <a:off x="446315"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noProof="0">
              <a:solidFill>
                <a:schemeClr val="tx1"/>
              </a:solidFill>
            </a:endParaRPr>
          </a:p>
        </p:txBody>
      </p:sp>
      <p:sp>
        <p:nvSpPr>
          <p:cNvPr id="9" name="Text Placeholder 8">
            <a:extLst>
              <a:ext uri="{FF2B5EF4-FFF2-40B4-BE49-F238E27FC236}">
                <a16:creationId xmlns:a16="http://schemas.microsoft.com/office/drawing/2014/main" id="{FF7966C8-8738-4743-AE43-80F0C197B6C7}"/>
              </a:ext>
            </a:extLst>
          </p:cNvPr>
          <p:cNvSpPr>
            <a:spLocks noGrp="1"/>
          </p:cNvSpPr>
          <p:nvPr>
            <p:ph type="body" sz="quarter" idx="14" hasCustomPrompt="1"/>
          </p:nvPr>
        </p:nvSpPr>
        <p:spPr>
          <a:xfrm>
            <a:off x="571501" y="1509626"/>
            <a:ext cx="4900387" cy="334508"/>
          </a:xfrm>
        </p:spPr>
        <p:txBody>
          <a:bodyPr>
            <a:noAutofit/>
          </a:bodyPr>
          <a:lstStyle>
            <a:lvl1pPr marL="0" indent="0" algn="l">
              <a:buNone/>
              <a:defRPr sz="1200" b="1">
                <a:solidFill>
                  <a:schemeClr val="accent3"/>
                </a:solidFill>
                <a:latin typeface="+mn-lt"/>
              </a:defRPr>
            </a:lvl1pPr>
          </a:lstStyle>
          <a:p>
            <a:pPr lvl="0"/>
            <a:r>
              <a:rPr lang="en-US" noProof="0"/>
              <a:t>Edit Master text styles</a:t>
            </a:r>
          </a:p>
        </p:txBody>
      </p:sp>
      <p:sp>
        <p:nvSpPr>
          <p:cNvPr id="10" name="Text Placeholder 8">
            <a:extLst>
              <a:ext uri="{FF2B5EF4-FFF2-40B4-BE49-F238E27FC236}">
                <a16:creationId xmlns:a16="http://schemas.microsoft.com/office/drawing/2014/main" id="{3F93C618-7612-42AB-B890-45E85BD492F4}"/>
              </a:ext>
            </a:extLst>
          </p:cNvPr>
          <p:cNvSpPr>
            <a:spLocks noGrp="1"/>
          </p:cNvSpPr>
          <p:nvPr>
            <p:ph type="body" sz="quarter" idx="15" hasCustomPrompt="1"/>
          </p:nvPr>
        </p:nvSpPr>
        <p:spPr>
          <a:xfrm>
            <a:off x="6720113" y="1509626"/>
            <a:ext cx="4900387" cy="334508"/>
          </a:xfrm>
        </p:spPr>
        <p:txBody>
          <a:bodyPr>
            <a:noAutofit/>
          </a:bodyPr>
          <a:lstStyle>
            <a:lvl1pPr marL="0" indent="0" algn="l">
              <a:buNone/>
              <a:defRPr sz="1200" b="1">
                <a:solidFill>
                  <a:schemeClr val="accent6"/>
                </a:solidFill>
                <a:latin typeface="+mn-lt"/>
              </a:defRPr>
            </a:lvl1pPr>
          </a:lstStyle>
          <a:p>
            <a:pPr lvl="0"/>
            <a:r>
              <a:rPr lang="en-US" noProof="0"/>
              <a:t>Edit Master text styles</a:t>
            </a:r>
          </a:p>
        </p:txBody>
      </p:sp>
      <p:sp>
        <p:nvSpPr>
          <p:cNvPr id="12" name="Text Placeholder 8">
            <a:extLst>
              <a:ext uri="{FF2B5EF4-FFF2-40B4-BE49-F238E27FC236}">
                <a16:creationId xmlns:a16="http://schemas.microsoft.com/office/drawing/2014/main" id="{B1885C44-356C-410C-B697-9BA0E2858222}"/>
              </a:ext>
            </a:extLst>
          </p:cNvPr>
          <p:cNvSpPr>
            <a:spLocks noGrp="1"/>
          </p:cNvSpPr>
          <p:nvPr>
            <p:ph type="body" sz="quarter" idx="17" hasCustomPrompt="1"/>
          </p:nvPr>
        </p:nvSpPr>
        <p:spPr>
          <a:xfrm>
            <a:off x="571501" y="2156690"/>
            <a:ext cx="4900387" cy="3561943"/>
          </a:xfrm>
        </p:spPr>
        <p:txBody>
          <a:bodyPr>
            <a:noAutofit/>
          </a:bodyPr>
          <a:lstStyle>
            <a:lvl1pPr marL="0" indent="0" algn="l">
              <a:buNone/>
              <a:defRPr sz="1050" b="0">
                <a:solidFill>
                  <a:schemeClr val="tx1">
                    <a:lumMod val="75000"/>
                    <a:lumOff val="25000"/>
                  </a:schemeClr>
                </a:solidFill>
                <a:latin typeface="+mn-lt"/>
              </a:defRPr>
            </a:lvl1pPr>
          </a:lstStyle>
          <a:p>
            <a:pPr lvl="0"/>
            <a:r>
              <a:rPr lang="en-US" noProof="0"/>
              <a:t>Edit Master text styles</a:t>
            </a:r>
          </a:p>
        </p:txBody>
      </p:sp>
      <p:sp>
        <p:nvSpPr>
          <p:cNvPr id="13" name="Text Placeholder 8">
            <a:extLst>
              <a:ext uri="{FF2B5EF4-FFF2-40B4-BE49-F238E27FC236}">
                <a16:creationId xmlns:a16="http://schemas.microsoft.com/office/drawing/2014/main" id="{464BC696-49A6-4328-BB42-5566BAC00F80}"/>
              </a:ext>
            </a:extLst>
          </p:cNvPr>
          <p:cNvSpPr>
            <a:spLocks noGrp="1"/>
          </p:cNvSpPr>
          <p:nvPr>
            <p:ph type="body" sz="quarter" idx="18" hasCustomPrompt="1"/>
          </p:nvPr>
        </p:nvSpPr>
        <p:spPr>
          <a:xfrm>
            <a:off x="6720113" y="2156690"/>
            <a:ext cx="4900387" cy="3561943"/>
          </a:xfrm>
        </p:spPr>
        <p:txBody>
          <a:bodyPr>
            <a:noAutofit/>
          </a:bodyPr>
          <a:lstStyle>
            <a:lvl1pPr marL="0" indent="0" algn="l">
              <a:buNone/>
              <a:defRPr sz="1050" b="0">
                <a:solidFill>
                  <a:schemeClr val="tx1">
                    <a:lumMod val="75000"/>
                    <a:lumOff val="25000"/>
                  </a:schemeClr>
                </a:solidFill>
                <a:latin typeface="+mn-lt"/>
              </a:defRPr>
            </a:lvl1pPr>
          </a:lstStyle>
          <a:p>
            <a:pPr lvl="0"/>
            <a:r>
              <a:rPr lang="en-US" noProof="0"/>
              <a:t>Edit Master text styles</a:t>
            </a:r>
          </a:p>
        </p:txBody>
      </p:sp>
      <p:sp>
        <p:nvSpPr>
          <p:cNvPr id="3" name="Title 2">
            <a:extLst>
              <a:ext uri="{FF2B5EF4-FFF2-40B4-BE49-F238E27FC236}">
                <a16:creationId xmlns:a16="http://schemas.microsoft.com/office/drawing/2014/main" id="{E0FB9F81-CC7F-5244-95A6-279BE4B51AB1}"/>
              </a:ext>
            </a:extLst>
          </p:cNvPr>
          <p:cNvSpPr>
            <a:spLocks noGrp="1"/>
          </p:cNvSpPr>
          <p:nvPr>
            <p:ph type="title"/>
          </p:nvPr>
        </p:nvSpPr>
        <p:spPr>
          <a:xfrm>
            <a:off x="446313" y="500223"/>
            <a:ext cx="11174187" cy="590931"/>
          </a:xfrm>
        </p:spPr>
        <p:txBody>
          <a:bodyPr/>
          <a:lstStyle/>
          <a:p>
            <a:r>
              <a:rPr lang="en-US" noProof="0"/>
              <a:t>Click to edit Master title style</a:t>
            </a:r>
          </a:p>
        </p:txBody>
      </p:sp>
    </p:spTree>
    <p:extLst>
      <p:ext uri="{BB962C8B-B14F-4D97-AF65-F5344CB8AC3E}">
        <p14:creationId xmlns:p14="http://schemas.microsoft.com/office/powerpoint/2010/main" val="67951202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Photo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DEB162-E699-464C-B2EE-136D517A9B8B}"/>
              </a:ext>
            </a:extLst>
          </p:cNvPr>
          <p:cNvSpPr>
            <a:spLocks noGrp="1"/>
          </p:cNvSpPr>
          <p:nvPr>
            <p:ph type="title"/>
          </p:nvPr>
        </p:nvSpPr>
        <p:spPr>
          <a:xfrm>
            <a:off x="446313" y="562548"/>
            <a:ext cx="11174187" cy="466281"/>
          </a:xfrm>
        </p:spPr>
        <p:txBody>
          <a:bodyPr vert="horz" wrap="square" lIns="91440" tIns="45720" rIns="91440" bIns="45720" rtlCol="0" anchor="ctr">
            <a:spAutoFit/>
          </a:bodyPr>
          <a:lstStyle>
            <a:lvl1pPr>
              <a:defRPr lang="en-GB" sz="2700" spc="-45" dirty="0"/>
            </a:lvl1pPr>
          </a:lstStyle>
          <a:p>
            <a:pPr lvl="0"/>
            <a:r>
              <a:rPr lang="en-US" noProof="0"/>
              <a:t>Click to edit Master title style</a:t>
            </a:r>
          </a:p>
        </p:txBody>
      </p:sp>
      <p:sp>
        <p:nvSpPr>
          <p:cNvPr id="5" name="Picture Placeholder 4">
            <a:extLst>
              <a:ext uri="{FF2B5EF4-FFF2-40B4-BE49-F238E27FC236}">
                <a16:creationId xmlns:a16="http://schemas.microsoft.com/office/drawing/2014/main" id="{92C6531E-FB8E-4000-B873-B745C681E2F5}"/>
              </a:ext>
            </a:extLst>
          </p:cNvPr>
          <p:cNvSpPr>
            <a:spLocks noGrp="1"/>
          </p:cNvSpPr>
          <p:nvPr>
            <p:ph type="pic" sz="quarter" idx="13" hasCustomPrompt="1"/>
          </p:nvPr>
        </p:nvSpPr>
        <p:spPr>
          <a:xfrm>
            <a:off x="0" y="1248884"/>
            <a:ext cx="12192000" cy="2119313"/>
          </a:xfrm>
          <a:solidFill>
            <a:schemeClr val="bg1">
              <a:lumMod val="95000"/>
            </a:schemeClr>
          </a:solidFill>
        </p:spPr>
        <p:txBody>
          <a:bodyPr vert="horz" wrap="square" lIns="91440" tIns="45720" rIns="91440" bIns="45720" rtlCol="0" anchor="ctr" anchorCtr="1">
            <a:noAutofit/>
          </a:bodyPr>
          <a:lstStyle>
            <a:lvl1pPr marL="0" indent="0">
              <a:buNone/>
              <a:defRPr lang="en-GB" sz="1350"/>
            </a:lvl1pPr>
          </a:lstStyle>
          <a:p>
            <a:pPr marL="171442" lvl="0" indent="-171442" algn="ctr"/>
            <a:r>
              <a:rPr lang="en-US" noProof="0"/>
              <a:t>Insert Image</a:t>
            </a:r>
          </a:p>
        </p:txBody>
      </p:sp>
      <p:sp>
        <p:nvSpPr>
          <p:cNvPr id="9" name="Text Placeholder 8">
            <a:extLst>
              <a:ext uri="{FF2B5EF4-FFF2-40B4-BE49-F238E27FC236}">
                <a16:creationId xmlns:a16="http://schemas.microsoft.com/office/drawing/2014/main" id="{FF7966C8-8738-4743-AE43-80F0C197B6C7}"/>
              </a:ext>
            </a:extLst>
          </p:cNvPr>
          <p:cNvSpPr>
            <a:spLocks noGrp="1"/>
          </p:cNvSpPr>
          <p:nvPr>
            <p:ph type="body" sz="quarter" idx="14" hasCustomPrompt="1"/>
          </p:nvPr>
        </p:nvSpPr>
        <p:spPr>
          <a:xfrm>
            <a:off x="735240" y="3802065"/>
            <a:ext cx="9784080" cy="334508"/>
          </a:xfrm>
        </p:spPr>
        <p:txBody>
          <a:bodyPr>
            <a:noAutofit/>
          </a:bodyPr>
          <a:lstStyle>
            <a:lvl1pPr marL="0" indent="0" algn="l">
              <a:buNone/>
              <a:defRPr sz="1200" b="1">
                <a:solidFill>
                  <a:schemeClr val="accent3"/>
                </a:solidFill>
                <a:latin typeface="+mn-lt"/>
              </a:defRPr>
            </a:lvl1pPr>
          </a:lstStyle>
          <a:p>
            <a:pPr lvl="0"/>
            <a:r>
              <a:rPr lang="en-US" noProof="0"/>
              <a:t>Edit Master text styles</a:t>
            </a:r>
          </a:p>
        </p:txBody>
      </p:sp>
      <p:sp>
        <p:nvSpPr>
          <p:cNvPr id="12" name="Text Placeholder 8">
            <a:extLst>
              <a:ext uri="{FF2B5EF4-FFF2-40B4-BE49-F238E27FC236}">
                <a16:creationId xmlns:a16="http://schemas.microsoft.com/office/drawing/2014/main" id="{B1885C44-356C-410C-B697-9BA0E2858222}"/>
              </a:ext>
            </a:extLst>
          </p:cNvPr>
          <p:cNvSpPr>
            <a:spLocks noGrp="1"/>
          </p:cNvSpPr>
          <p:nvPr>
            <p:ph type="body" sz="quarter" idx="17" hasCustomPrompt="1"/>
          </p:nvPr>
        </p:nvSpPr>
        <p:spPr>
          <a:xfrm>
            <a:off x="735240" y="4294303"/>
            <a:ext cx="9784080" cy="1737360"/>
          </a:xfrm>
        </p:spPr>
        <p:txBody>
          <a:bodyPr>
            <a:noAutofit/>
          </a:bodyPr>
          <a:lstStyle>
            <a:lvl1pPr marL="0" indent="0" algn="l">
              <a:buNone/>
              <a:defRPr sz="1050" b="0">
                <a:solidFill>
                  <a:schemeClr val="tx1">
                    <a:lumMod val="75000"/>
                    <a:lumOff val="25000"/>
                  </a:schemeClr>
                </a:solidFill>
                <a:latin typeface="+mn-lt"/>
              </a:defRPr>
            </a:lvl1pPr>
          </a:lstStyle>
          <a:p>
            <a:pPr lvl="0"/>
            <a:r>
              <a:rPr lang="en-US" noProof="0"/>
              <a:t>Edit Master text styles</a:t>
            </a:r>
          </a:p>
        </p:txBody>
      </p:sp>
      <p:sp>
        <p:nvSpPr>
          <p:cNvPr id="15" name="Rectangle 14">
            <a:extLst>
              <a:ext uri="{FF2B5EF4-FFF2-40B4-BE49-F238E27FC236}">
                <a16:creationId xmlns:a16="http://schemas.microsoft.com/office/drawing/2014/main" id="{05951AB2-D568-4A7E-9408-FADC8BED4119}"/>
              </a:ext>
            </a:extLst>
          </p:cNvPr>
          <p:cNvSpPr/>
          <p:nvPr userDrawn="1"/>
        </p:nvSpPr>
        <p:spPr>
          <a:xfrm>
            <a:off x="446315"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noProof="0">
              <a:solidFill>
                <a:schemeClr val="tx1"/>
              </a:solidFill>
            </a:endParaRPr>
          </a:p>
        </p:txBody>
      </p:sp>
    </p:spTree>
    <p:extLst>
      <p:ext uri="{BB962C8B-B14F-4D97-AF65-F5344CB8AC3E}">
        <p14:creationId xmlns:p14="http://schemas.microsoft.com/office/powerpoint/2010/main" val="408622498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Photo + Three Sectio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FA6C5C5-5069-4AE6-8A3D-3F2C6B9506E4}"/>
              </a:ext>
            </a:extLst>
          </p:cNvPr>
          <p:cNvSpPr/>
          <p:nvPr userDrawn="1"/>
        </p:nvSpPr>
        <p:spPr>
          <a:xfrm>
            <a:off x="446315"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noProof="0">
              <a:solidFill>
                <a:schemeClr val="tx1"/>
              </a:solidFill>
            </a:endParaRPr>
          </a:p>
        </p:txBody>
      </p:sp>
      <p:sp>
        <p:nvSpPr>
          <p:cNvPr id="5" name="Picture Placeholder 4">
            <a:extLst>
              <a:ext uri="{FF2B5EF4-FFF2-40B4-BE49-F238E27FC236}">
                <a16:creationId xmlns:a16="http://schemas.microsoft.com/office/drawing/2014/main" id="{92C6531E-FB8E-4000-B873-B745C681E2F5}"/>
              </a:ext>
            </a:extLst>
          </p:cNvPr>
          <p:cNvSpPr>
            <a:spLocks noGrp="1"/>
          </p:cNvSpPr>
          <p:nvPr>
            <p:ph type="pic" sz="quarter" idx="13" hasCustomPrompt="1"/>
          </p:nvPr>
        </p:nvSpPr>
        <p:spPr>
          <a:xfrm>
            <a:off x="0" y="1248884"/>
            <a:ext cx="12192000" cy="2119313"/>
          </a:xfrm>
          <a:solidFill>
            <a:schemeClr val="bg1">
              <a:lumMod val="95000"/>
            </a:schemeClr>
          </a:solidFill>
        </p:spPr>
        <p:txBody>
          <a:bodyPr vert="horz" wrap="square" lIns="91440" tIns="45720" rIns="91440" bIns="45720" rtlCol="0" anchor="ctr" anchorCtr="1">
            <a:noAutofit/>
          </a:bodyPr>
          <a:lstStyle>
            <a:lvl1pPr marL="0" indent="0">
              <a:buNone/>
              <a:defRPr lang="en-GB" sz="1350"/>
            </a:lvl1pPr>
          </a:lstStyle>
          <a:p>
            <a:pPr marL="171442" lvl="0" indent="-171442" algn="ctr"/>
            <a:r>
              <a:rPr lang="en-US" noProof="0"/>
              <a:t>Insert Image</a:t>
            </a:r>
          </a:p>
        </p:txBody>
      </p:sp>
      <p:sp>
        <p:nvSpPr>
          <p:cNvPr id="9" name="Text Placeholder 8">
            <a:extLst>
              <a:ext uri="{FF2B5EF4-FFF2-40B4-BE49-F238E27FC236}">
                <a16:creationId xmlns:a16="http://schemas.microsoft.com/office/drawing/2014/main" id="{FF7966C8-8738-4743-AE43-80F0C197B6C7}"/>
              </a:ext>
            </a:extLst>
          </p:cNvPr>
          <p:cNvSpPr>
            <a:spLocks noGrp="1"/>
          </p:cNvSpPr>
          <p:nvPr>
            <p:ph type="body" sz="quarter" idx="14" hasCustomPrompt="1"/>
          </p:nvPr>
        </p:nvSpPr>
        <p:spPr>
          <a:xfrm>
            <a:off x="735245" y="3802065"/>
            <a:ext cx="2820761" cy="334508"/>
          </a:xfrm>
        </p:spPr>
        <p:txBody>
          <a:bodyPr>
            <a:noAutofit/>
          </a:bodyPr>
          <a:lstStyle>
            <a:lvl1pPr marL="0" indent="0" algn="ctr">
              <a:buNone/>
              <a:defRPr sz="1200" b="1">
                <a:solidFill>
                  <a:schemeClr val="accent6"/>
                </a:solidFill>
                <a:latin typeface="+mn-lt"/>
              </a:defRPr>
            </a:lvl1pPr>
          </a:lstStyle>
          <a:p>
            <a:pPr lvl="0"/>
            <a:r>
              <a:rPr lang="en-US" noProof="0"/>
              <a:t>Edit Master text styles</a:t>
            </a:r>
          </a:p>
        </p:txBody>
      </p:sp>
      <p:sp>
        <p:nvSpPr>
          <p:cNvPr id="10" name="Text Placeholder 8">
            <a:extLst>
              <a:ext uri="{FF2B5EF4-FFF2-40B4-BE49-F238E27FC236}">
                <a16:creationId xmlns:a16="http://schemas.microsoft.com/office/drawing/2014/main" id="{3F93C618-7612-42AB-B890-45E85BD492F4}"/>
              </a:ext>
            </a:extLst>
          </p:cNvPr>
          <p:cNvSpPr>
            <a:spLocks noGrp="1"/>
          </p:cNvSpPr>
          <p:nvPr>
            <p:ph type="body" sz="quarter" idx="15" hasCustomPrompt="1"/>
          </p:nvPr>
        </p:nvSpPr>
        <p:spPr>
          <a:xfrm>
            <a:off x="4623032" y="3802065"/>
            <a:ext cx="2820761" cy="334508"/>
          </a:xfrm>
        </p:spPr>
        <p:txBody>
          <a:bodyPr>
            <a:noAutofit/>
          </a:bodyPr>
          <a:lstStyle>
            <a:lvl1pPr marL="0" indent="0" algn="ctr">
              <a:buNone/>
              <a:defRPr sz="1200" b="1">
                <a:solidFill>
                  <a:schemeClr val="accent3"/>
                </a:solidFill>
                <a:latin typeface="+mn-lt"/>
              </a:defRPr>
            </a:lvl1pPr>
          </a:lstStyle>
          <a:p>
            <a:pPr lvl="0"/>
            <a:r>
              <a:rPr lang="en-US" noProof="0"/>
              <a:t>Edit Master text styles</a:t>
            </a:r>
          </a:p>
        </p:txBody>
      </p:sp>
      <p:sp>
        <p:nvSpPr>
          <p:cNvPr id="11" name="Text Placeholder 8">
            <a:extLst>
              <a:ext uri="{FF2B5EF4-FFF2-40B4-BE49-F238E27FC236}">
                <a16:creationId xmlns:a16="http://schemas.microsoft.com/office/drawing/2014/main" id="{08664829-F6FB-4E31-BF5C-C895ADF2BA7F}"/>
              </a:ext>
            </a:extLst>
          </p:cNvPr>
          <p:cNvSpPr>
            <a:spLocks noGrp="1"/>
          </p:cNvSpPr>
          <p:nvPr>
            <p:ph type="body" sz="quarter" idx="16" hasCustomPrompt="1"/>
          </p:nvPr>
        </p:nvSpPr>
        <p:spPr>
          <a:xfrm>
            <a:off x="8636005" y="3802065"/>
            <a:ext cx="2820761" cy="334508"/>
          </a:xfrm>
        </p:spPr>
        <p:txBody>
          <a:bodyPr>
            <a:noAutofit/>
          </a:bodyPr>
          <a:lstStyle>
            <a:lvl1pPr marL="0" indent="0" algn="ctr">
              <a:buNone/>
              <a:defRPr sz="1200" b="1">
                <a:solidFill>
                  <a:schemeClr val="accent5">
                    <a:lumMod val="75000"/>
                  </a:schemeClr>
                </a:solidFill>
                <a:latin typeface="+mn-lt"/>
              </a:defRPr>
            </a:lvl1pPr>
          </a:lstStyle>
          <a:p>
            <a:pPr lvl="0"/>
            <a:r>
              <a:rPr lang="en-US" noProof="0"/>
              <a:t>Edit Master text styles</a:t>
            </a:r>
          </a:p>
        </p:txBody>
      </p:sp>
      <p:sp>
        <p:nvSpPr>
          <p:cNvPr id="12" name="Text Placeholder 8">
            <a:extLst>
              <a:ext uri="{FF2B5EF4-FFF2-40B4-BE49-F238E27FC236}">
                <a16:creationId xmlns:a16="http://schemas.microsoft.com/office/drawing/2014/main" id="{B1885C44-356C-410C-B697-9BA0E2858222}"/>
              </a:ext>
            </a:extLst>
          </p:cNvPr>
          <p:cNvSpPr>
            <a:spLocks noGrp="1"/>
          </p:cNvSpPr>
          <p:nvPr>
            <p:ph type="body" sz="quarter" idx="17" hasCustomPrompt="1"/>
          </p:nvPr>
        </p:nvSpPr>
        <p:spPr>
          <a:xfrm>
            <a:off x="735245" y="4294303"/>
            <a:ext cx="2820761" cy="1496898"/>
          </a:xfrm>
        </p:spPr>
        <p:txBody>
          <a:bodyPr>
            <a:noAutofit/>
          </a:bodyPr>
          <a:lstStyle>
            <a:lvl1pPr marL="0" indent="0" algn="l">
              <a:spcAft>
                <a:spcPts val="450"/>
              </a:spcAft>
              <a:buNone/>
              <a:defRPr sz="1050" b="0">
                <a:solidFill>
                  <a:schemeClr val="tx1">
                    <a:lumMod val="75000"/>
                    <a:lumOff val="25000"/>
                  </a:schemeClr>
                </a:solidFill>
                <a:latin typeface="+mn-lt"/>
              </a:defRPr>
            </a:lvl1pPr>
          </a:lstStyle>
          <a:p>
            <a:pPr lvl="0"/>
            <a:r>
              <a:rPr lang="en-US" noProof="0"/>
              <a:t>Edit Master text styles</a:t>
            </a:r>
          </a:p>
        </p:txBody>
      </p:sp>
      <p:sp>
        <p:nvSpPr>
          <p:cNvPr id="13" name="Text Placeholder 8">
            <a:extLst>
              <a:ext uri="{FF2B5EF4-FFF2-40B4-BE49-F238E27FC236}">
                <a16:creationId xmlns:a16="http://schemas.microsoft.com/office/drawing/2014/main" id="{464BC696-49A6-4328-BB42-5566BAC00F80}"/>
              </a:ext>
            </a:extLst>
          </p:cNvPr>
          <p:cNvSpPr>
            <a:spLocks noGrp="1"/>
          </p:cNvSpPr>
          <p:nvPr>
            <p:ph type="body" sz="quarter" idx="18" hasCustomPrompt="1"/>
          </p:nvPr>
        </p:nvSpPr>
        <p:spPr>
          <a:xfrm>
            <a:off x="4623032" y="4294303"/>
            <a:ext cx="2820761" cy="1496898"/>
          </a:xfrm>
        </p:spPr>
        <p:txBody>
          <a:bodyPr>
            <a:noAutofit/>
          </a:bodyPr>
          <a:lstStyle>
            <a:lvl1pPr marL="0" indent="0" algn="l">
              <a:spcAft>
                <a:spcPts val="450"/>
              </a:spcAft>
              <a:buNone/>
              <a:defRPr sz="1050" b="0">
                <a:solidFill>
                  <a:schemeClr val="tx1">
                    <a:lumMod val="75000"/>
                    <a:lumOff val="25000"/>
                  </a:schemeClr>
                </a:solidFill>
                <a:latin typeface="+mn-lt"/>
              </a:defRPr>
            </a:lvl1pPr>
          </a:lstStyle>
          <a:p>
            <a:pPr lvl="0"/>
            <a:r>
              <a:rPr lang="en-US" noProof="0"/>
              <a:t>Edit Master text styles</a:t>
            </a:r>
          </a:p>
        </p:txBody>
      </p:sp>
      <p:sp>
        <p:nvSpPr>
          <p:cNvPr id="14" name="Text Placeholder 8">
            <a:extLst>
              <a:ext uri="{FF2B5EF4-FFF2-40B4-BE49-F238E27FC236}">
                <a16:creationId xmlns:a16="http://schemas.microsoft.com/office/drawing/2014/main" id="{7E9E558E-F7EF-4347-AD3C-FDB2A9BCF618}"/>
              </a:ext>
            </a:extLst>
          </p:cNvPr>
          <p:cNvSpPr>
            <a:spLocks noGrp="1"/>
          </p:cNvSpPr>
          <p:nvPr>
            <p:ph type="body" sz="quarter" idx="19" hasCustomPrompt="1"/>
          </p:nvPr>
        </p:nvSpPr>
        <p:spPr>
          <a:xfrm>
            <a:off x="8636005" y="4294303"/>
            <a:ext cx="2820761" cy="1496898"/>
          </a:xfrm>
        </p:spPr>
        <p:txBody>
          <a:bodyPr>
            <a:noAutofit/>
          </a:bodyPr>
          <a:lstStyle>
            <a:lvl1pPr marL="0" indent="0" algn="l">
              <a:spcAft>
                <a:spcPts val="450"/>
              </a:spcAft>
              <a:buNone/>
              <a:defRPr sz="1050" b="0">
                <a:solidFill>
                  <a:schemeClr val="tx1">
                    <a:lumMod val="75000"/>
                    <a:lumOff val="25000"/>
                  </a:schemeClr>
                </a:solidFill>
                <a:latin typeface="+mn-lt"/>
              </a:defRPr>
            </a:lvl1pPr>
          </a:lstStyle>
          <a:p>
            <a:pPr lvl="0"/>
            <a:r>
              <a:rPr lang="en-US" noProof="0"/>
              <a:t>Edit Master text styles</a:t>
            </a:r>
          </a:p>
        </p:txBody>
      </p:sp>
      <p:sp>
        <p:nvSpPr>
          <p:cNvPr id="3" name="Title 2">
            <a:extLst>
              <a:ext uri="{FF2B5EF4-FFF2-40B4-BE49-F238E27FC236}">
                <a16:creationId xmlns:a16="http://schemas.microsoft.com/office/drawing/2014/main" id="{B9AD2AC4-32E8-BC46-848C-BEA37118CB63}"/>
              </a:ext>
            </a:extLst>
          </p:cNvPr>
          <p:cNvSpPr>
            <a:spLocks noGrp="1"/>
          </p:cNvSpPr>
          <p:nvPr>
            <p:ph type="title"/>
          </p:nvPr>
        </p:nvSpPr>
        <p:spPr/>
        <p:txBody>
          <a:bodyPr/>
          <a:lstStyle/>
          <a:p>
            <a:r>
              <a:rPr lang="en-US" noProof="0"/>
              <a:t>Click to edit Master title style</a:t>
            </a:r>
          </a:p>
        </p:txBody>
      </p:sp>
    </p:spTree>
    <p:extLst>
      <p:ext uri="{BB962C8B-B14F-4D97-AF65-F5344CB8AC3E}">
        <p14:creationId xmlns:p14="http://schemas.microsoft.com/office/powerpoint/2010/main" val="198255022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Half Page Photo + Text">
    <p:spTree>
      <p:nvGrpSpPr>
        <p:cNvPr id="1" name=""/>
        <p:cNvGrpSpPr/>
        <p:nvPr/>
      </p:nvGrpSpPr>
      <p:grpSpPr>
        <a:xfrm>
          <a:off x="0" y="0"/>
          <a:ext cx="0" cy="0"/>
          <a:chOff x="0" y="0"/>
          <a:chExt cx="0" cy="0"/>
        </a:xfrm>
      </p:grpSpPr>
      <p:sp>
        <p:nvSpPr>
          <p:cNvPr id="11" name="Picture Placeholder 4">
            <a:extLst>
              <a:ext uri="{FF2B5EF4-FFF2-40B4-BE49-F238E27FC236}">
                <a16:creationId xmlns:a16="http://schemas.microsoft.com/office/drawing/2014/main" id="{679784BB-7CDD-484B-8F47-9CF1D79993F5}"/>
              </a:ext>
            </a:extLst>
          </p:cNvPr>
          <p:cNvSpPr>
            <a:spLocks noGrp="1"/>
          </p:cNvSpPr>
          <p:nvPr>
            <p:ph type="pic" sz="quarter" idx="13" hasCustomPrompt="1"/>
          </p:nvPr>
        </p:nvSpPr>
        <p:spPr>
          <a:xfrm>
            <a:off x="6299200" y="0"/>
            <a:ext cx="5892800" cy="6858000"/>
          </a:xfrm>
          <a:solidFill>
            <a:schemeClr val="bg1">
              <a:lumMod val="95000"/>
            </a:schemeClr>
          </a:solidFill>
        </p:spPr>
        <p:txBody>
          <a:bodyPr vert="horz" wrap="square" lIns="91440" tIns="45720" rIns="91440" bIns="45720" rtlCol="0" anchor="ctr" anchorCtr="1">
            <a:noAutofit/>
          </a:bodyPr>
          <a:lstStyle>
            <a:lvl1pPr marL="0" indent="0">
              <a:buNone/>
              <a:defRPr lang="en-GB" sz="1350"/>
            </a:lvl1pPr>
          </a:lstStyle>
          <a:p>
            <a:pPr marL="171442" lvl="0" indent="-171442" algn="ctr"/>
            <a:r>
              <a:rPr lang="en-US" noProof="0"/>
              <a:t>Insert Image</a:t>
            </a:r>
          </a:p>
        </p:txBody>
      </p:sp>
      <p:sp>
        <p:nvSpPr>
          <p:cNvPr id="2" name="Title 1">
            <a:extLst>
              <a:ext uri="{FF2B5EF4-FFF2-40B4-BE49-F238E27FC236}">
                <a16:creationId xmlns:a16="http://schemas.microsoft.com/office/drawing/2014/main" id="{8EDEB162-E699-464C-B2EE-136D517A9B8B}"/>
              </a:ext>
            </a:extLst>
          </p:cNvPr>
          <p:cNvSpPr>
            <a:spLocks noGrp="1"/>
          </p:cNvSpPr>
          <p:nvPr>
            <p:ph type="title"/>
          </p:nvPr>
        </p:nvSpPr>
        <p:spPr>
          <a:xfrm>
            <a:off x="446317" y="805403"/>
            <a:ext cx="5170715" cy="466281"/>
          </a:xfrm>
        </p:spPr>
        <p:txBody>
          <a:bodyPr vert="horz" wrap="square" lIns="91440" tIns="45720" rIns="91440" bIns="45720" rtlCol="0" anchor="ctr">
            <a:spAutoFit/>
          </a:bodyPr>
          <a:lstStyle>
            <a:lvl1pPr>
              <a:defRPr lang="en-GB" sz="2700" spc="-45" dirty="0"/>
            </a:lvl1pPr>
          </a:lstStyle>
          <a:p>
            <a:pPr lvl="0"/>
            <a:r>
              <a:rPr lang="en-US" noProof="0"/>
              <a:t>Click to edit Master title style</a:t>
            </a:r>
          </a:p>
        </p:txBody>
      </p:sp>
      <p:sp>
        <p:nvSpPr>
          <p:cNvPr id="9" name="Text Placeholder 8">
            <a:extLst>
              <a:ext uri="{FF2B5EF4-FFF2-40B4-BE49-F238E27FC236}">
                <a16:creationId xmlns:a16="http://schemas.microsoft.com/office/drawing/2014/main" id="{FF7966C8-8738-4743-AE43-80F0C197B6C7}"/>
              </a:ext>
            </a:extLst>
          </p:cNvPr>
          <p:cNvSpPr>
            <a:spLocks noGrp="1"/>
          </p:cNvSpPr>
          <p:nvPr>
            <p:ph type="body" sz="quarter" idx="14" hasCustomPrompt="1"/>
          </p:nvPr>
        </p:nvSpPr>
        <p:spPr>
          <a:xfrm>
            <a:off x="571505" y="2061165"/>
            <a:ext cx="5045529" cy="334508"/>
          </a:xfrm>
        </p:spPr>
        <p:txBody>
          <a:bodyPr>
            <a:noAutofit/>
          </a:bodyPr>
          <a:lstStyle>
            <a:lvl1pPr marL="0" indent="0" algn="l">
              <a:buNone/>
              <a:defRPr sz="1200" b="1">
                <a:solidFill>
                  <a:schemeClr val="accent3"/>
                </a:solidFill>
                <a:latin typeface="+mn-lt"/>
              </a:defRPr>
            </a:lvl1pPr>
          </a:lstStyle>
          <a:p>
            <a:pPr lvl="0"/>
            <a:r>
              <a:rPr lang="en-US" noProof="0"/>
              <a:t>Edit Master text styles</a:t>
            </a:r>
          </a:p>
        </p:txBody>
      </p:sp>
      <p:sp>
        <p:nvSpPr>
          <p:cNvPr id="12" name="Text Placeholder 8">
            <a:extLst>
              <a:ext uri="{FF2B5EF4-FFF2-40B4-BE49-F238E27FC236}">
                <a16:creationId xmlns:a16="http://schemas.microsoft.com/office/drawing/2014/main" id="{B1885C44-356C-410C-B697-9BA0E2858222}"/>
              </a:ext>
            </a:extLst>
          </p:cNvPr>
          <p:cNvSpPr>
            <a:spLocks noGrp="1"/>
          </p:cNvSpPr>
          <p:nvPr>
            <p:ph type="body" sz="quarter" idx="17" hasCustomPrompt="1"/>
          </p:nvPr>
        </p:nvSpPr>
        <p:spPr>
          <a:xfrm>
            <a:off x="571505" y="2708235"/>
            <a:ext cx="5045529" cy="3561943"/>
          </a:xfrm>
        </p:spPr>
        <p:txBody>
          <a:bodyPr>
            <a:noAutofit/>
          </a:bodyPr>
          <a:lstStyle>
            <a:lvl1pPr marL="0" indent="0" algn="l">
              <a:buNone/>
              <a:defRPr sz="1050" b="0">
                <a:solidFill>
                  <a:schemeClr val="tx1">
                    <a:lumMod val="75000"/>
                    <a:lumOff val="25000"/>
                  </a:schemeClr>
                </a:solidFill>
                <a:latin typeface="+mn-lt"/>
              </a:defRPr>
            </a:lvl1pPr>
          </a:lstStyle>
          <a:p>
            <a:pPr lvl="0"/>
            <a:r>
              <a:rPr lang="en-US" noProof="0"/>
              <a:t>Edit Master text styles</a:t>
            </a:r>
          </a:p>
        </p:txBody>
      </p:sp>
      <p:sp>
        <p:nvSpPr>
          <p:cNvPr id="7" name="Rectangle 6">
            <a:extLst>
              <a:ext uri="{FF2B5EF4-FFF2-40B4-BE49-F238E27FC236}">
                <a16:creationId xmlns:a16="http://schemas.microsoft.com/office/drawing/2014/main" id="{0FA6C5C5-5069-4AE6-8A3D-3F2C6B9506E4}"/>
              </a:ext>
            </a:extLst>
          </p:cNvPr>
          <p:cNvSpPr/>
          <p:nvPr userDrawn="1"/>
        </p:nvSpPr>
        <p:spPr>
          <a:xfrm>
            <a:off x="446315"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noProof="0">
              <a:solidFill>
                <a:schemeClr val="tx1"/>
              </a:solidFill>
            </a:endParaRPr>
          </a:p>
        </p:txBody>
      </p:sp>
      <p:sp>
        <p:nvSpPr>
          <p:cNvPr id="8" name="Rectangle 7">
            <a:extLst>
              <a:ext uri="{FF2B5EF4-FFF2-40B4-BE49-F238E27FC236}">
                <a16:creationId xmlns:a16="http://schemas.microsoft.com/office/drawing/2014/main" id="{1E6A75B6-7B4E-496F-A846-0FFBB6E1D164}"/>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noProof="0">
              <a:solidFill>
                <a:schemeClr val="tx1"/>
              </a:solidFill>
            </a:endParaRPr>
          </a:p>
        </p:txBody>
      </p:sp>
      <p:sp>
        <p:nvSpPr>
          <p:cNvPr id="10" name="Slide Number Placeholder 5">
            <a:extLst>
              <a:ext uri="{FF2B5EF4-FFF2-40B4-BE49-F238E27FC236}">
                <a16:creationId xmlns:a16="http://schemas.microsoft.com/office/drawing/2014/main" id="{7648ACB4-9C22-4636-800F-578055A5BC10}"/>
              </a:ext>
            </a:extLst>
          </p:cNvPr>
          <p:cNvSpPr txBox="1">
            <a:spLocks/>
          </p:cNvSpPr>
          <p:nvPr userDrawn="1"/>
        </p:nvSpPr>
        <p:spPr>
          <a:xfrm>
            <a:off x="11360016" y="6369058"/>
            <a:ext cx="335909" cy="365125"/>
          </a:xfrm>
          <a:prstGeom prst="rect">
            <a:avLst/>
          </a:prstGeom>
          <a:solidFill>
            <a:schemeClr val="accent2"/>
          </a:solidFill>
        </p:spPr>
        <p:txBody>
          <a:bodyPr vert="horz" lIns="0" tIns="34290" rIns="0" bIns="3429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US" sz="750" b="1" noProof="0" smtClean="0">
                <a:solidFill>
                  <a:schemeClr val="bg1"/>
                </a:solidFill>
              </a:rPr>
              <a:pPr/>
              <a:t>‹#›</a:t>
            </a:fld>
            <a:endParaRPr lang="en-US" sz="750" b="1" noProof="0">
              <a:solidFill>
                <a:schemeClr val="bg1"/>
              </a:solidFill>
            </a:endParaRPr>
          </a:p>
        </p:txBody>
      </p:sp>
    </p:spTree>
    <p:extLst>
      <p:ext uri="{BB962C8B-B14F-4D97-AF65-F5344CB8AC3E}">
        <p14:creationId xmlns:p14="http://schemas.microsoft.com/office/powerpoint/2010/main" val="12342461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Flowchart: Document 3">
            <a:extLst>
              <a:ext uri="{FF2B5EF4-FFF2-40B4-BE49-F238E27FC236}">
                <a16:creationId xmlns:a16="http://schemas.microsoft.com/office/drawing/2014/main" id="{D5C833BC-89A8-4D28-9D63-F45F14D694BF}"/>
              </a:ext>
            </a:extLst>
          </p:cNvPr>
          <p:cNvSpPr/>
          <p:nvPr userDrawn="1"/>
        </p:nvSpPr>
        <p:spPr>
          <a:xfrm flipH="1">
            <a:off x="123988" y="124955"/>
            <a:ext cx="11953415" cy="440800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17 w 21617"/>
              <a:gd name="connsiteY0" fmla="*/ 0 h 23765"/>
              <a:gd name="connsiteX1" fmla="*/ 21617 w 21617"/>
              <a:gd name="connsiteY1" fmla="*/ 0 h 23765"/>
              <a:gd name="connsiteX2" fmla="*/ 21617 w 21617"/>
              <a:gd name="connsiteY2" fmla="*/ 17322 h 23765"/>
              <a:gd name="connsiteX3" fmla="*/ 0 w 21617"/>
              <a:gd name="connsiteY3" fmla="*/ 22875 h 23765"/>
              <a:gd name="connsiteX4" fmla="*/ 17 w 21617"/>
              <a:gd name="connsiteY4" fmla="*/ 0 h 23765"/>
              <a:gd name="connsiteX0" fmla="*/ 17 w 21617"/>
              <a:gd name="connsiteY0" fmla="*/ 0 h 24368"/>
              <a:gd name="connsiteX1" fmla="*/ 21617 w 21617"/>
              <a:gd name="connsiteY1" fmla="*/ 0 h 24368"/>
              <a:gd name="connsiteX2" fmla="*/ 21617 w 21617"/>
              <a:gd name="connsiteY2" fmla="*/ 17322 h 24368"/>
              <a:gd name="connsiteX3" fmla="*/ 0 w 21617"/>
              <a:gd name="connsiteY3" fmla="*/ 22875 h 24368"/>
              <a:gd name="connsiteX4" fmla="*/ 17 w 21617"/>
              <a:gd name="connsiteY4" fmla="*/ 0 h 24368"/>
              <a:gd name="connsiteX0" fmla="*/ 17 w 21617"/>
              <a:gd name="connsiteY0" fmla="*/ 0 h 24514"/>
              <a:gd name="connsiteX1" fmla="*/ 21617 w 21617"/>
              <a:gd name="connsiteY1" fmla="*/ 0 h 24514"/>
              <a:gd name="connsiteX2" fmla="*/ 21617 w 21617"/>
              <a:gd name="connsiteY2" fmla="*/ 17322 h 24514"/>
              <a:gd name="connsiteX3" fmla="*/ 0 w 21617"/>
              <a:gd name="connsiteY3" fmla="*/ 22875 h 24514"/>
              <a:gd name="connsiteX4" fmla="*/ 17 w 21617"/>
              <a:gd name="connsiteY4" fmla="*/ 0 h 24514"/>
              <a:gd name="connsiteX0" fmla="*/ 17 w 21617"/>
              <a:gd name="connsiteY0" fmla="*/ 0 h 24569"/>
              <a:gd name="connsiteX1" fmla="*/ 21617 w 21617"/>
              <a:gd name="connsiteY1" fmla="*/ 0 h 24569"/>
              <a:gd name="connsiteX2" fmla="*/ 21617 w 21617"/>
              <a:gd name="connsiteY2" fmla="*/ 17322 h 24569"/>
              <a:gd name="connsiteX3" fmla="*/ 0 w 21617"/>
              <a:gd name="connsiteY3" fmla="*/ 22875 h 24569"/>
              <a:gd name="connsiteX4" fmla="*/ 17 w 21617"/>
              <a:gd name="connsiteY4" fmla="*/ 0 h 24569"/>
              <a:gd name="connsiteX0" fmla="*/ 17 w 21617"/>
              <a:gd name="connsiteY0" fmla="*/ 0 h 24698"/>
              <a:gd name="connsiteX1" fmla="*/ 21617 w 21617"/>
              <a:gd name="connsiteY1" fmla="*/ 0 h 24698"/>
              <a:gd name="connsiteX2" fmla="*/ 21617 w 21617"/>
              <a:gd name="connsiteY2" fmla="*/ 17322 h 24698"/>
              <a:gd name="connsiteX3" fmla="*/ 0 w 21617"/>
              <a:gd name="connsiteY3" fmla="*/ 22875 h 24698"/>
              <a:gd name="connsiteX4" fmla="*/ 17 w 21617"/>
              <a:gd name="connsiteY4" fmla="*/ 0 h 24698"/>
              <a:gd name="connsiteX0" fmla="*/ 17 w 21617"/>
              <a:gd name="connsiteY0" fmla="*/ 0 h 24785"/>
              <a:gd name="connsiteX1" fmla="*/ 21617 w 21617"/>
              <a:gd name="connsiteY1" fmla="*/ 0 h 24785"/>
              <a:gd name="connsiteX2" fmla="*/ 21617 w 21617"/>
              <a:gd name="connsiteY2" fmla="*/ 17322 h 24785"/>
              <a:gd name="connsiteX3" fmla="*/ 0 w 21617"/>
              <a:gd name="connsiteY3" fmla="*/ 22875 h 24785"/>
              <a:gd name="connsiteX4" fmla="*/ 17 w 21617"/>
              <a:gd name="connsiteY4" fmla="*/ 0 h 247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17" h="24785">
                <a:moveTo>
                  <a:pt x="17" y="0"/>
                </a:moveTo>
                <a:lnTo>
                  <a:pt x="21617" y="0"/>
                </a:lnTo>
                <a:lnTo>
                  <a:pt x="21617" y="17322"/>
                </a:lnTo>
                <a:cubicBezTo>
                  <a:pt x="10919" y="19230"/>
                  <a:pt x="10221" y="28798"/>
                  <a:pt x="0" y="22875"/>
                </a:cubicBezTo>
                <a:cubicBezTo>
                  <a:pt x="6" y="15250"/>
                  <a:pt x="11" y="7625"/>
                  <a:pt x="17"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a:solidFill>
                <a:schemeClr val="tx1"/>
              </a:solidFill>
            </a:endParaRPr>
          </a:p>
        </p:txBody>
      </p:sp>
      <p:sp>
        <p:nvSpPr>
          <p:cNvPr id="3" name="Subtitle 2">
            <a:extLst>
              <a:ext uri="{FF2B5EF4-FFF2-40B4-BE49-F238E27FC236}">
                <a16:creationId xmlns:a16="http://schemas.microsoft.com/office/drawing/2014/main" id="{FA174F0C-3444-43F9-9DFF-354C44272A65}"/>
              </a:ext>
            </a:extLst>
          </p:cNvPr>
          <p:cNvSpPr>
            <a:spLocks noGrp="1"/>
          </p:cNvSpPr>
          <p:nvPr>
            <p:ph type="subTitle" idx="1" hasCustomPrompt="1"/>
          </p:nvPr>
        </p:nvSpPr>
        <p:spPr>
          <a:xfrm>
            <a:off x="694871" y="5603185"/>
            <a:ext cx="9144000" cy="279307"/>
          </a:xfrm>
        </p:spPr>
        <p:txBody>
          <a:bodyPr vert="horz" lIns="91440" tIns="45720" rIns="91440" bIns="45720" rtlCol="0">
            <a:spAutoFit/>
          </a:bodyPr>
          <a:lstStyle>
            <a:lvl1pPr marL="0" indent="0">
              <a:buNone/>
              <a:defRPr lang="en-GB" sz="1350" dirty="0">
                <a:solidFill>
                  <a:schemeClr val="accent2">
                    <a:lumMod val="50000"/>
                  </a:schemeClr>
                </a:solidFill>
                <a:latin typeface="+mn-lt"/>
              </a:defRPr>
            </a:lvl1pPr>
          </a:lstStyle>
          <a:p>
            <a:pPr marL="171442" lvl="0" indent="-171442"/>
            <a:r>
              <a:rPr lang="en-US" noProof="0"/>
              <a:t>Subtitle</a:t>
            </a:r>
          </a:p>
        </p:txBody>
      </p:sp>
      <p:sp>
        <p:nvSpPr>
          <p:cNvPr id="2" name="Title 1">
            <a:extLst>
              <a:ext uri="{FF2B5EF4-FFF2-40B4-BE49-F238E27FC236}">
                <a16:creationId xmlns:a16="http://schemas.microsoft.com/office/drawing/2014/main" id="{0E11612A-63A3-4175-9F77-FA03CCD38D4B}"/>
              </a:ext>
            </a:extLst>
          </p:cNvPr>
          <p:cNvSpPr>
            <a:spLocks noGrp="1"/>
          </p:cNvSpPr>
          <p:nvPr>
            <p:ph type="ctrTitle" hasCustomPrompt="1"/>
          </p:nvPr>
        </p:nvSpPr>
        <p:spPr>
          <a:xfrm>
            <a:off x="694871" y="5053808"/>
            <a:ext cx="10607040" cy="549381"/>
          </a:xfrm>
        </p:spPr>
        <p:txBody>
          <a:bodyPr vert="horz" lIns="91440" tIns="45720" rIns="91440" bIns="45720" rtlCol="0" anchor="b">
            <a:spAutoFit/>
          </a:bodyPr>
          <a:lstStyle>
            <a:lvl1pPr>
              <a:defRPr lang="en-GB" sz="3300" b="1" dirty="0">
                <a:solidFill>
                  <a:schemeClr val="tx1">
                    <a:lumMod val="75000"/>
                    <a:lumOff val="25000"/>
                  </a:schemeClr>
                </a:solidFill>
                <a:latin typeface="+mj-lt"/>
              </a:defRPr>
            </a:lvl1pPr>
          </a:lstStyle>
          <a:p>
            <a:pPr marL="0" lvl="0"/>
            <a:r>
              <a:rPr lang="en-US" noProof="0"/>
              <a:t>Title</a:t>
            </a:r>
          </a:p>
        </p:txBody>
      </p:sp>
      <p:sp>
        <p:nvSpPr>
          <p:cNvPr id="11" name="Rectangle 10">
            <a:extLst>
              <a:ext uri="{FF2B5EF4-FFF2-40B4-BE49-F238E27FC236}">
                <a16:creationId xmlns:a16="http://schemas.microsoft.com/office/drawing/2014/main" id="{45C25376-E6F9-4E5A-A81D-E7FA342FB230}"/>
              </a:ext>
            </a:extLst>
          </p:cNvPr>
          <p:cNvSpPr/>
          <p:nvPr userDrawn="1"/>
        </p:nvSpPr>
        <p:spPr>
          <a:xfrm>
            <a:off x="435429" y="4726452"/>
            <a:ext cx="72571" cy="1371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a:p>
        </p:txBody>
      </p:sp>
    </p:spTree>
    <p:extLst>
      <p:ext uri="{BB962C8B-B14F-4D97-AF65-F5344CB8AC3E}">
        <p14:creationId xmlns:p14="http://schemas.microsoft.com/office/powerpoint/2010/main" val="25649384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B62E0-982D-F371-6177-C4651A29975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FA1D31C-F132-E910-D5D8-72C2ACBFDB3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883F34B-0DA1-DBDB-FD61-916AA34A7C3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53B7458-A4EE-3958-E61B-984433E5BDCB}"/>
              </a:ext>
            </a:extLst>
          </p:cNvPr>
          <p:cNvSpPr>
            <a:spLocks noGrp="1"/>
          </p:cNvSpPr>
          <p:nvPr>
            <p:ph type="dt" sz="half" idx="10"/>
          </p:nvPr>
        </p:nvSpPr>
        <p:spPr/>
        <p:txBody>
          <a:bodyPr/>
          <a:lstStyle/>
          <a:p>
            <a:fld id="{0AB25623-0B77-4027-A8DD-A83B26BFFCC4}" type="datetime1">
              <a:rPr lang="en-US" smtClean="0"/>
              <a:t>3/25/2025</a:t>
            </a:fld>
            <a:endParaRPr lang="en-US"/>
          </a:p>
        </p:txBody>
      </p:sp>
      <p:sp>
        <p:nvSpPr>
          <p:cNvPr id="6" name="Footer Placeholder 5">
            <a:extLst>
              <a:ext uri="{FF2B5EF4-FFF2-40B4-BE49-F238E27FC236}">
                <a16:creationId xmlns:a16="http://schemas.microsoft.com/office/drawing/2014/main" id="{8D7E158A-2D9A-74E2-6364-613A95A7638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66514A5-3335-E0F1-801D-5CA9A76F7FF3}"/>
              </a:ext>
            </a:extLst>
          </p:cNvPr>
          <p:cNvSpPr>
            <a:spLocks noGrp="1"/>
          </p:cNvSpPr>
          <p:nvPr>
            <p:ph type="sldNum" sz="quarter" idx="12"/>
          </p:nvPr>
        </p:nvSpPr>
        <p:spPr/>
        <p:txBody>
          <a:bodyPr/>
          <a:lstStyle/>
          <a:p>
            <a:fld id="{993E7D29-CA28-4698-A77A-27708E07B1E9}" type="slidenum">
              <a:rPr lang="en-US" smtClean="0"/>
              <a:t>‹#›</a:t>
            </a:fld>
            <a:endParaRPr lang="en-US"/>
          </a:p>
        </p:txBody>
      </p:sp>
    </p:spTree>
    <p:extLst>
      <p:ext uri="{BB962C8B-B14F-4D97-AF65-F5344CB8AC3E}">
        <p14:creationId xmlns:p14="http://schemas.microsoft.com/office/powerpoint/2010/main" val="425194920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14" name="Flowchart: Document 3">
            <a:extLst>
              <a:ext uri="{FF2B5EF4-FFF2-40B4-BE49-F238E27FC236}">
                <a16:creationId xmlns:a16="http://schemas.microsoft.com/office/drawing/2014/main" id="{7F75D8AF-79DE-4E2B-A15F-8EC66948BC31}"/>
              </a:ext>
            </a:extLst>
          </p:cNvPr>
          <p:cNvSpPr/>
          <p:nvPr userDrawn="1"/>
        </p:nvSpPr>
        <p:spPr>
          <a:xfrm flipH="1" flipV="1">
            <a:off x="114595" y="4581500"/>
            <a:ext cx="11962815" cy="2152681"/>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17 w 21617"/>
              <a:gd name="connsiteY0" fmla="*/ 0 h 23765"/>
              <a:gd name="connsiteX1" fmla="*/ 21617 w 21617"/>
              <a:gd name="connsiteY1" fmla="*/ 0 h 23765"/>
              <a:gd name="connsiteX2" fmla="*/ 21617 w 21617"/>
              <a:gd name="connsiteY2" fmla="*/ 17322 h 23765"/>
              <a:gd name="connsiteX3" fmla="*/ 0 w 21617"/>
              <a:gd name="connsiteY3" fmla="*/ 22875 h 23765"/>
              <a:gd name="connsiteX4" fmla="*/ 17 w 21617"/>
              <a:gd name="connsiteY4" fmla="*/ 0 h 23765"/>
              <a:gd name="connsiteX0" fmla="*/ 17 w 21617"/>
              <a:gd name="connsiteY0" fmla="*/ 0 h 24368"/>
              <a:gd name="connsiteX1" fmla="*/ 21617 w 21617"/>
              <a:gd name="connsiteY1" fmla="*/ 0 h 24368"/>
              <a:gd name="connsiteX2" fmla="*/ 21617 w 21617"/>
              <a:gd name="connsiteY2" fmla="*/ 17322 h 24368"/>
              <a:gd name="connsiteX3" fmla="*/ 0 w 21617"/>
              <a:gd name="connsiteY3" fmla="*/ 22875 h 24368"/>
              <a:gd name="connsiteX4" fmla="*/ 17 w 21617"/>
              <a:gd name="connsiteY4" fmla="*/ 0 h 24368"/>
              <a:gd name="connsiteX0" fmla="*/ 17 w 21617"/>
              <a:gd name="connsiteY0" fmla="*/ 0 h 24514"/>
              <a:gd name="connsiteX1" fmla="*/ 21617 w 21617"/>
              <a:gd name="connsiteY1" fmla="*/ 0 h 24514"/>
              <a:gd name="connsiteX2" fmla="*/ 21617 w 21617"/>
              <a:gd name="connsiteY2" fmla="*/ 17322 h 24514"/>
              <a:gd name="connsiteX3" fmla="*/ 0 w 21617"/>
              <a:gd name="connsiteY3" fmla="*/ 22875 h 24514"/>
              <a:gd name="connsiteX4" fmla="*/ 17 w 21617"/>
              <a:gd name="connsiteY4" fmla="*/ 0 h 24514"/>
              <a:gd name="connsiteX0" fmla="*/ 17 w 21617"/>
              <a:gd name="connsiteY0" fmla="*/ 0 h 24569"/>
              <a:gd name="connsiteX1" fmla="*/ 21617 w 21617"/>
              <a:gd name="connsiteY1" fmla="*/ 0 h 24569"/>
              <a:gd name="connsiteX2" fmla="*/ 21617 w 21617"/>
              <a:gd name="connsiteY2" fmla="*/ 17322 h 24569"/>
              <a:gd name="connsiteX3" fmla="*/ 0 w 21617"/>
              <a:gd name="connsiteY3" fmla="*/ 22875 h 24569"/>
              <a:gd name="connsiteX4" fmla="*/ 17 w 21617"/>
              <a:gd name="connsiteY4" fmla="*/ 0 h 24569"/>
              <a:gd name="connsiteX0" fmla="*/ 17 w 21617"/>
              <a:gd name="connsiteY0" fmla="*/ 0 h 24698"/>
              <a:gd name="connsiteX1" fmla="*/ 21617 w 21617"/>
              <a:gd name="connsiteY1" fmla="*/ 0 h 24698"/>
              <a:gd name="connsiteX2" fmla="*/ 21617 w 21617"/>
              <a:gd name="connsiteY2" fmla="*/ 17322 h 24698"/>
              <a:gd name="connsiteX3" fmla="*/ 0 w 21617"/>
              <a:gd name="connsiteY3" fmla="*/ 22875 h 24698"/>
              <a:gd name="connsiteX4" fmla="*/ 17 w 21617"/>
              <a:gd name="connsiteY4" fmla="*/ 0 h 24698"/>
              <a:gd name="connsiteX0" fmla="*/ 17 w 21617"/>
              <a:gd name="connsiteY0" fmla="*/ 0 h 24785"/>
              <a:gd name="connsiteX1" fmla="*/ 21617 w 21617"/>
              <a:gd name="connsiteY1" fmla="*/ 0 h 24785"/>
              <a:gd name="connsiteX2" fmla="*/ 21617 w 21617"/>
              <a:gd name="connsiteY2" fmla="*/ 17322 h 24785"/>
              <a:gd name="connsiteX3" fmla="*/ 0 w 21617"/>
              <a:gd name="connsiteY3" fmla="*/ 22875 h 24785"/>
              <a:gd name="connsiteX4" fmla="*/ 17 w 21617"/>
              <a:gd name="connsiteY4" fmla="*/ 0 h 24785"/>
              <a:gd name="connsiteX0" fmla="*/ 34 w 21634"/>
              <a:gd name="connsiteY0" fmla="*/ 0 h 36778"/>
              <a:gd name="connsiteX1" fmla="*/ 21634 w 21634"/>
              <a:gd name="connsiteY1" fmla="*/ 0 h 36778"/>
              <a:gd name="connsiteX2" fmla="*/ 21634 w 21634"/>
              <a:gd name="connsiteY2" fmla="*/ 17322 h 36778"/>
              <a:gd name="connsiteX3" fmla="*/ 0 w 21634"/>
              <a:gd name="connsiteY3" fmla="*/ 35787 h 36778"/>
              <a:gd name="connsiteX4" fmla="*/ 34 w 21634"/>
              <a:gd name="connsiteY4" fmla="*/ 0 h 36778"/>
              <a:gd name="connsiteX0" fmla="*/ 34 w 21634"/>
              <a:gd name="connsiteY0" fmla="*/ 0 h 41874"/>
              <a:gd name="connsiteX1" fmla="*/ 21634 w 21634"/>
              <a:gd name="connsiteY1" fmla="*/ 0 h 41874"/>
              <a:gd name="connsiteX2" fmla="*/ 21634 w 21634"/>
              <a:gd name="connsiteY2" fmla="*/ 17322 h 41874"/>
              <a:gd name="connsiteX3" fmla="*/ 0 w 21634"/>
              <a:gd name="connsiteY3" fmla="*/ 35787 h 41874"/>
              <a:gd name="connsiteX4" fmla="*/ 34 w 21634"/>
              <a:gd name="connsiteY4" fmla="*/ 0 h 41874"/>
              <a:gd name="connsiteX0" fmla="*/ 34 w 21634"/>
              <a:gd name="connsiteY0" fmla="*/ 0 h 42123"/>
              <a:gd name="connsiteX1" fmla="*/ 21634 w 21634"/>
              <a:gd name="connsiteY1" fmla="*/ 0 h 42123"/>
              <a:gd name="connsiteX2" fmla="*/ 21634 w 21634"/>
              <a:gd name="connsiteY2" fmla="*/ 17322 h 42123"/>
              <a:gd name="connsiteX3" fmla="*/ 0 w 21634"/>
              <a:gd name="connsiteY3" fmla="*/ 35787 h 42123"/>
              <a:gd name="connsiteX4" fmla="*/ 34 w 21634"/>
              <a:gd name="connsiteY4" fmla="*/ 0 h 421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34" h="42123">
                <a:moveTo>
                  <a:pt x="34" y="0"/>
                </a:moveTo>
                <a:lnTo>
                  <a:pt x="21634" y="0"/>
                </a:lnTo>
                <a:lnTo>
                  <a:pt x="21634" y="17322"/>
                </a:lnTo>
                <a:cubicBezTo>
                  <a:pt x="10970" y="21444"/>
                  <a:pt x="9198" y="56098"/>
                  <a:pt x="0" y="35787"/>
                </a:cubicBezTo>
                <a:cubicBezTo>
                  <a:pt x="6" y="28162"/>
                  <a:pt x="28" y="7625"/>
                  <a:pt x="34"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a:solidFill>
                <a:schemeClr val="tx1"/>
              </a:solidFill>
            </a:endParaRPr>
          </a:p>
        </p:txBody>
      </p:sp>
      <p:sp>
        <p:nvSpPr>
          <p:cNvPr id="2" name="Title 1">
            <a:extLst>
              <a:ext uri="{FF2B5EF4-FFF2-40B4-BE49-F238E27FC236}">
                <a16:creationId xmlns:a16="http://schemas.microsoft.com/office/drawing/2014/main" id="{8C9A3716-1F35-4634-B53D-27722735B2D5}"/>
              </a:ext>
            </a:extLst>
          </p:cNvPr>
          <p:cNvSpPr>
            <a:spLocks noGrp="1"/>
          </p:cNvSpPr>
          <p:nvPr>
            <p:ph type="title" hasCustomPrompt="1"/>
          </p:nvPr>
        </p:nvSpPr>
        <p:spPr>
          <a:xfrm>
            <a:off x="696685" y="1611383"/>
            <a:ext cx="9666515" cy="746846"/>
          </a:xfrm>
        </p:spPr>
        <p:txBody>
          <a:bodyPr anchor="t">
            <a:noAutofit/>
          </a:bodyPr>
          <a:lstStyle>
            <a:lvl1pPr>
              <a:defRPr sz="3600" spc="-113">
                <a:solidFill>
                  <a:schemeClr val="tx1">
                    <a:lumMod val="75000"/>
                    <a:lumOff val="25000"/>
                  </a:schemeClr>
                </a:solidFill>
              </a:defRPr>
            </a:lvl1pPr>
          </a:lstStyle>
          <a:p>
            <a:r>
              <a:rPr lang="en-US" noProof="0"/>
              <a:t>Section Header 1</a:t>
            </a:r>
          </a:p>
        </p:txBody>
      </p:sp>
      <p:sp>
        <p:nvSpPr>
          <p:cNvPr id="3" name="Text Placeholder 2">
            <a:extLst>
              <a:ext uri="{FF2B5EF4-FFF2-40B4-BE49-F238E27FC236}">
                <a16:creationId xmlns:a16="http://schemas.microsoft.com/office/drawing/2014/main" id="{F96A4796-E4C0-42FE-9F82-5D46B8789E25}"/>
              </a:ext>
            </a:extLst>
          </p:cNvPr>
          <p:cNvSpPr>
            <a:spLocks noGrp="1"/>
          </p:cNvSpPr>
          <p:nvPr>
            <p:ph type="body" idx="1" hasCustomPrompt="1"/>
          </p:nvPr>
        </p:nvSpPr>
        <p:spPr>
          <a:xfrm>
            <a:off x="696685" y="2464432"/>
            <a:ext cx="9666515" cy="166199"/>
          </a:xfrm>
        </p:spPr>
        <p:txBody>
          <a:bodyPr tIns="0" bIns="0">
            <a:spAutoFit/>
          </a:bodyPr>
          <a:lstStyle>
            <a:lvl1pPr marL="0" indent="0">
              <a:buNone/>
              <a:defRPr sz="1200">
                <a:solidFill>
                  <a:schemeClr val="accent3"/>
                </a:solidFill>
              </a:defRPr>
            </a:lvl1pPr>
            <a:lvl2pPr marL="342884" indent="0">
              <a:buNone/>
              <a:defRPr sz="1500">
                <a:solidFill>
                  <a:schemeClr val="tx1">
                    <a:tint val="75000"/>
                  </a:schemeClr>
                </a:solidFill>
              </a:defRPr>
            </a:lvl2pPr>
            <a:lvl3pPr marL="685766" indent="0">
              <a:buNone/>
              <a:defRPr sz="1350">
                <a:solidFill>
                  <a:schemeClr val="tx1">
                    <a:tint val="75000"/>
                  </a:schemeClr>
                </a:solidFill>
              </a:defRPr>
            </a:lvl3pPr>
            <a:lvl4pPr marL="1028649" indent="0">
              <a:buNone/>
              <a:defRPr sz="1200">
                <a:solidFill>
                  <a:schemeClr val="tx1">
                    <a:tint val="75000"/>
                  </a:schemeClr>
                </a:solidFill>
              </a:defRPr>
            </a:lvl4pPr>
            <a:lvl5pPr marL="1371532" indent="0">
              <a:buNone/>
              <a:defRPr sz="1200">
                <a:solidFill>
                  <a:schemeClr val="tx1">
                    <a:tint val="75000"/>
                  </a:schemeClr>
                </a:solidFill>
              </a:defRPr>
            </a:lvl5pPr>
            <a:lvl6pPr marL="1714415" indent="0">
              <a:buNone/>
              <a:defRPr sz="1200">
                <a:solidFill>
                  <a:schemeClr val="tx1">
                    <a:tint val="75000"/>
                  </a:schemeClr>
                </a:solidFill>
              </a:defRPr>
            </a:lvl6pPr>
            <a:lvl7pPr marL="2057297" indent="0">
              <a:buNone/>
              <a:defRPr sz="1200">
                <a:solidFill>
                  <a:schemeClr val="tx1">
                    <a:tint val="75000"/>
                  </a:schemeClr>
                </a:solidFill>
              </a:defRPr>
            </a:lvl7pPr>
            <a:lvl8pPr marL="2400180" indent="0">
              <a:buNone/>
              <a:defRPr sz="1200">
                <a:solidFill>
                  <a:schemeClr val="tx1">
                    <a:tint val="75000"/>
                  </a:schemeClr>
                </a:solidFill>
              </a:defRPr>
            </a:lvl8pPr>
            <a:lvl9pPr marL="2743064" indent="0">
              <a:buNone/>
              <a:defRPr sz="1200">
                <a:solidFill>
                  <a:schemeClr val="tx1">
                    <a:tint val="75000"/>
                  </a:schemeClr>
                </a:solidFill>
              </a:defRPr>
            </a:lvl9pPr>
          </a:lstStyle>
          <a:p>
            <a:pPr lvl="0"/>
            <a:r>
              <a:rPr lang="en-US" noProof="0"/>
              <a:t>Subtitle</a:t>
            </a:r>
          </a:p>
        </p:txBody>
      </p:sp>
      <p:sp>
        <p:nvSpPr>
          <p:cNvPr id="13" name="Rectangle 12">
            <a:extLst>
              <a:ext uri="{FF2B5EF4-FFF2-40B4-BE49-F238E27FC236}">
                <a16:creationId xmlns:a16="http://schemas.microsoft.com/office/drawing/2014/main" id="{560C8850-C2CD-4E0B-AA6F-6B884EB94B4B}"/>
              </a:ext>
            </a:extLst>
          </p:cNvPr>
          <p:cNvSpPr/>
          <p:nvPr userDrawn="1"/>
        </p:nvSpPr>
        <p:spPr>
          <a:xfrm>
            <a:off x="435429" y="1532049"/>
            <a:ext cx="72571" cy="1371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a:p>
        </p:txBody>
      </p:sp>
      <p:sp>
        <p:nvSpPr>
          <p:cNvPr id="8" name="Rectangle 7">
            <a:extLst>
              <a:ext uri="{FF2B5EF4-FFF2-40B4-BE49-F238E27FC236}">
                <a16:creationId xmlns:a16="http://schemas.microsoft.com/office/drawing/2014/main" id="{80D3D7B7-CDD7-4664-B2D8-6F60FEAEAC45}"/>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noProof="0">
              <a:solidFill>
                <a:schemeClr val="tx1"/>
              </a:solidFill>
            </a:endParaRPr>
          </a:p>
        </p:txBody>
      </p:sp>
      <p:sp>
        <p:nvSpPr>
          <p:cNvPr id="9" name="Slide Number Placeholder 5">
            <a:extLst>
              <a:ext uri="{FF2B5EF4-FFF2-40B4-BE49-F238E27FC236}">
                <a16:creationId xmlns:a16="http://schemas.microsoft.com/office/drawing/2014/main" id="{9E81145E-5F17-4CB6-9E17-ECF3BB38DE75}"/>
              </a:ext>
            </a:extLst>
          </p:cNvPr>
          <p:cNvSpPr txBox="1">
            <a:spLocks/>
          </p:cNvSpPr>
          <p:nvPr userDrawn="1"/>
        </p:nvSpPr>
        <p:spPr>
          <a:xfrm>
            <a:off x="11360016" y="6369058"/>
            <a:ext cx="335909" cy="365125"/>
          </a:xfrm>
          <a:prstGeom prst="rect">
            <a:avLst/>
          </a:prstGeom>
          <a:solidFill>
            <a:schemeClr val="bg1">
              <a:lumMod val="85000"/>
            </a:schemeClr>
          </a:solidFill>
        </p:spPr>
        <p:txBody>
          <a:bodyPr vert="horz" lIns="0" tIns="34290" rIns="0" bIns="3429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US" sz="750" b="1" noProof="0" smtClean="0">
                <a:solidFill>
                  <a:schemeClr val="tx1"/>
                </a:solidFill>
              </a:rPr>
              <a:pPr/>
              <a:t>‹#›</a:t>
            </a:fld>
            <a:endParaRPr lang="en-US" sz="750" b="1" noProof="0">
              <a:solidFill>
                <a:schemeClr val="tx1"/>
              </a:solidFill>
            </a:endParaRPr>
          </a:p>
        </p:txBody>
      </p:sp>
    </p:spTree>
    <p:extLst>
      <p:ext uri="{BB962C8B-B14F-4D97-AF65-F5344CB8AC3E}">
        <p14:creationId xmlns:p14="http://schemas.microsoft.com/office/powerpoint/2010/main" val="158412674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_Two Content">
    <p:bg>
      <p:bgPr>
        <a:solidFill>
          <a:schemeClr val="bg1">
            <a:lumMod val="95000"/>
          </a:schemeClr>
        </a:solidFill>
        <a:effectLst/>
      </p:bgPr>
    </p:bg>
    <p:spTree>
      <p:nvGrpSpPr>
        <p:cNvPr id="1" name=""/>
        <p:cNvGrpSpPr/>
        <p:nvPr/>
      </p:nvGrpSpPr>
      <p:grpSpPr>
        <a:xfrm>
          <a:off x="0" y="0"/>
          <a:ext cx="0" cy="0"/>
          <a:chOff x="0" y="0"/>
          <a:chExt cx="0" cy="0"/>
        </a:xfrm>
      </p:grpSpPr>
      <p:sp>
        <p:nvSpPr>
          <p:cNvPr id="8" name="Frame 7">
            <a:extLst>
              <a:ext uri="{FF2B5EF4-FFF2-40B4-BE49-F238E27FC236}">
                <a16:creationId xmlns:a16="http://schemas.microsoft.com/office/drawing/2014/main" id="{53B0C39E-3796-4132-81FF-5A58EAF300A5}"/>
              </a:ext>
            </a:extLst>
          </p:cNvPr>
          <p:cNvSpPr/>
          <p:nvPr userDrawn="1"/>
        </p:nvSpPr>
        <p:spPr>
          <a:xfrm>
            <a:off x="-1" y="0"/>
            <a:ext cx="12192001" cy="6858000"/>
          </a:xfrm>
          <a:prstGeom prst="frame">
            <a:avLst>
              <a:gd name="adj1" fmla="val 17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noProof="0">
              <a:solidFill>
                <a:schemeClr val="tx1"/>
              </a:solidFill>
            </a:endParaRPr>
          </a:p>
        </p:txBody>
      </p:sp>
      <p:sp>
        <p:nvSpPr>
          <p:cNvPr id="7" name="Rectangle 6">
            <a:extLst>
              <a:ext uri="{FF2B5EF4-FFF2-40B4-BE49-F238E27FC236}">
                <a16:creationId xmlns:a16="http://schemas.microsoft.com/office/drawing/2014/main" id="{0FA6C5C5-5069-4AE6-8A3D-3F2C6B9506E4}"/>
              </a:ext>
            </a:extLst>
          </p:cNvPr>
          <p:cNvSpPr/>
          <p:nvPr userDrawn="1"/>
        </p:nvSpPr>
        <p:spPr>
          <a:xfrm>
            <a:off x="446315"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noProof="0">
              <a:solidFill>
                <a:schemeClr val="tx1"/>
              </a:solidFill>
            </a:endParaRPr>
          </a:p>
        </p:txBody>
      </p:sp>
      <p:sp>
        <p:nvSpPr>
          <p:cNvPr id="9" name="Rectangle 8">
            <a:extLst>
              <a:ext uri="{FF2B5EF4-FFF2-40B4-BE49-F238E27FC236}">
                <a16:creationId xmlns:a16="http://schemas.microsoft.com/office/drawing/2014/main" id="{C8943364-C409-4EE8-8020-9809E6B2B1AA}"/>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noProof="0">
              <a:solidFill>
                <a:schemeClr val="tx1"/>
              </a:solidFill>
            </a:endParaRPr>
          </a:p>
        </p:txBody>
      </p:sp>
      <p:sp>
        <p:nvSpPr>
          <p:cNvPr id="12" name="Slide Number Placeholder 5">
            <a:extLst>
              <a:ext uri="{FF2B5EF4-FFF2-40B4-BE49-F238E27FC236}">
                <a16:creationId xmlns:a16="http://schemas.microsoft.com/office/drawing/2014/main" id="{A67D090F-9522-445C-B984-52BE590455DC}"/>
              </a:ext>
            </a:extLst>
          </p:cNvPr>
          <p:cNvSpPr txBox="1">
            <a:spLocks/>
          </p:cNvSpPr>
          <p:nvPr userDrawn="1"/>
        </p:nvSpPr>
        <p:spPr>
          <a:xfrm>
            <a:off x="11360016" y="6369058"/>
            <a:ext cx="335909" cy="365125"/>
          </a:xfrm>
          <a:prstGeom prst="rect">
            <a:avLst/>
          </a:prstGeom>
          <a:solidFill>
            <a:schemeClr val="accent2"/>
          </a:solidFill>
        </p:spPr>
        <p:txBody>
          <a:bodyPr vert="horz" lIns="0" tIns="34290" rIns="0" bIns="3429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US" sz="750" b="1" noProof="0" smtClean="0">
                <a:solidFill>
                  <a:schemeClr val="bg1"/>
                </a:solidFill>
              </a:rPr>
              <a:pPr/>
              <a:t>‹#›</a:t>
            </a:fld>
            <a:endParaRPr lang="en-US" sz="750" b="1" noProof="0">
              <a:solidFill>
                <a:schemeClr val="bg1"/>
              </a:solidFill>
            </a:endParaRPr>
          </a:p>
        </p:txBody>
      </p:sp>
      <p:sp>
        <p:nvSpPr>
          <p:cNvPr id="4" name="Title 3">
            <a:extLst>
              <a:ext uri="{FF2B5EF4-FFF2-40B4-BE49-F238E27FC236}">
                <a16:creationId xmlns:a16="http://schemas.microsoft.com/office/drawing/2014/main" id="{00F7C607-177E-BC4B-9F1D-E0CD83EF0470}"/>
              </a:ext>
            </a:extLst>
          </p:cNvPr>
          <p:cNvSpPr>
            <a:spLocks noGrp="1"/>
          </p:cNvSpPr>
          <p:nvPr>
            <p:ph type="title"/>
          </p:nvPr>
        </p:nvSpPr>
        <p:spPr/>
        <p:txBody>
          <a:bodyPr/>
          <a:lstStyle/>
          <a:p>
            <a:r>
              <a:rPr lang="en-US" noProof="0"/>
              <a:t>Click to edit Master title style</a:t>
            </a:r>
          </a:p>
        </p:txBody>
      </p:sp>
      <p:sp>
        <p:nvSpPr>
          <p:cNvPr id="11" name="Content Placeholder 2">
            <a:extLst>
              <a:ext uri="{FF2B5EF4-FFF2-40B4-BE49-F238E27FC236}">
                <a16:creationId xmlns:a16="http://schemas.microsoft.com/office/drawing/2014/main" id="{758E3AAF-44AA-41E0-AE18-8B461598AD07}"/>
              </a:ext>
            </a:extLst>
          </p:cNvPr>
          <p:cNvSpPr>
            <a:spLocks noGrp="1"/>
          </p:cNvSpPr>
          <p:nvPr>
            <p:ph sz="half" idx="1" hasCustomPrompt="1"/>
          </p:nvPr>
        </p:nvSpPr>
        <p:spPr>
          <a:xfrm>
            <a:off x="446317" y="1825625"/>
            <a:ext cx="5306787" cy="4351338"/>
          </a:xfrm>
        </p:spPr>
        <p:txBody>
          <a:bodyPr>
            <a:normAutofit/>
          </a:bodyPr>
          <a:lstStyle>
            <a:lvl1pPr>
              <a:defRPr sz="1500"/>
            </a:lvl1pPr>
            <a:lvl2pPr>
              <a:defRPr sz="1350"/>
            </a:lvl2pPr>
            <a:lvl3pPr>
              <a:defRPr sz="1200"/>
            </a:lvl3pPr>
            <a:lvl4pPr>
              <a:defRPr sz="1050"/>
            </a:lvl4pPr>
            <a:lvl5pPr>
              <a:defRPr sz="105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 name="Content Placeholder 3">
            <a:extLst>
              <a:ext uri="{FF2B5EF4-FFF2-40B4-BE49-F238E27FC236}">
                <a16:creationId xmlns:a16="http://schemas.microsoft.com/office/drawing/2014/main" id="{FC1B8B60-5429-4EF9-93D0-2CCCF562B916}"/>
              </a:ext>
            </a:extLst>
          </p:cNvPr>
          <p:cNvSpPr>
            <a:spLocks noGrp="1"/>
          </p:cNvSpPr>
          <p:nvPr>
            <p:ph sz="half" idx="2" hasCustomPrompt="1"/>
          </p:nvPr>
        </p:nvSpPr>
        <p:spPr>
          <a:xfrm>
            <a:off x="6438900" y="1825625"/>
            <a:ext cx="5181600" cy="4351338"/>
          </a:xfrm>
        </p:spPr>
        <p:txBody>
          <a:bodyPr>
            <a:normAutofit/>
          </a:bodyPr>
          <a:lstStyle>
            <a:lvl1pPr>
              <a:defRPr sz="1500"/>
            </a:lvl1pPr>
            <a:lvl2pPr>
              <a:defRPr sz="1350"/>
            </a:lvl2pPr>
            <a:lvl3pPr>
              <a:defRPr sz="1200"/>
            </a:lvl3pPr>
            <a:lvl4pPr>
              <a:defRPr sz="1050"/>
            </a:lvl4pPr>
            <a:lvl5pPr>
              <a:defRPr sz="105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46478635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_Content with Caption">
    <p:bg>
      <p:bgPr>
        <a:solidFill>
          <a:schemeClr val="bg1">
            <a:lumMod val="95000"/>
          </a:schemeClr>
        </a:solidFill>
        <a:effectLst/>
      </p:bgPr>
    </p:bg>
    <p:spTree>
      <p:nvGrpSpPr>
        <p:cNvPr id="1" name=""/>
        <p:cNvGrpSpPr/>
        <p:nvPr/>
      </p:nvGrpSpPr>
      <p:grpSpPr>
        <a:xfrm>
          <a:off x="0" y="0"/>
          <a:ext cx="0" cy="0"/>
          <a:chOff x="0" y="0"/>
          <a:chExt cx="0" cy="0"/>
        </a:xfrm>
      </p:grpSpPr>
      <p:sp>
        <p:nvSpPr>
          <p:cNvPr id="8" name="Frame 7">
            <a:extLst>
              <a:ext uri="{FF2B5EF4-FFF2-40B4-BE49-F238E27FC236}">
                <a16:creationId xmlns:a16="http://schemas.microsoft.com/office/drawing/2014/main" id="{53B0C39E-3796-4132-81FF-5A58EAF300A5}"/>
              </a:ext>
            </a:extLst>
          </p:cNvPr>
          <p:cNvSpPr/>
          <p:nvPr userDrawn="1"/>
        </p:nvSpPr>
        <p:spPr>
          <a:xfrm>
            <a:off x="-1" y="0"/>
            <a:ext cx="12192001" cy="6858000"/>
          </a:xfrm>
          <a:prstGeom prst="frame">
            <a:avLst>
              <a:gd name="adj1" fmla="val 17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noProof="0">
              <a:solidFill>
                <a:schemeClr val="tx1"/>
              </a:solidFill>
            </a:endParaRPr>
          </a:p>
        </p:txBody>
      </p:sp>
      <p:sp>
        <p:nvSpPr>
          <p:cNvPr id="7" name="Rectangle 6">
            <a:extLst>
              <a:ext uri="{FF2B5EF4-FFF2-40B4-BE49-F238E27FC236}">
                <a16:creationId xmlns:a16="http://schemas.microsoft.com/office/drawing/2014/main" id="{0FA6C5C5-5069-4AE6-8A3D-3F2C6B9506E4}"/>
              </a:ext>
            </a:extLst>
          </p:cNvPr>
          <p:cNvSpPr/>
          <p:nvPr userDrawn="1"/>
        </p:nvSpPr>
        <p:spPr>
          <a:xfrm>
            <a:off x="446315"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noProof="0">
              <a:solidFill>
                <a:schemeClr val="tx1"/>
              </a:solidFill>
            </a:endParaRPr>
          </a:p>
        </p:txBody>
      </p:sp>
      <p:sp>
        <p:nvSpPr>
          <p:cNvPr id="9" name="Rectangle 8">
            <a:extLst>
              <a:ext uri="{FF2B5EF4-FFF2-40B4-BE49-F238E27FC236}">
                <a16:creationId xmlns:a16="http://schemas.microsoft.com/office/drawing/2014/main" id="{C8943364-C409-4EE8-8020-9809E6B2B1AA}"/>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noProof="0">
              <a:solidFill>
                <a:schemeClr val="tx1"/>
              </a:solidFill>
            </a:endParaRPr>
          </a:p>
        </p:txBody>
      </p:sp>
      <p:sp>
        <p:nvSpPr>
          <p:cNvPr id="12" name="Slide Number Placeholder 5">
            <a:extLst>
              <a:ext uri="{FF2B5EF4-FFF2-40B4-BE49-F238E27FC236}">
                <a16:creationId xmlns:a16="http://schemas.microsoft.com/office/drawing/2014/main" id="{A67D090F-9522-445C-B984-52BE590455DC}"/>
              </a:ext>
            </a:extLst>
          </p:cNvPr>
          <p:cNvSpPr txBox="1">
            <a:spLocks/>
          </p:cNvSpPr>
          <p:nvPr userDrawn="1"/>
        </p:nvSpPr>
        <p:spPr>
          <a:xfrm>
            <a:off x="11360016" y="6369058"/>
            <a:ext cx="335909" cy="365125"/>
          </a:xfrm>
          <a:prstGeom prst="rect">
            <a:avLst/>
          </a:prstGeom>
          <a:solidFill>
            <a:schemeClr val="accent2"/>
          </a:solidFill>
        </p:spPr>
        <p:txBody>
          <a:bodyPr vert="horz" lIns="0" tIns="34290" rIns="0" bIns="3429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US" sz="750" b="1" noProof="0" smtClean="0">
                <a:solidFill>
                  <a:schemeClr val="bg1"/>
                </a:solidFill>
              </a:rPr>
              <a:pPr/>
              <a:t>‹#›</a:t>
            </a:fld>
            <a:endParaRPr lang="en-US" sz="750" b="1" noProof="0">
              <a:solidFill>
                <a:schemeClr val="bg1"/>
              </a:solidFill>
            </a:endParaRPr>
          </a:p>
        </p:txBody>
      </p:sp>
      <p:sp>
        <p:nvSpPr>
          <p:cNvPr id="4" name="Title 3">
            <a:extLst>
              <a:ext uri="{FF2B5EF4-FFF2-40B4-BE49-F238E27FC236}">
                <a16:creationId xmlns:a16="http://schemas.microsoft.com/office/drawing/2014/main" id="{00F7C607-177E-BC4B-9F1D-E0CD83EF0470}"/>
              </a:ext>
            </a:extLst>
          </p:cNvPr>
          <p:cNvSpPr>
            <a:spLocks noGrp="1"/>
          </p:cNvSpPr>
          <p:nvPr>
            <p:ph type="title"/>
          </p:nvPr>
        </p:nvSpPr>
        <p:spPr>
          <a:xfrm>
            <a:off x="839788" y="734051"/>
            <a:ext cx="3932237" cy="1089529"/>
          </a:xfrm>
        </p:spPr>
        <p:txBody>
          <a:bodyPr/>
          <a:lstStyle/>
          <a:p>
            <a:r>
              <a:rPr lang="en-US" noProof="0"/>
              <a:t>Click to edit Master title style</a:t>
            </a:r>
          </a:p>
        </p:txBody>
      </p:sp>
      <p:sp>
        <p:nvSpPr>
          <p:cNvPr id="15" name="Text Placeholder 3">
            <a:extLst>
              <a:ext uri="{FF2B5EF4-FFF2-40B4-BE49-F238E27FC236}">
                <a16:creationId xmlns:a16="http://schemas.microsoft.com/office/drawing/2014/main" id="{9B6692B7-0F8A-4381-96B4-5F358BFD1E90}"/>
              </a:ext>
            </a:extLst>
          </p:cNvPr>
          <p:cNvSpPr>
            <a:spLocks noGrp="1"/>
          </p:cNvSpPr>
          <p:nvPr>
            <p:ph type="body" sz="half" idx="2" hasCustomPrompt="1"/>
          </p:nvPr>
        </p:nvSpPr>
        <p:spPr>
          <a:xfrm>
            <a:off x="839788" y="2057400"/>
            <a:ext cx="3932237" cy="3811588"/>
          </a:xfrm>
        </p:spPr>
        <p:txBody>
          <a:bodyPr/>
          <a:lstStyle>
            <a:lvl1pPr marL="0" indent="0">
              <a:buNone/>
              <a:defRPr sz="1200"/>
            </a:lvl1pPr>
            <a:lvl2pPr marL="342884" indent="0">
              <a:buNone/>
              <a:defRPr sz="1050"/>
            </a:lvl2pPr>
            <a:lvl3pPr marL="685766" indent="0">
              <a:buNone/>
              <a:defRPr sz="900"/>
            </a:lvl3pPr>
            <a:lvl4pPr marL="1028649" indent="0">
              <a:buNone/>
              <a:defRPr sz="750"/>
            </a:lvl4pPr>
            <a:lvl5pPr marL="1371532" indent="0">
              <a:buNone/>
              <a:defRPr sz="750"/>
            </a:lvl5pPr>
            <a:lvl6pPr marL="1714415" indent="0">
              <a:buNone/>
              <a:defRPr sz="750"/>
            </a:lvl6pPr>
            <a:lvl7pPr marL="2057297" indent="0">
              <a:buNone/>
              <a:defRPr sz="750"/>
            </a:lvl7pPr>
            <a:lvl8pPr marL="2400180" indent="0">
              <a:buNone/>
              <a:defRPr sz="750"/>
            </a:lvl8pPr>
            <a:lvl9pPr marL="2743064" indent="0">
              <a:buNone/>
              <a:defRPr sz="750"/>
            </a:lvl9pPr>
          </a:lstStyle>
          <a:p>
            <a:pPr lvl="0"/>
            <a:r>
              <a:rPr lang="en-US" noProof="0"/>
              <a:t>Edit Master text styles</a:t>
            </a:r>
          </a:p>
        </p:txBody>
      </p:sp>
      <p:sp>
        <p:nvSpPr>
          <p:cNvPr id="16" name="Content Placeholder 2">
            <a:extLst>
              <a:ext uri="{FF2B5EF4-FFF2-40B4-BE49-F238E27FC236}">
                <a16:creationId xmlns:a16="http://schemas.microsoft.com/office/drawing/2014/main" id="{B43535EE-90E2-422C-B7AC-4D346E8D6E04}"/>
              </a:ext>
            </a:extLst>
          </p:cNvPr>
          <p:cNvSpPr>
            <a:spLocks noGrp="1"/>
          </p:cNvSpPr>
          <p:nvPr>
            <p:ph idx="1" hasCustomPrompt="1"/>
          </p:nvPr>
        </p:nvSpPr>
        <p:spPr>
          <a:xfrm>
            <a:off x="5183188" y="500223"/>
            <a:ext cx="6172200" cy="5368773"/>
          </a:xfrm>
        </p:spPr>
        <p:txBody>
          <a:bodyPr>
            <a:normAutofit/>
          </a:bodyPr>
          <a:lstStyle>
            <a:lvl1pPr>
              <a:defRPr sz="1800"/>
            </a:lvl1pPr>
            <a:lvl2pPr>
              <a:defRPr sz="1500"/>
            </a:lvl2pPr>
            <a:lvl3pPr>
              <a:defRPr sz="1350"/>
            </a:lvl3pPr>
            <a:lvl4pPr>
              <a:defRPr sz="1200"/>
            </a:lvl4pPr>
            <a:lvl5pPr>
              <a:defRPr sz="1200"/>
            </a:lvl5pPr>
            <a:lvl6pPr>
              <a:defRPr sz="1500"/>
            </a:lvl6pPr>
            <a:lvl7pPr>
              <a:defRPr sz="1500"/>
            </a:lvl7pPr>
            <a:lvl8pPr>
              <a:defRPr sz="1500"/>
            </a:lvl8pPr>
            <a:lvl9pPr>
              <a:defRPr sz="15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41178304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_Picture with Caption">
    <p:bg>
      <p:bgPr>
        <a:solidFill>
          <a:schemeClr val="bg1">
            <a:lumMod val="95000"/>
          </a:schemeClr>
        </a:solidFill>
        <a:effectLst/>
      </p:bgPr>
    </p:bg>
    <p:spTree>
      <p:nvGrpSpPr>
        <p:cNvPr id="1" name=""/>
        <p:cNvGrpSpPr/>
        <p:nvPr/>
      </p:nvGrpSpPr>
      <p:grpSpPr>
        <a:xfrm>
          <a:off x="0" y="0"/>
          <a:ext cx="0" cy="0"/>
          <a:chOff x="0" y="0"/>
          <a:chExt cx="0" cy="0"/>
        </a:xfrm>
      </p:grpSpPr>
      <p:sp>
        <p:nvSpPr>
          <p:cNvPr id="8" name="Frame 7">
            <a:extLst>
              <a:ext uri="{FF2B5EF4-FFF2-40B4-BE49-F238E27FC236}">
                <a16:creationId xmlns:a16="http://schemas.microsoft.com/office/drawing/2014/main" id="{53B0C39E-3796-4132-81FF-5A58EAF300A5}"/>
              </a:ext>
            </a:extLst>
          </p:cNvPr>
          <p:cNvSpPr/>
          <p:nvPr userDrawn="1"/>
        </p:nvSpPr>
        <p:spPr>
          <a:xfrm>
            <a:off x="-1" y="0"/>
            <a:ext cx="12192001" cy="6858000"/>
          </a:xfrm>
          <a:prstGeom prst="frame">
            <a:avLst>
              <a:gd name="adj1" fmla="val 17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noProof="0">
              <a:solidFill>
                <a:schemeClr val="tx1"/>
              </a:solidFill>
            </a:endParaRPr>
          </a:p>
        </p:txBody>
      </p:sp>
      <p:sp>
        <p:nvSpPr>
          <p:cNvPr id="7" name="Rectangle 6">
            <a:extLst>
              <a:ext uri="{FF2B5EF4-FFF2-40B4-BE49-F238E27FC236}">
                <a16:creationId xmlns:a16="http://schemas.microsoft.com/office/drawing/2014/main" id="{0FA6C5C5-5069-4AE6-8A3D-3F2C6B9506E4}"/>
              </a:ext>
            </a:extLst>
          </p:cNvPr>
          <p:cNvSpPr/>
          <p:nvPr userDrawn="1"/>
        </p:nvSpPr>
        <p:spPr>
          <a:xfrm>
            <a:off x="446315"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noProof="0">
              <a:solidFill>
                <a:schemeClr val="tx1"/>
              </a:solidFill>
            </a:endParaRPr>
          </a:p>
        </p:txBody>
      </p:sp>
      <p:sp>
        <p:nvSpPr>
          <p:cNvPr id="9" name="Rectangle 8">
            <a:extLst>
              <a:ext uri="{FF2B5EF4-FFF2-40B4-BE49-F238E27FC236}">
                <a16:creationId xmlns:a16="http://schemas.microsoft.com/office/drawing/2014/main" id="{C8943364-C409-4EE8-8020-9809E6B2B1AA}"/>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noProof="0">
              <a:solidFill>
                <a:schemeClr val="tx1"/>
              </a:solidFill>
            </a:endParaRPr>
          </a:p>
        </p:txBody>
      </p:sp>
      <p:sp>
        <p:nvSpPr>
          <p:cNvPr id="12" name="Slide Number Placeholder 5">
            <a:extLst>
              <a:ext uri="{FF2B5EF4-FFF2-40B4-BE49-F238E27FC236}">
                <a16:creationId xmlns:a16="http://schemas.microsoft.com/office/drawing/2014/main" id="{A67D090F-9522-445C-B984-52BE590455DC}"/>
              </a:ext>
            </a:extLst>
          </p:cNvPr>
          <p:cNvSpPr txBox="1">
            <a:spLocks/>
          </p:cNvSpPr>
          <p:nvPr userDrawn="1"/>
        </p:nvSpPr>
        <p:spPr>
          <a:xfrm>
            <a:off x="11360016" y="6369058"/>
            <a:ext cx="335909" cy="365125"/>
          </a:xfrm>
          <a:prstGeom prst="rect">
            <a:avLst/>
          </a:prstGeom>
          <a:solidFill>
            <a:schemeClr val="accent2"/>
          </a:solidFill>
        </p:spPr>
        <p:txBody>
          <a:bodyPr vert="horz" lIns="0" tIns="34290" rIns="0" bIns="3429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US" sz="750" b="1" noProof="0" smtClean="0">
                <a:solidFill>
                  <a:schemeClr val="bg1"/>
                </a:solidFill>
              </a:rPr>
              <a:pPr/>
              <a:t>‹#›</a:t>
            </a:fld>
            <a:endParaRPr lang="en-US" sz="750" b="1" noProof="0">
              <a:solidFill>
                <a:schemeClr val="bg1"/>
              </a:solidFill>
            </a:endParaRPr>
          </a:p>
        </p:txBody>
      </p:sp>
      <p:sp>
        <p:nvSpPr>
          <p:cNvPr id="4" name="Title 3">
            <a:extLst>
              <a:ext uri="{FF2B5EF4-FFF2-40B4-BE49-F238E27FC236}">
                <a16:creationId xmlns:a16="http://schemas.microsoft.com/office/drawing/2014/main" id="{00F7C607-177E-BC4B-9F1D-E0CD83EF0470}"/>
              </a:ext>
            </a:extLst>
          </p:cNvPr>
          <p:cNvSpPr>
            <a:spLocks noGrp="1"/>
          </p:cNvSpPr>
          <p:nvPr>
            <p:ph type="title"/>
          </p:nvPr>
        </p:nvSpPr>
        <p:spPr>
          <a:xfrm>
            <a:off x="839788" y="734051"/>
            <a:ext cx="3932237" cy="1089529"/>
          </a:xfrm>
        </p:spPr>
        <p:txBody>
          <a:bodyPr/>
          <a:lstStyle/>
          <a:p>
            <a:r>
              <a:rPr lang="en-US" noProof="0"/>
              <a:t>Click to edit Master title style</a:t>
            </a:r>
          </a:p>
        </p:txBody>
      </p:sp>
      <p:sp>
        <p:nvSpPr>
          <p:cNvPr id="15" name="Text Placeholder 3">
            <a:extLst>
              <a:ext uri="{FF2B5EF4-FFF2-40B4-BE49-F238E27FC236}">
                <a16:creationId xmlns:a16="http://schemas.microsoft.com/office/drawing/2014/main" id="{9B6692B7-0F8A-4381-96B4-5F358BFD1E90}"/>
              </a:ext>
            </a:extLst>
          </p:cNvPr>
          <p:cNvSpPr>
            <a:spLocks noGrp="1"/>
          </p:cNvSpPr>
          <p:nvPr>
            <p:ph type="body" sz="half" idx="2" hasCustomPrompt="1"/>
          </p:nvPr>
        </p:nvSpPr>
        <p:spPr>
          <a:xfrm>
            <a:off x="839788" y="2057400"/>
            <a:ext cx="3932237" cy="3811588"/>
          </a:xfrm>
        </p:spPr>
        <p:txBody>
          <a:bodyPr/>
          <a:lstStyle>
            <a:lvl1pPr marL="0" indent="0">
              <a:buNone/>
              <a:defRPr sz="1200"/>
            </a:lvl1pPr>
            <a:lvl2pPr marL="342884" indent="0">
              <a:buNone/>
              <a:defRPr sz="1050"/>
            </a:lvl2pPr>
            <a:lvl3pPr marL="685766" indent="0">
              <a:buNone/>
              <a:defRPr sz="900"/>
            </a:lvl3pPr>
            <a:lvl4pPr marL="1028649" indent="0">
              <a:buNone/>
              <a:defRPr sz="750"/>
            </a:lvl4pPr>
            <a:lvl5pPr marL="1371532" indent="0">
              <a:buNone/>
              <a:defRPr sz="750"/>
            </a:lvl5pPr>
            <a:lvl6pPr marL="1714415" indent="0">
              <a:buNone/>
              <a:defRPr sz="750"/>
            </a:lvl6pPr>
            <a:lvl7pPr marL="2057297" indent="0">
              <a:buNone/>
              <a:defRPr sz="750"/>
            </a:lvl7pPr>
            <a:lvl8pPr marL="2400180" indent="0">
              <a:buNone/>
              <a:defRPr sz="750"/>
            </a:lvl8pPr>
            <a:lvl9pPr marL="2743064" indent="0">
              <a:buNone/>
              <a:defRPr sz="750"/>
            </a:lvl9pPr>
          </a:lstStyle>
          <a:p>
            <a:pPr lvl="0"/>
            <a:r>
              <a:rPr lang="en-US" noProof="0"/>
              <a:t>Edit Master text styles</a:t>
            </a:r>
          </a:p>
        </p:txBody>
      </p:sp>
      <p:sp>
        <p:nvSpPr>
          <p:cNvPr id="11" name="Picture Placeholder 2">
            <a:extLst>
              <a:ext uri="{FF2B5EF4-FFF2-40B4-BE49-F238E27FC236}">
                <a16:creationId xmlns:a16="http://schemas.microsoft.com/office/drawing/2014/main" id="{131CB29F-0BE0-476F-B57A-7638E9BFAE76}"/>
              </a:ext>
            </a:extLst>
          </p:cNvPr>
          <p:cNvSpPr>
            <a:spLocks noGrp="1"/>
          </p:cNvSpPr>
          <p:nvPr>
            <p:ph type="pic" idx="1"/>
          </p:nvPr>
        </p:nvSpPr>
        <p:spPr>
          <a:xfrm>
            <a:off x="5183188" y="500223"/>
            <a:ext cx="6172200" cy="5368773"/>
          </a:xfrm>
        </p:spPr>
        <p:txBody>
          <a:bodyPr/>
          <a:lstStyle>
            <a:lvl1pPr marL="0" indent="0">
              <a:buNone/>
              <a:defRPr sz="2400"/>
            </a:lvl1pPr>
            <a:lvl2pPr marL="342884" indent="0">
              <a:buNone/>
              <a:defRPr sz="2100"/>
            </a:lvl2pPr>
            <a:lvl3pPr marL="685766" indent="0">
              <a:buNone/>
              <a:defRPr sz="1800"/>
            </a:lvl3pPr>
            <a:lvl4pPr marL="1028649" indent="0">
              <a:buNone/>
              <a:defRPr sz="1500"/>
            </a:lvl4pPr>
            <a:lvl5pPr marL="1371532" indent="0">
              <a:buNone/>
              <a:defRPr sz="1500"/>
            </a:lvl5pPr>
            <a:lvl6pPr marL="1714415" indent="0">
              <a:buNone/>
              <a:defRPr sz="1500"/>
            </a:lvl6pPr>
            <a:lvl7pPr marL="2057297" indent="0">
              <a:buNone/>
              <a:defRPr sz="1500"/>
            </a:lvl7pPr>
            <a:lvl8pPr marL="2400180" indent="0">
              <a:buNone/>
              <a:defRPr sz="1500"/>
            </a:lvl8pPr>
            <a:lvl9pPr marL="2743064" indent="0">
              <a:buNone/>
              <a:defRPr sz="1500"/>
            </a:lvl9pPr>
          </a:lstStyle>
          <a:p>
            <a:r>
              <a:rPr lang="en-US" noProof="0"/>
              <a:t>Click icon to add picture</a:t>
            </a:r>
          </a:p>
        </p:txBody>
      </p:sp>
    </p:spTree>
    <p:extLst>
      <p:ext uri="{BB962C8B-B14F-4D97-AF65-F5344CB8AC3E}">
        <p14:creationId xmlns:p14="http://schemas.microsoft.com/office/powerpoint/2010/main" val="261027338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802603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4E46C0F6-F728-4FF0-A7F3-F6AECCD35B33}"/>
              </a:ext>
            </a:extLst>
          </p:cNvPr>
          <p:cNvSpPr>
            <a:spLocks noGrp="1"/>
          </p:cNvSpPr>
          <p:nvPr>
            <p:ph type="pic" sz="quarter" idx="13" hasCustomPrompt="1"/>
          </p:nvPr>
        </p:nvSpPr>
        <p:spPr>
          <a:xfrm>
            <a:off x="120651" y="136528"/>
            <a:ext cx="11950700" cy="6584951"/>
          </a:xfrm>
          <a:solidFill>
            <a:schemeClr val="bg1">
              <a:lumMod val="95000"/>
            </a:schemeClr>
          </a:solidFill>
        </p:spPr>
        <p:txBody>
          <a:bodyPr vert="horz" wrap="square" lIns="91440" tIns="45720" rIns="91440" bIns="45720" rtlCol="0" anchor="ctr" anchorCtr="1">
            <a:noAutofit/>
          </a:bodyPr>
          <a:lstStyle>
            <a:lvl1pPr marL="0" indent="0">
              <a:buNone/>
              <a:defRPr lang="en-GB" sz="1350"/>
            </a:lvl1pPr>
          </a:lstStyle>
          <a:p>
            <a:pPr marL="171442" lvl="0" indent="-171442" algn="ctr"/>
            <a:r>
              <a:rPr lang="en-US" noProof="0"/>
              <a:t>Insert image</a:t>
            </a:r>
          </a:p>
        </p:txBody>
      </p:sp>
      <p:sp>
        <p:nvSpPr>
          <p:cNvPr id="7" name="Text Placeholder 6">
            <a:extLst>
              <a:ext uri="{FF2B5EF4-FFF2-40B4-BE49-F238E27FC236}">
                <a16:creationId xmlns:a16="http://schemas.microsoft.com/office/drawing/2014/main" id="{E4DAD220-8CE3-4FF4-957A-1E24442C6565}"/>
              </a:ext>
            </a:extLst>
          </p:cNvPr>
          <p:cNvSpPr>
            <a:spLocks noGrp="1"/>
          </p:cNvSpPr>
          <p:nvPr>
            <p:ph type="body" sz="quarter" idx="14" hasCustomPrompt="1"/>
          </p:nvPr>
        </p:nvSpPr>
        <p:spPr>
          <a:xfrm>
            <a:off x="1587500" y="4091975"/>
            <a:ext cx="10033000" cy="1097736"/>
          </a:xfrm>
          <a:solidFill>
            <a:schemeClr val="tx1">
              <a:alpha val="68000"/>
            </a:schemeClr>
          </a:solidFill>
        </p:spPr>
        <p:txBody>
          <a:bodyPr lIns="274320" tIns="274320" rIns="274320" bIns="274320" anchor="ctr">
            <a:spAutoFit/>
          </a:bodyPr>
          <a:lstStyle>
            <a:lvl1pPr marL="0" indent="0">
              <a:lnSpc>
                <a:spcPct val="100000"/>
              </a:lnSpc>
              <a:buNone/>
              <a:defRPr sz="1350" b="0">
                <a:solidFill>
                  <a:schemeClr val="bg1"/>
                </a:solidFill>
              </a:defRPr>
            </a:lvl1pPr>
          </a:lstStyle>
          <a:p>
            <a:pPr lvl="0"/>
            <a:r>
              <a:rPr lang="en-US" noProof="0"/>
              <a:t>Edit Master text styles</a:t>
            </a:r>
          </a:p>
          <a:p>
            <a:pPr lvl="0"/>
            <a:endParaRPr lang="en-US" noProof="0"/>
          </a:p>
        </p:txBody>
      </p:sp>
      <p:sp>
        <p:nvSpPr>
          <p:cNvPr id="8" name="Text Placeholder 6">
            <a:extLst>
              <a:ext uri="{FF2B5EF4-FFF2-40B4-BE49-F238E27FC236}">
                <a16:creationId xmlns:a16="http://schemas.microsoft.com/office/drawing/2014/main" id="{58FDDD78-44AA-4B92-90B8-DFC56D688C50}"/>
              </a:ext>
            </a:extLst>
          </p:cNvPr>
          <p:cNvSpPr>
            <a:spLocks noGrp="1"/>
          </p:cNvSpPr>
          <p:nvPr>
            <p:ph type="body" sz="quarter" idx="15" hasCustomPrompt="1"/>
          </p:nvPr>
        </p:nvSpPr>
        <p:spPr>
          <a:xfrm>
            <a:off x="336554" y="3269345"/>
            <a:ext cx="1155367" cy="2001317"/>
          </a:xfrm>
          <a:noFill/>
        </p:spPr>
        <p:txBody>
          <a:bodyPr wrap="square" lIns="182880" tIns="182880" rIns="182880" bIns="91440">
            <a:spAutoFit/>
          </a:bodyPr>
          <a:lstStyle>
            <a:lvl1pPr marL="0" indent="0">
              <a:buNone/>
              <a:defRPr sz="12450" b="1">
                <a:solidFill>
                  <a:schemeClr val="bg1"/>
                </a:solidFill>
                <a:latin typeface="Arial" panose="020B0604020202020204" pitchFamily="34" charset="0"/>
                <a:cs typeface="Arial" panose="020B0604020202020204" pitchFamily="34" charset="0"/>
              </a:defRPr>
            </a:lvl1pPr>
          </a:lstStyle>
          <a:p>
            <a:pPr lvl="0"/>
            <a:r>
              <a:rPr lang="en-US" noProof="0"/>
              <a:t>“</a:t>
            </a:r>
          </a:p>
        </p:txBody>
      </p:sp>
      <p:sp>
        <p:nvSpPr>
          <p:cNvPr id="9" name="Frame 8">
            <a:extLst>
              <a:ext uri="{FF2B5EF4-FFF2-40B4-BE49-F238E27FC236}">
                <a16:creationId xmlns:a16="http://schemas.microsoft.com/office/drawing/2014/main" id="{0283712C-6C33-4303-985C-6493AAFAF405}"/>
              </a:ext>
            </a:extLst>
          </p:cNvPr>
          <p:cNvSpPr/>
          <p:nvPr userDrawn="1"/>
        </p:nvSpPr>
        <p:spPr>
          <a:xfrm>
            <a:off x="-1" y="0"/>
            <a:ext cx="12192001" cy="6858000"/>
          </a:xfrm>
          <a:prstGeom prst="frame">
            <a:avLst>
              <a:gd name="adj1" fmla="val 17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noProof="0">
              <a:solidFill>
                <a:schemeClr val="tx1"/>
              </a:solidFill>
            </a:endParaRPr>
          </a:p>
        </p:txBody>
      </p:sp>
      <p:sp>
        <p:nvSpPr>
          <p:cNvPr id="10" name="Rectangle 9">
            <a:extLst>
              <a:ext uri="{FF2B5EF4-FFF2-40B4-BE49-F238E27FC236}">
                <a16:creationId xmlns:a16="http://schemas.microsoft.com/office/drawing/2014/main" id="{5793B617-BDEC-4471-BF16-3ADF8D92DD69}"/>
              </a:ext>
            </a:extLst>
          </p:cNvPr>
          <p:cNvSpPr/>
          <p:nvPr userDrawn="1"/>
        </p:nvSpPr>
        <p:spPr>
          <a:xfrm>
            <a:off x="11360016" y="6369050"/>
            <a:ext cx="335909" cy="48895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noProof="0">
              <a:solidFill>
                <a:schemeClr val="tx1"/>
              </a:solidFill>
            </a:endParaRPr>
          </a:p>
        </p:txBody>
      </p:sp>
      <p:sp>
        <p:nvSpPr>
          <p:cNvPr id="11" name="Slide Number Placeholder 5">
            <a:extLst>
              <a:ext uri="{FF2B5EF4-FFF2-40B4-BE49-F238E27FC236}">
                <a16:creationId xmlns:a16="http://schemas.microsoft.com/office/drawing/2014/main" id="{33D238BD-C38B-4BEB-92A5-657AAB9C5351}"/>
              </a:ext>
            </a:extLst>
          </p:cNvPr>
          <p:cNvSpPr txBox="1">
            <a:spLocks/>
          </p:cNvSpPr>
          <p:nvPr userDrawn="1"/>
        </p:nvSpPr>
        <p:spPr>
          <a:xfrm>
            <a:off x="11360016" y="6369058"/>
            <a:ext cx="335909" cy="365125"/>
          </a:xfrm>
          <a:prstGeom prst="rect">
            <a:avLst/>
          </a:prstGeom>
          <a:solidFill>
            <a:schemeClr val="accent2"/>
          </a:solidFill>
        </p:spPr>
        <p:txBody>
          <a:bodyPr vert="horz" lIns="0" tIns="34290" rIns="0" bIns="3429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US" sz="750" b="1" noProof="0" smtClean="0">
                <a:solidFill>
                  <a:schemeClr val="bg1"/>
                </a:solidFill>
              </a:rPr>
              <a:pPr/>
              <a:t>‹#›</a:t>
            </a:fld>
            <a:endParaRPr lang="en-US" sz="750" b="1" noProof="0">
              <a:solidFill>
                <a:schemeClr val="bg1"/>
              </a:solidFill>
            </a:endParaRPr>
          </a:p>
        </p:txBody>
      </p:sp>
      <p:sp>
        <p:nvSpPr>
          <p:cNvPr id="2" name="Title 1">
            <a:extLst>
              <a:ext uri="{FF2B5EF4-FFF2-40B4-BE49-F238E27FC236}">
                <a16:creationId xmlns:a16="http://schemas.microsoft.com/office/drawing/2014/main" id="{50E81040-AE93-4763-96F3-062F0F2D8F14}"/>
              </a:ext>
            </a:extLst>
          </p:cNvPr>
          <p:cNvSpPr>
            <a:spLocks noGrp="1"/>
          </p:cNvSpPr>
          <p:nvPr>
            <p:ph type="title"/>
          </p:nvPr>
        </p:nvSpPr>
        <p:spPr/>
        <p:txBody>
          <a:bodyPr/>
          <a:lstStyle/>
          <a:p>
            <a:r>
              <a:rPr lang="en-US" noProof="0"/>
              <a:t>Click to edit Master title style</a:t>
            </a:r>
          </a:p>
        </p:txBody>
      </p:sp>
    </p:spTree>
    <p:extLst>
      <p:ext uri="{BB962C8B-B14F-4D97-AF65-F5344CB8AC3E}">
        <p14:creationId xmlns:p14="http://schemas.microsoft.com/office/powerpoint/2010/main" val="139694145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hank You Slide">
    <p:spTree>
      <p:nvGrpSpPr>
        <p:cNvPr id="1" name=""/>
        <p:cNvGrpSpPr/>
        <p:nvPr/>
      </p:nvGrpSpPr>
      <p:grpSpPr>
        <a:xfrm>
          <a:off x="0" y="0"/>
          <a:ext cx="0" cy="0"/>
          <a:chOff x="0" y="0"/>
          <a:chExt cx="0" cy="0"/>
        </a:xfrm>
      </p:grpSpPr>
      <p:sp>
        <p:nvSpPr>
          <p:cNvPr id="9" name="Picture Placeholder 3">
            <a:extLst>
              <a:ext uri="{FF2B5EF4-FFF2-40B4-BE49-F238E27FC236}">
                <a16:creationId xmlns:a16="http://schemas.microsoft.com/office/drawing/2014/main" id="{7C719AD2-39D2-425C-90E5-8FD2D783ADDF}"/>
              </a:ext>
            </a:extLst>
          </p:cNvPr>
          <p:cNvSpPr>
            <a:spLocks noGrp="1"/>
          </p:cNvSpPr>
          <p:nvPr>
            <p:ph type="pic" sz="quarter" idx="13" hasCustomPrompt="1"/>
          </p:nvPr>
        </p:nvSpPr>
        <p:spPr>
          <a:xfrm>
            <a:off x="0" y="0"/>
            <a:ext cx="12192000" cy="6858000"/>
          </a:xfrm>
          <a:solidFill>
            <a:schemeClr val="bg1">
              <a:lumMod val="95000"/>
            </a:schemeClr>
          </a:solidFill>
        </p:spPr>
        <p:txBody>
          <a:bodyPr vert="horz" wrap="square" lIns="91440" tIns="45720" rIns="91440" bIns="45720" rtlCol="0" anchor="ctr" anchorCtr="1">
            <a:noAutofit/>
          </a:bodyPr>
          <a:lstStyle>
            <a:lvl1pPr marL="0" indent="0">
              <a:buNone/>
              <a:defRPr lang="en-GB" sz="1350"/>
            </a:lvl1pPr>
          </a:lstStyle>
          <a:p>
            <a:pPr marL="171442" lvl="0" indent="-171442" algn="ctr"/>
            <a:r>
              <a:rPr lang="en-US" noProof="0"/>
              <a:t>Insert image</a:t>
            </a:r>
          </a:p>
        </p:txBody>
      </p:sp>
      <p:sp>
        <p:nvSpPr>
          <p:cNvPr id="2" name="Title 1">
            <a:extLst>
              <a:ext uri="{FF2B5EF4-FFF2-40B4-BE49-F238E27FC236}">
                <a16:creationId xmlns:a16="http://schemas.microsoft.com/office/drawing/2014/main" id="{0E11612A-63A3-4175-9F77-FA03CCD38D4B}"/>
              </a:ext>
            </a:extLst>
          </p:cNvPr>
          <p:cNvSpPr>
            <a:spLocks noGrp="1"/>
          </p:cNvSpPr>
          <p:nvPr>
            <p:ph type="ctrTitle" hasCustomPrompt="1"/>
          </p:nvPr>
        </p:nvSpPr>
        <p:spPr>
          <a:xfrm>
            <a:off x="694873" y="5053808"/>
            <a:ext cx="4907643" cy="549381"/>
          </a:xfrm>
        </p:spPr>
        <p:txBody>
          <a:bodyPr vert="horz" wrap="square" lIns="91440" tIns="45720" rIns="91440" bIns="45720" rtlCol="0" anchor="b">
            <a:spAutoFit/>
          </a:bodyPr>
          <a:lstStyle>
            <a:lvl1pPr>
              <a:defRPr lang="en-GB" sz="3300" b="1" spc="-113" dirty="0">
                <a:solidFill>
                  <a:schemeClr val="bg1"/>
                </a:solidFill>
                <a:latin typeface="+mj-lt"/>
              </a:defRPr>
            </a:lvl1pPr>
          </a:lstStyle>
          <a:p>
            <a:pPr marL="0" lvl="0"/>
            <a:r>
              <a:rPr lang="en-US" noProof="0"/>
              <a:t>Thank You</a:t>
            </a:r>
          </a:p>
        </p:txBody>
      </p:sp>
    </p:spTree>
    <p:extLst>
      <p:ext uri="{BB962C8B-B14F-4D97-AF65-F5344CB8AC3E}">
        <p14:creationId xmlns:p14="http://schemas.microsoft.com/office/powerpoint/2010/main" val="300208836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C1-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en-US"/>
              <a:t>Click to edit Master title style</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51B8711D-B88C-453D-913F-720F03E2C3DD}" type="datetime1">
              <a:rPr lang="en-US" smtClean="0"/>
              <a:t>3/25/2025</a:t>
            </a:fld>
            <a:endParaRPr lang="en-US"/>
          </a:p>
        </p:txBody>
      </p:sp>
      <p:sp>
        <p:nvSpPr>
          <p:cNvPr id="5" name="Footer Placeholder 4"/>
          <p:cNvSpPr>
            <a:spLocks noGrp="1"/>
          </p:cNvSpPr>
          <p:nvPr>
            <p:ph type="ftr" sz="quarter" idx="11"/>
          </p:nvPr>
        </p:nvSpPr>
        <p:spPr>
          <a:xfrm>
            <a:off x="1371600" y="4323845"/>
            <a:ext cx="6400800" cy="365125"/>
          </a:xfrm>
        </p:spPr>
        <p:txBody>
          <a:bodyPr/>
          <a:lstStyle/>
          <a:p>
            <a:endParaRPr lang="en-US"/>
          </a:p>
        </p:txBody>
      </p:sp>
      <p:sp>
        <p:nvSpPr>
          <p:cNvPr id="6" name="Slide Number Placeholder 5"/>
          <p:cNvSpPr>
            <a:spLocks noGrp="1"/>
          </p:cNvSpPr>
          <p:nvPr>
            <p:ph type="sldNum" sz="quarter" idx="12"/>
          </p:nvPr>
        </p:nvSpPr>
        <p:spPr>
          <a:xfrm>
            <a:off x="8077200" y="1430866"/>
            <a:ext cx="2743200" cy="365125"/>
          </a:xfrm>
        </p:spPr>
        <p:txBody>
          <a:bodyPr/>
          <a:lstStyle/>
          <a:p>
            <a:fld id="{13FCB973-D7FA-433D-B1FE-7EC5A31E564F}" type="slidenum">
              <a:rPr lang="en-US" smtClean="0"/>
              <a:t>‹#›</a:t>
            </a:fld>
            <a:endParaRPr lang="en-US"/>
          </a:p>
        </p:txBody>
      </p:sp>
    </p:spTree>
    <p:extLst>
      <p:ext uri="{BB962C8B-B14F-4D97-AF65-F5344CB8AC3E}">
        <p14:creationId xmlns:p14="http://schemas.microsoft.com/office/powerpoint/2010/main" val="98850540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A77A3A4-EF47-41D7-A3D5-ADE91A30B109}" type="datetime1">
              <a:rPr lang="en-US" smtClean="0"/>
              <a:t>3/25/2025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FCB973-D7FA-433D-B1FE-7EC5A31E564F}" type="slidenum">
              <a:rPr lang="en-US" smtClean="0"/>
              <a:t>‹#›</a:t>
            </a:fld>
            <a:endParaRPr lang="en-US"/>
          </a:p>
        </p:txBody>
      </p:sp>
    </p:spTree>
    <p:extLst>
      <p:ext uri="{BB962C8B-B14F-4D97-AF65-F5344CB8AC3E}">
        <p14:creationId xmlns:p14="http://schemas.microsoft.com/office/powerpoint/2010/main" val="103314205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8" name="Picture 7" descr="C1-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en-US"/>
              <a:t>Click to edit Master title style</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C7483C91-7274-41F9-968E-8AA3C8609BF1}" type="datetime1">
              <a:rPr lang="en-US" smtClean="0"/>
              <a:t>3/25/2025</a:t>
            </a:fld>
            <a:endParaRPr lang="en-US"/>
          </a:p>
        </p:txBody>
      </p:sp>
      <p:sp>
        <p:nvSpPr>
          <p:cNvPr id="5" name="Footer Placeholder 4"/>
          <p:cNvSpPr>
            <a:spLocks noGrp="1"/>
          </p:cNvSpPr>
          <p:nvPr>
            <p:ph type="ftr" sz="quarter" idx="11"/>
          </p:nvPr>
        </p:nvSpPr>
        <p:spPr>
          <a:xfrm>
            <a:off x="685800" y="381001"/>
            <a:ext cx="6991492" cy="364065"/>
          </a:xfrm>
        </p:spPr>
        <p:txBody>
          <a:bodyPr/>
          <a:lstStyle/>
          <a:p>
            <a:endParaRPr lang="en-US"/>
          </a:p>
        </p:txBody>
      </p:sp>
      <p:sp>
        <p:nvSpPr>
          <p:cNvPr id="6" name="Slide Number Placeholder 5"/>
          <p:cNvSpPr>
            <a:spLocks noGrp="1"/>
          </p:cNvSpPr>
          <p:nvPr>
            <p:ph type="sldNum" sz="quarter" idx="12"/>
          </p:nvPr>
        </p:nvSpPr>
        <p:spPr>
          <a:xfrm>
            <a:off x="10862452" y="381000"/>
            <a:ext cx="643748" cy="365125"/>
          </a:xfrm>
        </p:spPr>
        <p:txBody>
          <a:bodyPr/>
          <a:lstStyle/>
          <a:p>
            <a:fld id="{13FCB973-D7FA-433D-B1FE-7EC5A31E564F}" type="slidenum">
              <a:rPr lang="en-US" smtClean="0"/>
              <a:t>‹#›</a:t>
            </a:fld>
            <a:endParaRPr lang="en-US"/>
          </a:p>
        </p:txBody>
      </p:sp>
    </p:spTree>
    <p:extLst>
      <p:ext uri="{BB962C8B-B14F-4D97-AF65-F5344CB8AC3E}">
        <p14:creationId xmlns:p14="http://schemas.microsoft.com/office/powerpoint/2010/main" val="9600627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image" Target="../media/image3.png"/><Relationship Id="rId2" Type="http://schemas.openxmlformats.org/officeDocument/2006/relationships/slideLayout" Target="../slideLayouts/slideLayout13.xml"/><Relationship Id="rId16" Type="http://schemas.openxmlformats.org/officeDocument/2006/relationships/image" Target="../media/image2.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image" Target="../media/image4.png"/><Relationship Id="rId5" Type="http://schemas.openxmlformats.org/officeDocument/2006/relationships/slideLayout" Target="../slideLayouts/slideLayout62.xml"/><Relationship Id="rId10" Type="http://schemas.openxmlformats.org/officeDocument/2006/relationships/theme" Target="../theme/theme6.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slideLayout" Target="../slideLayouts/slideLayout79.xml"/><Relationship Id="rId18" Type="http://schemas.openxmlformats.org/officeDocument/2006/relationships/slideLayout" Target="../slideLayouts/slideLayout84.xml"/><Relationship Id="rId26" Type="http://schemas.openxmlformats.org/officeDocument/2006/relationships/slideLayout" Target="../slideLayouts/slideLayout92.xml"/><Relationship Id="rId3" Type="http://schemas.openxmlformats.org/officeDocument/2006/relationships/slideLayout" Target="../slideLayouts/slideLayout69.xml"/><Relationship Id="rId21" Type="http://schemas.openxmlformats.org/officeDocument/2006/relationships/slideLayout" Target="../slideLayouts/slideLayout87.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17" Type="http://schemas.openxmlformats.org/officeDocument/2006/relationships/slideLayout" Target="../slideLayouts/slideLayout83.xml"/><Relationship Id="rId25" Type="http://schemas.openxmlformats.org/officeDocument/2006/relationships/slideLayout" Target="../slideLayouts/slideLayout91.xml"/><Relationship Id="rId2" Type="http://schemas.openxmlformats.org/officeDocument/2006/relationships/slideLayout" Target="../slideLayouts/slideLayout68.xml"/><Relationship Id="rId16" Type="http://schemas.openxmlformats.org/officeDocument/2006/relationships/slideLayout" Target="../slideLayouts/slideLayout82.xml"/><Relationship Id="rId20" Type="http://schemas.openxmlformats.org/officeDocument/2006/relationships/slideLayout" Target="../slideLayouts/slideLayout86.xml"/><Relationship Id="rId29" Type="http://schemas.openxmlformats.org/officeDocument/2006/relationships/slideLayout" Target="../slideLayouts/slideLayout95.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24" Type="http://schemas.openxmlformats.org/officeDocument/2006/relationships/slideLayout" Target="../slideLayouts/slideLayout90.xml"/><Relationship Id="rId5" Type="http://schemas.openxmlformats.org/officeDocument/2006/relationships/slideLayout" Target="../slideLayouts/slideLayout71.xml"/><Relationship Id="rId15" Type="http://schemas.openxmlformats.org/officeDocument/2006/relationships/slideLayout" Target="../slideLayouts/slideLayout81.xml"/><Relationship Id="rId23" Type="http://schemas.openxmlformats.org/officeDocument/2006/relationships/slideLayout" Target="../slideLayouts/slideLayout89.xml"/><Relationship Id="rId28" Type="http://schemas.openxmlformats.org/officeDocument/2006/relationships/slideLayout" Target="../slideLayouts/slideLayout94.xml"/><Relationship Id="rId10" Type="http://schemas.openxmlformats.org/officeDocument/2006/relationships/slideLayout" Target="../slideLayouts/slideLayout76.xml"/><Relationship Id="rId19" Type="http://schemas.openxmlformats.org/officeDocument/2006/relationships/slideLayout" Target="../slideLayouts/slideLayout85.xml"/><Relationship Id="rId31" Type="http://schemas.openxmlformats.org/officeDocument/2006/relationships/theme" Target="../theme/theme7.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slideLayout" Target="../slideLayouts/slideLayout80.xml"/><Relationship Id="rId22" Type="http://schemas.openxmlformats.org/officeDocument/2006/relationships/slideLayout" Target="../slideLayouts/slideLayout88.xml"/><Relationship Id="rId27" Type="http://schemas.openxmlformats.org/officeDocument/2006/relationships/slideLayout" Target="../slideLayouts/slideLayout93.xml"/><Relationship Id="rId30" Type="http://schemas.openxmlformats.org/officeDocument/2006/relationships/slideLayout" Target="../slideLayouts/slideLayout9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4.xml"/><Relationship Id="rId13" Type="http://schemas.openxmlformats.org/officeDocument/2006/relationships/slideLayout" Target="../slideLayouts/slideLayout109.xml"/><Relationship Id="rId18" Type="http://schemas.openxmlformats.org/officeDocument/2006/relationships/theme" Target="../theme/theme8.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slideLayout" Target="../slideLayouts/slideLayout108.xml"/><Relationship Id="rId17" Type="http://schemas.openxmlformats.org/officeDocument/2006/relationships/slideLayout" Target="../slideLayouts/slideLayout113.xml"/><Relationship Id="rId2" Type="http://schemas.openxmlformats.org/officeDocument/2006/relationships/slideLayout" Target="../slideLayouts/slideLayout98.xml"/><Relationship Id="rId16" Type="http://schemas.openxmlformats.org/officeDocument/2006/relationships/slideLayout" Target="../slideLayouts/slideLayout112.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5" Type="http://schemas.openxmlformats.org/officeDocument/2006/relationships/slideLayout" Target="../slideLayouts/slideLayout111.xml"/><Relationship Id="rId10" Type="http://schemas.openxmlformats.org/officeDocument/2006/relationships/slideLayout" Target="../slideLayouts/slideLayout106.xml"/><Relationship Id="rId19" Type="http://schemas.openxmlformats.org/officeDocument/2006/relationships/image" Target="../media/image6.png"/><Relationship Id="rId4" Type="http://schemas.openxmlformats.org/officeDocument/2006/relationships/slideLayout" Target="../slideLayouts/slideLayout100.xml"/><Relationship Id="rId9" Type="http://schemas.openxmlformats.org/officeDocument/2006/relationships/slideLayout" Target="../slideLayouts/slideLayout105.xml"/><Relationship Id="rId14" Type="http://schemas.openxmlformats.org/officeDocument/2006/relationships/slideLayout" Target="../slideLayouts/slideLayout1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7D844FF-EC05-20A3-700F-F06E8645106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F204A9D-15CE-A8BB-2635-C73B0720949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5BCB83-3F85-9058-93EB-779DF5D554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911AC1-D26A-4B37-ACE8-E422CFCBACB0}" type="datetime1">
              <a:rPr lang="en-US" smtClean="0"/>
              <a:t>3/25/2025</a:t>
            </a:fld>
            <a:endParaRPr lang="en-US"/>
          </a:p>
        </p:txBody>
      </p:sp>
      <p:sp>
        <p:nvSpPr>
          <p:cNvPr id="5" name="Footer Placeholder 4">
            <a:extLst>
              <a:ext uri="{FF2B5EF4-FFF2-40B4-BE49-F238E27FC236}">
                <a16:creationId xmlns:a16="http://schemas.microsoft.com/office/drawing/2014/main" id="{A4B2584D-4F1C-3C0D-CAB0-F5734C52340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23E57A1-5F56-EF8D-901D-C78C59431FF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93E7D29-CA28-4698-A77A-27708E07B1E9}" type="slidenum">
              <a:rPr lang="en-US" smtClean="0"/>
              <a:t>‹#›</a:t>
            </a:fld>
            <a:endParaRPr lang="en-US"/>
          </a:p>
        </p:txBody>
      </p:sp>
    </p:spTree>
    <p:extLst>
      <p:ext uri="{BB962C8B-B14F-4D97-AF65-F5344CB8AC3E}">
        <p14:creationId xmlns:p14="http://schemas.microsoft.com/office/powerpoint/2010/main" val="356017427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12192000" cy="6856413"/>
            <a:chOff x="0" y="0"/>
            <a:chExt cx="5760" cy="4319"/>
          </a:xfrm>
        </p:grpSpPr>
        <p:sp>
          <p:nvSpPr>
            <p:cNvPr id="3379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eaLnBrk="0" fontAlgn="base" hangingPunct="0">
                <a:spcBef>
                  <a:spcPct val="0"/>
                </a:spcBef>
                <a:spcAft>
                  <a:spcPct val="0"/>
                </a:spcAft>
              </a:pPr>
              <a:endParaRPr lang="en-US" sz="2400">
                <a:solidFill>
                  <a:srgbClr val="FFFFFF"/>
                </a:solidFill>
              </a:endParaRPr>
            </a:p>
          </p:txBody>
        </p:sp>
        <p:sp>
          <p:nvSpPr>
            <p:cNvPr id="3379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0" fontAlgn="base" hangingPunct="0">
                <a:spcBef>
                  <a:spcPct val="0"/>
                </a:spcBef>
                <a:spcAft>
                  <a:spcPct val="0"/>
                </a:spcAft>
              </a:pPr>
              <a:endParaRPr lang="en-US" sz="2400">
                <a:solidFill>
                  <a:srgbClr val="FFFFFF"/>
                </a:solidFill>
              </a:endParaRPr>
            </a:p>
          </p:txBody>
        </p:sp>
        <p:sp>
          <p:nvSpPr>
            <p:cNvPr id="3379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eaLnBrk="0" fontAlgn="base" hangingPunct="0">
                <a:spcBef>
                  <a:spcPct val="0"/>
                </a:spcBef>
                <a:spcAft>
                  <a:spcPct val="0"/>
                </a:spcAft>
              </a:pPr>
              <a:endParaRPr lang="en-US" sz="2400">
                <a:solidFill>
                  <a:srgbClr val="FFFFFF"/>
                </a:solidFill>
              </a:endParaRPr>
            </a:p>
          </p:txBody>
        </p:sp>
        <p:sp>
          <p:nvSpPr>
            <p:cNvPr id="33798" name="Freeform 6"/>
            <p:cNvSpPr>
              <a:spLocks/>
            </p:cNvSpPr>
            <p:nvPr/>
          </p:nvSpPr>
          <p:spPr bwMode="hidden">
            <a:xfrm>
              <a:off x="4038" y="3577"/>
              <a:ext cx="1720" cy="65"/>
            </a:xfrm>
            <a:custGeom>
              <a:avLst/>
              <a:gdLst/>
              <a:ahLst/>
              <a:cxnLst>
                <a:cxn ang="0">
                  <a:pos x="1722" y="66"/>
                </a:cxn>
                <a:cxn ang="0">
                  <a:pos x="1722" y="60"/>
                </a:cxn>
                <a:cxn ang="0">
                  <a:pos x="0" y="0"/>
                </a:cxn>
                <a:cxn ang="0">
                  <a:pos x="0" y="48"/>
                </a:cxn>
                <a:cxn ang="0">
                  <a:pos x="1722" y="66"/>
                </a:cxn>
                <a:cxn ang="0">
                  <a:pos x="1722" y="66"/>
                </a:cxn>
              </a:cxnLst>
              <a:rect l="0" t="0" r="r" b="b"/>
              <a:pathLst>
                <a:path w="1722" h="66">
                  <a:moveTo>
                    <a:pt x="1722" y="66"/>
                  </a:moveTo>
                  <a:lnTo>
                    <a:pt x="1722" y="60"/>
                  </a:lnTo>
                  <a:lnTo>
                    <a:pt x="0" y="0"/>
                  </a:lnTo>
                  <a:lnTo>
                    <a:pt x="0" y="48"/>
                  </a:lnTo>
                  <a:lnTo>
                    <a:pt x="1722" y="66"/>
                  </a:lnTo>
                  <a:lnTo>
                    <a:pt x="1722" y="66"/>
                  </a:lnTo>
                  <a:close/>
                </a:path>
              </a:pathLst>
            </a:custGeom>
            <a:gradFill rotWithShape="0">
              <a:gsLst>
                <a:gs pos="0">
                  <a:schemeClr val="bg2"/>
                </a:gs>
                <a:gs pos="100000">
                  <a:schemeClr val="bg1"/>
                </a:gs>
              </a:gsLst>
              <a:lin ang="0" scaled="1"/>
            </a:gradFill>
            <a:ln w="9525">
              <a:noFill/>
              <a:round/>
              <a:headEnd/>
              <a:tailEnd/>
            </a:ln>
          </p:spPr>
          <p:txBody>
            <a:bodyPr/>
            <a:lstStyle/>
            <a:p>
              <a:pPr eaLnBrk="0" fontAlgn="base" hangingPunct="0">
                <a:spcBef>
                  <a:spcPct val="0"/>
                </a:spcBef>
                <a:spcAft>
                  <a:spcPct val="0"/>
                </a:spcAft>
              </a:pPr>
              <a:endParaRPr lang="en-US" sz="2400">
                <a:solidFill>
                  <a:srgbClr val="FFFFFF"/>
                </a:solidFill>
              </a:endParaRPr>
            </a:p>
          </p:txBody>
        </p:sp>
        <p:sp>
          <p:nvSpPr>
            <p:cNvPr id="3379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eaLnBrk="0" fontAlgn="base" hangingPunct="0">
                <a:spcBef>
                  <a:spcPct val="0"/>
                </a:spcBef>
                <a:spcAft>
                  <a:spcPct val="0"/>
                </a:spcAft>
              </a:pPr>
              <a:endParaRPr lang="en-US" sz="2400">
                <a:solidFill>
                  <a:srgbClr val="FFFFFF"/>
                </a:solidFill>
              </a:endParaRPr>
            </a:p>
          </p:txBody>
        </p:sp>
        <p:sp>
          <p:nvSpPr>
            <p:cNvPr id="33800" name="Freeform 8"/>
            <p:cNvSpPr>
              <a:spLocks/>
            </p:cNvSpPr>
            <p:nvPr/>
          </p:nvSpPr>
          <p:spPr bwMode="hidden">
            <a:xfrm>
              <a:off x="4784" y="3702"/>
              <a:ext cx="974" cy="101"/>
            </a:xfrm>
            <a:custGeom>
              <a:avLst/>
              <a:gdLst/>
              <a:ahLst/>
              <a:cxnLst>
                <a:cxn ang="0">
                  <a:pos x="975" y="48"/>
                </a:cxn>
                <a:cxn ang="0">
                  <a:pos x="975" y="0"/>
                </a:cxn>
                <a:cxn ang="0">
                  <a:pos x="0" y="24"/>
                </a:cxn>
                <a:cxn ang="0">
                  <a:pos x="0" y="101"/>
                </a:cxn>
                <a:cxn ang="0">
                  <a:pos x="975" y="48"/>
                </a:cxn>
                <a:cxn ang="0">
                  <a:pos x="975" y="48"/>
                </a:cxn>
              </a:cxnLst>
              <a:rect l="0" t="0" r="r" b="b"/>
              <a:pathLst>
                <a:path w="975" h="101">
                  <a:moveTo>
                    <a:pt x="975" y="48"/>
                  </a:moveTo>
                  <a:lnTo>
                    <a:pt x="975" y="0"/>
                  </a:lnTo>
                  <a:lnTo>
                    <a:pt x="0" y="24"/>
                  </a:lnTo>
                  <a:lnTo>
                    <a:pt x="0" y="101"/>
                  </a:lnTo>
                  <a:lnTo>
                    <a:pt x="975" y="48"/>
                  </a:lnTo>
                  <a:lnTo>
                    <a:pt x="975" y="48"/>
                  </a:lnTo>
                  <a:close/>
                </a:path>
              </a:pathLst>
            </a:custGeom>
            <a:solidFill>
              <a:schemeClr val="bg1"/>
            </a:solidFill>
            <a:ln w="9525">
              <a:noFill/>
              <a:round/>
              <a:headEnd/>
              <a:tailEnd/>
            </a:ln>
          </p:spPr>
          <p:txBody>
            <a:bodyPr/>
            <a:lstStyle/>
            <a:p>
              <a:pPr eaLnBrk="0" fontAlgn="base" hangingPunct="0">
                <a:spcBef>
                  <a:spcPct val="0"/>
                </a:spcBef>
                <a:spcAft>
                  <a:spcPct val="0"/>
                </a:spcAft>
              </a:pPr>
              <a:endParaRPr lang="en-US" sz="2400">
                <a:solidFill>
                  <a:srgbClr val="FFFFFF"/>
                </a:solidFill>
              </a:endParaRPr>
            </a:p>
          </p:txBody>
        </p:sp>
        <p:sp>
          <p:nvSpPr>
            <p:cNvPr id="33801" name="Freeform 9"/>
            <p:cNvSpPr>
              <a:spLocks/>
            </p:cNvSpPr>
            <p:nvPr/>
          </p:nvSpPr>
          <p:spPr bwMode="hidden">
            <a:xfrm>
              <a:off x="3619" y="3815"/>
              <a:ext cx="2139" cy="198"/>
            </a:xfrm>
            <a:custGeom>
              <a:avLst/>
              <a:gdLst/>
              <a:ahLst/>
              <a:cxnLst>
                <a:cxn ang="0">
                  <a:pos x="2141" y="0"/>
                </a:cxn>
                <a:cxn ang="0">
                  <a:pos x="0" y="156"/>
                </a:cxn>
                <a:cxn ang="0">
                  <a:pos x="0" y="198"/>
                </a:cxn>
                <a:cxn ang="0">
                  <a:pos x="2141" y="0"/>
                </a:cxn>
                <a:cxn ang="0">
                  <a:pos x="2141" y="0"/>
                </a:cxn>
              </a:cxnLst>
              <a:rect l="0" t="0" r="r" b="b"/>
              <a:pathLst>
                <a:path w="2141" h="198">
                  <a:moveTo>
                    <a:pt x="2141" y="0"/>
                  </a:moveTo>
                  <a:lnTo>
                    <a:pt x="0" y="156"/>
                  </a:lnTo>
                  <a:lnTo>
                    <a:pt x="0" y="198"/>
                  </a:lnTo>
                  <a:lnTo>
                    <a:pt x="2141" y="0"/>
                  </a:lnTo>
                  <a:lnTo>
                    <a:pt x="2141" y="0"/>
                  </a:lnTo>
                  <a:close/>
                </a:path>
              </a:pathLst>
            </a:custGeom>
            <a:solidFill>
              <a:schemeClr val="bg1"/>
            </a:solidFill>
            <a:ln w="9525">
              <a:noFill/>
              <a:round/>
              <a:headEnd/>
              <a:tailEnd/>
            </a:ln>
          </p:spPr>
          <p:txBody>
            <a:bodyPr/>
            <a:lstStyle/>
            <a:p>
              <a:pPr eaLnBrk="0" fontAlgn="base" hangingPunct="0">
                <a:spcBef>
                  <a:spcPct val="0"/>
                </a:spcBef>
                <a:spcAft>
                  <a:spcPct val="0"/>
                </a:spcAft>
              </a:pPr>
              <a:endParaRPr lang="en-US" sz="2400">
                <a:solidFill>
                  <a:srgbClr val="FFFFFF"/>
                </a:solidFill>
              </a:endParaRPr>
            </a:p>
          </p:txBody>
        </p:sp>
        <p:sp>
          <p:nvSpPr>
            <p:cNvPr id="3380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0" fontAlgn="base" hangingPunct="0">
                <a:spcBef>
                  <a:spcPct val="0"/>
                </a:spcBef>
                <a:spcAft>
                  <a:spcPct val="0"/>
                </a:spcAft>
              </a:pPr>
              <a:endParaRPr lang="en-US" sz="2400">
                <a:solidFill>
                  <a:srgbClr val="FFFFFF"/>
                </a:solidFill>
              </a:endParaRPr>
            </a:p>
          </p:txBody>
        </p:sp>
        <p:sp>
          <p:nvSpPr>
            <p:cNvPr id="33803" name="Freeform 11"/>
            <p:cNvSpPr>
              <a:spLocks/>
            </p:cNvSpPr>
            <p:nvPr/>
          </p:nvSpPr>
          <p:spPr bwMode="hidden">
            <a:xfrm>
              <a:off x="2097" y="4043"/>
              <a:ext cx="2514" cy="276"/>
            </a:xfrm>
            <a:custGeom>
              <a:avLst/>
              <a:gdLst/>
              <a:ahLst/>
              <a:cxnLst>
                <a:cxn ang="0">
                  <a:pos x="2182" y="276"/>
                </a:cxn>
                <a:cxn ang="0">
                  <a:pos x="2517" y="204"/>
                </a:cxn>
                <a:cxn ang="0">
                  <a:pos x="2260" y="0"/>
                </a:cxn>
                <a:cxn ang="0">
                  <a:pos x="0" y="276"/>
                </a:cxn>
                <a:cxn ang="0">
                  <a:pos x="2182" y="276"/>
                </a:cxn>
                <a:cxn ang="0">
                  <a:pos x="2182" y="276"/>
                </a:cxn>
              </a:cxnLst>
              <a:rect l="0" t="0" r="r" b="b"/>
              <a:pathLst>
                <a:path w="2517" h="276">
                  <a:moveTo>
                    <a:pt x="2182" y="276"/>
                  </a:moveTo>
                  <a:lnTo>
                    <a:pt x="2517" y="204"/>
                  </a:lnTo>
                  <a:lnTo>
                    <a:pt x="2260" y="0"/>
                  </a:lnTo>
                  <a:lnTo>
                    <a:pt x="0" y="276"/>
                  </a:lnTo>
                  <a:lnTo>
                    <a:pt x="2182" y="276"/>
                  </a:lnTo>
                  <a:lnTo>
                    <a:pt x="2182" y="276"/>
                  </a:lnTo>
                  <a:close/>
                </a:path>
              </a:pathLst>
            </a:custGeom>
            <a:solidFill>
              <a:schemeClr val="bg1"/>
            </a:solidFill>
            <a:ln w="9525">
              <a:noFill/>
              <a:round/>
              <a:headEnd/>
              <a:tailEnd/>
            </a:ln>
          </p:spPr>
          <p:txBody>
            <a:bodyPr/>
            <a:lstStyle/>
            <a:p>
              <a:pPr eaLnBrk="0" fontAlgn="base" hangingPunct="0">
                <a:spcBef>
                  <a:spcPct val="0"/>
                </a:spcBef>
                <a:spcAft>
                  <a:spcPct val="0"/>
                </a:spcAft>
              </a:pPr>
              <a:endParaRPr lang="en-US" sz="2400">
                <a:solidFill>
                  <a:srgbClr val="FFFFFF"/>
                </a:solidFill>
              </a:endParaRPr>
            </a:p>
          </p:txBody>
        </p:sp>
        <p:sp>
          <p:nvSpPr>
            <p:cNvPr id="3380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eaLnBrk="0" fontAlgn="base" hangingPunct="0">
                <a:spcBef>
                  <a:spcPct val="0"/>
                </a:spcBef>
                <a:spcAft>
                  <a:spcPct val="0"/>
                </a:spcAft>
              </a:pPr>
              <a:endParaRPr lang="en-US" sz="2400">
                <a:solidFill>
                  <a:srgbClr val="FFFFFF"/>
                </a:solidFill>
              </a:endParaRPr>
            </a:p>
          </p:txBody>
        </p:sp>
        <p:sp>
          <p:nvSpPr>
            <p:cNvPr id="33805" name="Freeform 13"/>
            <p:cNvSpPr>
              <a:spLocks/>
            </p:cNvSpPr>
            <p:nvPr/>
          </p:nvSpPr>
          <p:spPr bwMode="hidden">
            <a:xfrm>
              <a:off x="5030" y="3151"/>
              <a:ext cx="728" cy="240"/>
            </a:xfrm>
            <a:custGeom>
              <a:avLst/>
              <a:gdLst/>
              <a:ahLst/>
              <a:cxnLst>
                <a:cxn ang="0">
                  <a:pos x="729" y="240"/>
                </a:cxn>
                <a:cxn ang="0">
                  <a:pos x="0" y="0"/>
                </a:cxn>
                <a:cxn ang="0">
                  <a:pos x="0" y="6"/>
                </a:cxn>
                <a:cxn ang="0">
                  <a:pos x="729" y="240"/>
                </a:cxn>
                <a:cxn ang="0">
                  <a:pos x="729" y="240"/>
                </a:cxn>
              </a:cxnLst>
              <a:rect l="0" t="0" r="r" b="b"/>
              <a:pathLst>
                <a:path w="729" h="240">
                  <a:moveTo>
                    <a:pt x="729" y="240"/>
                  </a:moveTo>
                  <a:lnTo>
                    <a:pt x="0" y="0"/>
                  </a:lnTo>
                  <a:lnTo>
                    <a:pt x="0" y="6"/>
                  </a:lnTo>
                  <a:lnTo>
                    <a:pt x="729" y="240"/>
                  </a:lnTo>
                  <a:lnTo>
                    <a:pt x="729" y="240"/>
                  </a:lnTo>
                  <a:close/>
                </a:path>
              </a:pathLst>
            </a:custGeom>
            <a:solidFill>
              <a:schemeClr val="bg1"/>
            </a:solidFill>
            <a:ln w="9525">
              <a:noFill/>
              <a:round/>
              <a:headEnd/>
              <a:tailEnd/>
            </a:ln>
          </p:spPr>
          <p:txBody>
            <a:bodyPr/>
            <a:lstStyle/>
            <a:p>
              <a:pPr eaLnBrk="0" fontAlgn="base" hangingPunct="0">
                <a:spcBef>
                  <a:spcPct val="0"/>
                </a:spcBef>
                <a:spcAft>
                  <a:spcPct val="0"/>
                </a:spcAft>
              </a:pPr>
              <a:endParaRPr lang="en-US" sz="2400">
                <a:solidFill>
                  <a:srgbClr val="FFFFFF"/>
                </a:solidFill>
              </a:endParaRPr>
            </a:p>
          </p:txBody>
        </p:sp>
        <p:sp>
          <p:nvSpPr>
            <p:cNvPr id="3380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eaLnBrk="0" fontAlgn="base" hangingPunct="0">
                <a:spcBef>
                  <a:spcPct val="0"/>
                </a:spcBef>
                <a:spcAft>
                  <a:spcPct val="0"/>
                </a:spcAft>
              </a:pPr>
              <a:endParaRPr lang="en-US" sz="2400">
                <a:solidFill>
                  <a:srgbClr val="FFFFFF"/>
                </a:solidFill>
              </a:endParaRPr>
            </a:p>
          </p:txBody>
        </p:sp>
        <p:sp>
          <p:nvSpPr>
            <p:cNvPr id="33807" name="Freeform 15"/>
            <p:cNvSpPr>
              <a:spLocks/>
            </p:cNvSpPr>
            <p:nvPr/>
          </p:nvSpPr>
          <p:spPr bwMode="hidden">
            <a:xfrm>
              <a:off x="5030" y="3049"/>
              <a:ext cx="728" cy="318"/>
            </a:xfrm>
            <a:custGeom>
              <a:avLst/>
              <a:gdLst/>
              <a:ahLst/>
              <a:cxnLst>
                <a:cxn ang="0">
                  <a:pos x="729" y="318"/>
                </a:cxn>
                <a:cxn ang="0">
                  <a:pos x="729" y="312"/>
                </a:cxn>
                <a:cxn ang="0">
                  <a:pos x="0" y="0"/>
                </a:cxn>
                <a:cxn ang="0">
                  <a:pos x="0" y="54"/>
                </a:cxn>
                <a:cxn ang="0">
                  <a:pos x="729" y="318"/>
                </a:cxn>
                <a:cxn ang="0">
                  <a:pos x="729" y="318"/>
                </a:cxn>
              </a:cxnLst>
              <a:rect l="0" t="0" r="r" b="b"/>
              <a:pathLst>
                <a:path w="729" h="318">
                  <a:moveTo>
                    <a:pt x="729" y="318"/>
                  </a:moveTo>
                  <a:lnTo>
                    <a:pt x="729" y="312"/>
                  </a:lnTo>
                  <a:lnTo>
                    <a:pt x="0" y="0"/>
                  </a:lnTo>
                  <a:lnTo>
                    <a:pt x="0" y="54"/>
                  </a:lnTo>
                  <a:lnTo>
                    <a:pt x="729" y="318"/>
                  </a:lnTo>
                  <a:lnTo>
                    <a:pt x="729" y="318"/>
                  </a:lnTo>
                  <a:close/>
                </a:path>
              </a:pathLst>
            </a:custGeom>
            <a:gradFill rotWithShape="0">
              <a:gsLst>
                <a:gs pos="0">
                  <a:schemeClr val="bg2"/>
                </a:gs>
                <a:gs pos="100000">
                  <a:schemeClr val="bg1"/>
                </a:gs>
              </a:gsLst>
              <a:lin ang="0" scaled="1"/>
            </a:gradFill>
            <a:ln w="9525">
              <a:noFill/>
              <a:round/>
              <a:headEnd/>
              <a:tailEnd/>
            </a:ln>
          </p:spPr>
          <p:txBody>
            <a:bodyPr/>
            <a:lstStyle/>
            <a:p>
              <a:pPr eaLnBrk="0" fontAlgn="base" hangingPunct="0">
                <a:spcBef>
                  <a:spcPct val="0"/>
                </a:spcBef>
                <a:spcAft>
                  <a:spcPct val="0"/>
                </a:spcAft>
              </a:pPr>
              <a:endParaRPr lang="en-US" sz="2400">
                <a:solidFill>
                  <a:srgbClr val="FFFFFF"/>
                </a:solidFill>
              </a:endParaRPr>
            </a:p>
          </p:txBody>
        </p:sp>
        <p:sp>
          <p:nvSpPr>
            <p:cNvPr id="3380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eaLnBrk="0" fontAlgn="base" hangingPunct="0">
                <a:spcBef>
                  <a:spcPct val="0"/>
                </a:spcBef>
                <a:spcAft>
                  <a:spcPct val="0"/>
                </a:spcAft>
              </a:pPr>
              <a:endParaRPr lang="en-US" sz="2400">
                <a:solidFill>
                  <a:srgbClr val="FFFFFF"/>
                </a:solidFill>
              </a:endParaRPr>
            </a:p>
          </p:txBody>
        </p:sp>
        <p:sp>
          <p:nvSpPr>
            <p:cNvPr id="3380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eaLnBrk="0" fontAlgn="base" hangingPunct="0">
                <a:spcBef>
                  <a:spcPct val="0"/>
                </a:spcBef>
                <a:spcAft>
                  <a:spcPct val="0"/>
                </a:spcAft>
              </a:pPr>
              <a:endParaRPr lang="en-US" sz="2400">
                <a:solidFill>
                  <a:srgbClr val="FFFFFF"/>
                </a:solidFill>
              </a:endParaRPr>
            </a:p>
          </p:txBody>
        </p:sp>
        <p:sp>
          <p:nvSpPr>
            <p:cNvPr id="3381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eaLnBrk="0" fontAlgn="base" hangingPunct="0">
                <a:spcBef>
                  <a:spcPct val="0"/>
                </a:spcBef>
                <a:spcAft>
                  <a:spcPct val="0"/>
                </a:spcAft>
              </a:pPr>
              <a:endParaRPr lang="en-US" sz="2400">
                <a:solidFill>
                  <a:srgbClr val="FFFFFF"/>
                </a:solidFill>
              </a:endParaRPr>
            </a:p>
          </p:txBody>
        </p:sp>
        <p:sp>
          <p:nvSpPr>
            <p:cNvPr id="33811" name="Freeform 19"/>
            <p:cNvSpPr>
              <a:spLocks/>
            </p:cNvSpPr>
            <p:nvPr/>
          </p:nvSpPr>
          <p:spPr bwMode="hidden">
            <a:xfrm>
              <a:off x="5477" y="2588"/>
              <a:ext cx="281" cy="335"/>
            </a:xfrm>
            <a:custGeom>
              <a:avLst/>
              <a:gdLst/>
              <a:ahLst/>
              <a:cxnLst>
                <a:cxn ang="0">
                  <a:pos x="281" y="335"/>
                </a:cxn>
                <a:cxn ang="0">
                  <a:pos x="281" y="173"/>
                </a:cxn>
                <a:cxn ang="0">
                  <a:pos x="96" y="0"/>
                </a:cxn>
                <a:cxn ang="0">
                  <a:pos x="0" y="90"/>
                </a:cxn>
                <a:cxn ang="0">
                  <a:pos x="281" y="335"/>
                </a:cxn>
                <a:cxn ang="0">
                  <a:pos x="281" y="335"/>
                </a:cxn>
              </a:cxnLst>
              <a:rect l="0" t="0" r="r" b="b"/>
              <a:pathLst>
                <a:path w="281" h="335">
                  <a:moveTo>
                    <a:pt x="281" y="335"/>
                  </a:moveTo>
                  <a:lnTo>
                    <a:pt x="281" y="173"/>
                  </a:lnTo>
                  <a:lnTo>
                    <a:pt x="96" y="0"/>
                  </a:lnTo>
                  <a:lnTo>
                    <a:pt x="0" y="90"/>
                  </a:lnTo>
                  <a:lnTo>
                    <a:pt x="281" y="335"/>
                  </a:lnTo>
                  <a:lnTo>
                    <a:pt x="281" y="335"/>
                  </a:lnTo>
                  <a:close/>
                </a:path>
              </a:pathLst>
            </a:custGeom>
            <a:solidFill>
              <a:schemeClr val="bg1"/>
            </a:solidFill>
            <a:ln w="9525">
              <a:noFill/>
              <a:round/>
              <a:headEnd/>
              <a:tailEnd/>
            </a:ln>
          </p:spPr>
          <p:txBody>
            <a:bodyPr/>
            <a:lstStyle/>
            <a:p>
              <a:pPr eaLnBrk="0" fontAlgn="base" hangingPunct="0">
                <a:spcBef>
                  <a:spcPct val="0"/>
                </a:spcBef>
                <a:spcAft>
                  <a:spcPct val="0"/>
                </a:spcAft>
              </a:pPr>
              <a:endParaRPr lang="en-US" sz="2400">
                <a:solidFill>
                  <a:srgbClr val="FFFFFF"/>
                </a:solidFill>
              </a:endParaRPr>
            </a:p>
          </p:txBody>
        </p:sp>
        <p:sp>
          <p:nvSpPr>
            <p:cNvPr id="3381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eaLnBrk="0" fontAlgn="base" hangingPunct="0">
                <a:spcBef>
                  <a:spcPct val="0"/>
                </a:spcBef>
                <a:spcAft>
                  <a:spcPct val="0"/>
                </a:spcAft>
              </a:pPr>
              <a:endParaRPr lang="en-US" sz="2400">
                <a:solidFill>
                  <a:srgbClr val="FFFFFF"/>
                </a:solidFill>
              </a:endParaRPr>
            </a:p>
          </p:txBody>
        </p:sp>
        <p:sp>
          <p:nvSpPr>
            <p:cNvPr id="33813" name="Freeform 21"/>
            <p:cNvSpPr>
              <a:spLocks/>
            </p:cNvSpPr>
            <p:nvPr/>
          </p:nvSpPr>
          <p:spPr bwMode="hidden">
            <a:xfrm>
              <a:off x="5626" y="2534"/>
              <a:ext cx="132" cy="132"/>
            </a:xfrm>
            <a:custGeom>
              <a:avLst/>
              <a:gdLst/>
              <a:ahLst/>
              <a:cxnLst>
                <a:cxn ang="0">
                  <a:pos x="132" y="132"/>
                </a:cxn>
                <a:cxn ang="0">
                  <a:pos x="0" y="0"/>
                </a:cxn>
                <a:cxn ang="0">
                  <a:pos x="0" y="0"/>
                </a:cxn>
                <a:cxn ang="0">
                  <a:pos x="132" y="132"/>
                </a:cxn>
                <a:cxn ang="0">
                  <a:pos x="132" y="132"/>
                </a:cxn>
              </a:cxnLst>
              <a:rect l="0" t="0" r="r" b="b"/>
              <a:pathLst>
                <a:path w="132" h="132">
                  <a:moveTo>
                    <a:pt x="132" y="132"/>
                  </a:moveTo>
                  <a:lnTo>
                    <a:pt x="0" y="0"/>
                  </a:lnTo>
                  <a:lnTo>
                    <a:pt x="0" y="0"/>
                  </a:lnTo>
                  <a:lnTo>
                    <a:pt x="132" y="132"/>
                  </a:lnTo>
                  <a:lnTo>
                    <a:pt x="132" y="132"/>
                  </a:lnTo>
                  <a:close/>
                </a:path>
              </a:pathLst>
            </a:custGeom>
            <a:solidFill>
              <a:srgbClr val="FF9999"/>
            </a:solidFill>
            <a:ln w="9525">
              <a:noFill/>
              <a:round/>
              <a:headEnd/>
              <a:tailEnd/>
            </a:ln>
          </p:spPr>
          <p:txBody>
            <a:bodyPr/>
            <a:lstStyle/>
            <a:p>
              <a:pPr eaLnBrk="0" fontAlgn="base" hangingPunct="0">
                <a:spcBef>
                  <a:spcPct val="0"/>
                </a:spcBef>
                <a:spcAft>
                  <a:spcPct val="0"/>
                </a:spcAft>
              </a:pPr>
              <a:endParaRPr lang="en-US" sz="2400">
                <a:solidFill>
                  <a:srgbClr val="FFFFFF"/>
                </a:solidFill>
              </a:endParaRPr>
            </a:p>
          </p:txBody>
        </p:sp>
        <p:sp>
          <p:nvSpPr>
            <p:cNvPr id="3381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eaLnBrk="0" fontAlgn="base" hangingPunct="0">
                <a:spcBef>
                  <a:spcPct val="0"/>
                </a:spcBef>
                <a:spcAft>
                  <a:spcPct val="0"/>
                </a:spcAft>
              </a:pPr>
              <a:endParaRPr lang="en-US" sz="2400">
                <a:solidFill>
                  <a:srgbClr val="FFFFFF"/>
                </a:solidFill>
              </a:endParaRPr>
            </a:p>
          </p:txBody>
        </p:sp>
        <p:sp>
          <p:nvSpPr>
            <p:cNvPr id="3381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eaLnBrk="0" fontAlgn="base" hangingPunct="0">
                <a:spcBef>
                  <a:spcPct val="0"/>
                </a:spcBef>
                <a:spcAft>
                  <a:spcPct val="0"/>
                </a:spcAft>
              </a:pPr>
              <a:endParaRPr lang="en-US" sz="2400">
                <a:solidFill>
                  <a:srgbClr val="FFFFFF"/>
                </a:solidFill>
              </a:endParaRPr>
            </a:p>
          </p:txBody>
        </p:sp>
        <p:sp>
          <p:nvSpPr>
            <p:cNvPr id="3381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eaLnBrk="0" fontAlgn="base" hangingPunct="0">
                <a:spcBef>
                  <a:spcPct val="0"/>
                </a:spcBef>
                <a:spcAft>
                  <a:spcPct val="0"/>
                </a:spcAft>
              </a:pPr>
              <a:endParaRPr lang="en-US" sz="2400">
                <a:solidFill>
                  <a:srgbClr val="FFFFFF"/>
                </a:solidFill>
              </a:endParaRPr>
            </a:p>
          </p:txBody>
        </p:sp>
        <p:sp>
          <p:nvSpPr>
            <p:cNvPr id="33817" name="Freeform 25"/>
            <p:cNvSpPr>
              <a:spLocks/>
            </p:cNvSpPr>
            <p:nvPr/>
          </p:nvSpPr>
          <p:spPr bwMode="hidden">
            <a:xfrm>
              <a:off x="5603" y="850"/>
              <a:ext cx="155" cy="516"/>
            </a:xfrm>
            <a:custGeom>
              <a:avLst/>
              <a:gdLst/>
              <a:ahLst/>
              <a:cxnLst>
                <a:cxn ang="0">
                  <a:pos x="155" y="516"/>
                </a:cxn>
                <a:cxn ang="0">
                  <a:pos x="155" y="204"/>
                </a:cxn>
                <a:cxn ang="0">
                  <a:pos x="77" y="0"/>
                </a:cxn>
                <a:cxn ang="0">
                  <a:pos x="0" y="192"/>
                </a:cxn>
                <a:cxn ang="0">
                  <a:pos x="155" y="516"/>
                </a:cxn>
                <a:cxn ang="0">
                  <a:pos x="155" y="516"/>
                </a:cxn>
              </a:cxnLst>
              <a:rect l="0" t="0" r="r" b="b"/>
              <a:pathLst>
                <a:path w="155" h="516">
                  <a:moveTo>
                    <a:pt x="155" y="516"/>
                  </a:moveTo>
                  <a:lnTo>
                    <a:pt x="155" y="204"/>
                  </a:lnTo>
                  <a:lnTo>
                    <a:pt x="77" y="0"/>
                  </a:lnTo>
                  <a:lnTo>
                    <a:pt x="0" y="192"/>
                  </a:lnTo>
                  <a:lnTo>
                    <a:pt x="155" y="516"/>
                  </a:lnTo>
                  <a:lnTo>
                    <a:pt x="155" y="516"/>
                  </a:lnTo>
                  <a:close/>
                </a:path>
              </a:pathLst>
            </a:custGeom>
            <a:solidFill>
              <a:schemeClr val="bg2"/>
            </a:solidFill>
            <a:ln w="9525">
              <a:noFill/>
              <a:round/>
              <a:headEnd/>
              <a:tailEnd/>
            </a:ln>
          </p:spPr>
          <p:txBody>
            <a:bodyPr/>
            <a:lstStyle/>
            <a:p>
              <a:pPr eaLnBrk="0" fontAlgn="base" hangingPunct="0">
                <a:spcBef>
                  <a:spcPct val="0"/>
                </a:spcBef>
                <a:spcAft>
                  <a:spcPct val="0"/>
                </a:spcAft>
              </a:pPr>
              <a:endParaRPr lang="en-US" sz="2400">
                <a:solidFill>
                  <a:srgbClr val="FFFFFF"/>
                </a:solidFill>
              </a:endParaRPr>
            </a:p>
          </p:txBody>
        </p:sp>
        <p:sp>
          <p:nvSpPr>
            <p:cNvPr id="3381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eaLnBrk="0" fontAlgn="base" hangingPunct="0">
                <a:spcBef>
                  <a:spcPct val="0"/>
                </a:spcBef>
                <a:spcAft>
                  <a:spcPct val="0"/>
                </a:spcAft>
              </a:pPr>
              <a:endParaRPr lang="en-US" sz="2400">
                <a:solidFill>
                  <a:srgbClr val="FFFFFF"/>
                </a:solidFill>
              </a:endParaRPr>
            </a:p>
          </p:txBody>
        </p:sp>
        <p:sp>
          <p:nvSpPr>
            <p:cNvPr id="3381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eaLnBrk="0" fontAlgn="base" hangingPunct="0">
                <a:spcBef>
                  <a:spcPct val="0"/>
                </a:spcBef>
                <a:spcAft>
                  <a:spcPct val="0"/>
                </a:spcAft>
              </a:pPr>
              <a:endParaRPr lang="en-US" sz="2400">
                <a:solidFill>
                  <a:srgbClr val="FFFFFF"/>
                </a:solidFill>
              </a:endParaRPr>
            </a:p>
          </p:txBody>
        </p:sp>
        <p:sp>
          <p:nvSpPr>
            <p:cNvPr id="33820" name="Freeform 28"/>
            <p:cNvSpPr>
              <a:spLocks/>
            </p:cNvSpPr>
            <p:nvPr/>
          </p:nvSpPr>
          <p:spPr bwMode="hidden">
            <a:xfrm>
              <a:off x="5698" y="653"/>
              <a:ext cx="60" cy="311"/>
            </a:xfrm>
            <a:custGeom>
              <a:avLst/>
              <a:gdLst/>
              <a:ahLst/>
              <a:cxnLst>
                <a:cxn ang="0">
                  <a:pos x="0" y="144"/>
                </a:cxn>
                <a:cxn ang="0">
                  <a:pos x="60" y="312"/>
                </a:cxn>
                <a:cxn ang="0">
                  <a:pos x="60" y="6"/>
                </a:cxn>
                <a:cxn ang="0">
                  <a:pos x="54" y="0"/>
                </a:cxn>
                <a:cxn ang="0">
                  <a:pos x="0" y="144"/>
                </a:cxn>
                <a:cxn ang="0">
                  <a:pos x="0" y="144"/>
                </a:cxn>
              </a:cxnLst>
              <a:rect l="0" t="0" r="r" b="b"/>
              <a:pathLst>
                <a:path w="60" h="312">
                  <a:moveTo>
                    <a:pt x="0" y="144"/>
                  </a:moveTo>
                  <a:lnTo>
                    <a:pt x="60" y="312"/>
                  </a:lnTo>
                  <a:lnTo>
                    <a:pt x="60" y="6"/>
                  </a:lnTo>
                  <a:lnTo>
                    <a:pt x="54" y="0"/>
                  </a:lnTo>
                  <a:lnTo>
                    <a:pt x="0" y="144"/>
                  </a:lnTo>
                  <a:lnTo>
                    <a:pt x="0" y="144"/>
                  </a:lnTo>
                  <a:close/>
                </a:path>
              </a:pathLst>
            </a:custGeom>
            <a:solidFill>
              <a:schemeClr val="bg2"/>
            </a:solidFill>
            <a:ln w="9525">
              <a:noFill/>
              <a:round/>
              <a:headEnd/>
              <a:tailEnd/>
            </a:ln>
          </p:spPr>
          <p:txBody>
            <a:bodyPr/>
            <a:lstStyle/>
            <a:p>
              <a:pPr eaLnBrk="0" fontAlgn="base" hangingPunct="0">
                <a:spcBef>
                  <a:spcPct val="0"/>
                </a:spcBef>
                <a:spcAft>
                  <a:spcPct val="0"/>
                </a:spcAft>
              </a:pPr>
              <a:endParaRPr lang="en-US" sz="2400">
                <a:solidFill>
                  <a:srgbClr val="FFFFFF"/>
                </a:solidFill>
              </a:endParaRPr>
            </a:p>
          </p:txBody>
        </p:sp>
        <p:sp>
          <p:nvSpPr>
            <p:cNvPr id="3382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eaLnBrk="0" fontAlgn="base" hangingPunct="0">
                <a:spcBef>
                  <a:spcPct val="0"/>
                </a:spcBef>
                <a:spcAft>
                  <a:spcPct val="0"/>
                </a:spcAft>
              </a:pPr>
              <a:endParaRPr lang="en-US" sz="2400">
                <a:solidFill>
                  <a:srgbClr val="FFFFFF"/>
                </a:solidFill>
              </a:endParaRPr>
            </a:p>
          </p:txBody>
        </p:sp>
        <p:sp>
          <p:nvSpPr>
            <p:cNvPr id="33822" name="Freeform 30"/>
            <p:cNvSpPr>
              <a:spLocks/>
            </p:cNvSpPr>
            <p:nvPr/>
          </p:nvSpPr>
          <p:spPr bwMode="hidden">
            <a:xfrm>
              <a:off x="5754" y="3483"/>
              <a:ext cx="6" cy="6"/>
            </a:xfrm>
            <a:custGeom>
              <a:avLst/>
              <a:gdLst/>
              <a:ahLst/>
              <a:cxnLst>
                <a:cxn ang="0">
                  <a:pos x="6" y="6"/>
                </a:cxn>
                <a:cxn ang="0">
                  <a:pos x="0" y="0"/>
                </a:cxn>
                <a:cxn ang="0">
                  <a:pos x="0" y="6"/>
                </a:cxn>
                <a:cxn ang="0">
                  <a:pos x="6" y="6"/>
                </a:cxn>
                <a:cxn ang="0">
                  <a:pos x="6" y="6"/>
                </a:cxn>
              </a:cxnLst>
              <a:rect l="0" t="0" r="r" b="b"/>
              <a:pathLst>
                <a:path w="6" h="6">
                  <a:moveTo>
                    <a:pt x="6" y="6"/>
                  </a:moveTo>
                  <a:lnTo>
                    <a:pt x="0" y="0"/>
                  </a:lnTo>
                  <a:lnTo>
                    <a:pt x="0" y="6"/>
                  </a:lnTo>
                  <a:lnTo>
                    <a:pt x="6" y="6"/>
                  </a:lnTo>
                  <a:lnTo>
                    <a:pt x="6" y="6"/>
                  </a:lnTo>
                  <a:close/>
                </a:path>
              </a:pathLst>
            </a:custGeom>
            <a:solidFill>
              <a:srgbClr val="18FF00"/>
            </a:solidFill>
            <a:ln w="9525">
              <a:noFill/>
              <a:round/>
              <a:headEnd/>
              <a:tailEnd/>
            </a:ln>
          </p:spPr>
          <p:txBody>
            <a:bodyPr/>
            <a:lstStyle/>
            <a:p>
              <a:pPr eaLnBrk="0" fontAlgn="base" hangingPunct="0">
                <a:spcBef>
                  <a:spcPct val="0"/>
                </a:spcBef>
                <a:spcAft>
                  <a:spcPct val="0"/>
                </a:spcAft>
              </a:pPr>
              <a:endParaRPr lang="en-US" sz="2400">
                <a:solidFill>
                  <a:srgbClr val="FFFFFF"/>
                </a:solidFill>
              </a:endParaRPr>
            </a:p>
          </p:txBody>
        </p:sp>
        <p:sp>
          <p:nvSpPr>
            <p:cNvPr id="3382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0" fontAlgn="base" hangingPunct="0">
                <a:spcBef>
                  <a:spcPct val="0"/>
                </a:spcBef>
                <a:spcAft>
                  <a:spcPct val="0"/>
                </a:spcAft>
              </a:pPr>
              <a:endParaRPr lang="en-US" sz="2400">
                <a:solidFill>
                  <a:srgbClr val="FFFFFF"/>
                </a:solidFill>
              </a:endParaRPr>
            </a:p>
          </p:txBody>
        </p:sp>
        <p:sp>
          <p:nvSpPr>
            <p:cNvPr id="3382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eaLnBrk="0" fontAlgn="base" hangingPunct="0">
                <a:spcBef>
                  <a:spcPct val="0"/>
                </a:spcBef>
                <a:spcAft>
                  <a:spcPct val="0"/>
                </a:spcAft>
              </a:pPr>
              <a:endParaRPr lang="en-US" sz="2400">
                <a:solidFill>
                  <a:srgbClr val="FFFFFF"/>
                </a:solidFill>
              </a:endParaRPr>
            </a:p>
          </p:txBody>
        </p:sp>
        <p:sp>
          <p:nvSpPr>
            <p:cNvPr id="3382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eaLnBrk="0" fontAlgn="base" hangingPunct="0">
                <a:spcBef>
                  <a:spcPct val="0"/>
                </a:spcBef>
                <a:spcAft>
                  <a:spcPct val="0"/>
                </a:spcAft>
              </a:pPr>
              <a:endParaRPr lang="en-US" sz="2400">
                <a:solidFill>
                  <a:srgbClr val="FFFFFF"/>
                </a:solidFill>
              </a:endParaRPr>
            </a:p>
          </p:txBody>
        </p:sp>
        <p:sp>
          <p:nvSpPr>
            <p:cNvPr id="3382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fontAlgn="base" hangingPunct="0">
                <a:spcBef>
                  <a:spcPct val="0"/>
                </a:spcBef>
                <a:spcAft>
                  <a:spcPct val="0"/>
                </a:spcAft>
              </a:pPr>
              <a:endParaRPr lang="en-US" sz="2400">
                <a:solidFill>
                  <a:srgbClr val="FFFFFF"/>
                </a:solidFill>
              </a:endParaRPr>
            </a:p>
          </p:txBody>
        </p:sp>
        <p:sp>
          <p:nvSpPr>
            <p:cNvPr id="3382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eaLnBrk="0" fontAlgn="base" hangingPunct="0">
                <a:spcBef>
                  <a:spcPct val="0"/>
                </a:spcBef>
                <a:spcAft>
                  <a:spcPct val="0"/>
                </a:spcAft>
              </a:pPr>
              <a:endParaRPr lang="en-US" sz="2400">
                <a:solidFill>
                  <a:srgbClr val="FFFFFF"/>
                </a:solidFill>
              </a:endParaRPr>
            </a:p>
          </p:txBody>
        </p:sp>
        <p:sp>
          <p:nvSpPr>
            <p:cNvPr id="3382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eaLnBrk="0" fontAlgn="base" hangingPunct="0">
                <a:spcBef>
                  <a:spcPct val="0"/>
                </a:spcBef>
                <a:spcAft>
                  <a:spcPct val="0"/>
                </a:spcAft>
              </a:pPr>
              <a:endParaRPr lang="en-US" sz="2400">
                <a:solidFill>
                  <a:srgbClr val="FFFFFF"/>
                </a:solidFill>
              </a:endParaRPr>
            </a:p>
          </p:txBody>
        </p:sp>
        <p:sp>
          <p:nvSpPr>
            <p:cNvPr id="3382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eaLnBrk="0" fontAlgn="base" hangingPunct="0">
                <a:spcBef>
                  <a:spcPct val="0"/>
                </a:spcBef>
                <a:spcAft>
                  <a:spcPct val="0"/>
                </a:spcAft>
              </a:pPr>
              <a:endParaRPr lang="en-US" sz="2400">
                <a:solidFill>
                  <a:srgbClr val="FFFFFF"/>
                </a:solidFill>
              </a:endParaRPr>
            </a:p>
          </p:txBody>
        </p:sp>
        <p:sp>
          <p:nvSpPr>
            <p:cNvPr id="3383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eaLnBrk="0" fontAlgn="base" hangingPunct="0">
                <a:spcBef>
                  <a:spcPct val="0"/>
                </a:spcBef>
                <a:spcAft>
                  <a:spcPct val="0"/>
                </a:spcAft>
              </a:pPr>
              <a:endParaRPr lang="en-US" sz="2400">
                <a:solidFill>
                  <a:srgbClr val="FFFFFF"/>
                </a:solidFill>
              </a:endParaRPr>
            </a:p>
          </p:txBody>
        </p:sp>
        <p:grpSp>
          <p:nvGrpSpPr>
            <p:cNvPr id="3" name="Group 39"/>
            <p:cNvGrpSpPr>
              <a:grpSpLocks/>
            </p:cNvGrpSpPr>
            <p:nvPr userDrawn="1"/>
          </p:nvGrpSpPr>
          <p:grpSpPr bwMode="auto">
            <a:xfrm>
              <a:off x="0" y="1632"/>
              <a:ext cx="5758" cy="1858"/>
              <a:chOff x="0" y="1632"/>
              <a:chExt cx="5758" cy="1858"/>
            </a:xfrm>
          </p:grpSpPr>
          <p:sp>
            <p:nvSpPr>
              <p:cNvPr id="3383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0" fontAlgn="base" hangingPunct="0">
                  <a:spcBef>
                    <a:spcPct val="0"/>
                  </a:spcBef>
                  <a:spcAft>
                    <a:spcPct val="0"/>
                  </a:spcAft>
                </a:pPr>
                <a:endParaRPr lang="en-US" sz="2400">
                  <a:solidFill>
                    <a:srgbClr val="FFFFFF"/>
                  </a:solidFill>
                </a:endParaRPr>
              </a:p>
            </p:txBody>
          </p:sp>
          <p:sp>
            <p:nvSpPr>
              <p:cNvPr id="3383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eaLnBrk="0" fontAlgn="base" hangingPunct="0">
                  <a:spcBef>
                    <a:spcPct val="0"/>
                  </a:spcBef>
                  <a:spcAft>
                    <a:spcPct val="0"/>
                  </a:spcAft>
                </a:pPr>
                <a:endParaRPr lang="en-US" sz="2400">
                  <a:solidFill>
                    <a:srgbClr val="FFFFFF"/>
                  </a:solidFill>
                </a:endParaRPr>
              </a:p>
            </p:txBody>
          </p:sp>
        </p:grpSp>
      </p:grpSp>
      <p:sp>
        <p:nvSpPr>
          <p:cNvPr id="33834" name="Rectangle 42"/>
          <p:cNvSpPr>
            <a:spLocks noGrp="1" noChangeArrowheads="1"/>
          </p:cNvSpPr>
          <p:nvPr>
            <p:ph type="title"/>
          </p:nvPr>
        </p:nvSpPr>
        <p:spPr bwMode="auto">
          <a:xfrm>
            <a:off x="609600" y="277813"/>
            <a:ext cx="109728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3835" name="Rectangle 43"/>
          <p:cNvSpPr>
            <a:spLocks noGrp="1" noChangeArrowheads="1"/>
          </p:cNvSpPr>
          <p:nvPr>
            <p:ph type="body" idx="1"/>
          </p:nvPr>
        </p:nvSpPr>
        <p:spPr bwMode="auto">
          <a:xfrm>
            <a:off x="609600" y="1600200"/>
            <a:ext cx="109728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3836" name="Rectangle 44"/>
          <p:cNvSpPr>
            <a:spLocks noGrp="1" noChangeArrowheads="1"/>
          </p:cNvSpPr>
          <p:nvPr>
            <p:ph type="dt" sz="half" idx="2"/>
          </p:nvPr>
        </p:nvSpPr>
        <p:spPr bwMode="auto">
          <a:xfrm>
            <a:off x="609600" y="6243639"/>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600">
                <a:effectLst>
                  <a:outerShdw blurRad="38100" dist="38100" dir="2700000" algn="tl">
                    <a:srgbClr val="000000"/>
                  </a:outerShdw>
                </a:effectLst>
              </a:defRPr>
            </a:lvl1pPr>
          </a:lstStyle>
          <a:p>
            <a:pPr fontAlgn="base">
              <a:spcBef>
                <a:spcPct val="0"/>
              </a:spcBef>
              <a:spcAft>
                <a:spcPct val="0"/>
              </a:spcAft>
            </a:pPr>
            <a:endParaRPr lang="en-US">
              <a:solidFill>
                <a:srgbClr val="FFFFFF"/>
              </a:solidFill>
            </a:endParaRPr>
          </a:p>
        </p:txBody>
      </p:sp>
      <p:sp>
        <p:nvSpPr>
          <p:cNvPr id="33837" name="Rectangle 4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600">
                <a:effectLst>
                  <a:outerShdw blurRad="38100" dist="38100" dir="2700000" algn="tl">
                    <a:srgbClr val="000000"/>
                  </a:outerShdw>
                </a:effectLst>
              </a:defRPr>
            </a:lvl1pPr>
          </a:lstStyle>
          <a:p>
            <a:pPr fontAlgn="base">
              <a:spcBef>
                <a:spcPct val="0"/>
              </a:spcBef>
              <a:spcAft>
                <a:spcPct val="0"/>
              </a:spcAft>
            </a:pPr>
            <a:endParaRPr lang="en-US">
              <a:solidFill>
                <a:srgbClr val="FFFFFF"/>
              </a:solidFill>
            </a:endParaRPr>
          </a:p>
        </p:txBody>
      </p:sp>
      <p:sp>
        <p:nvSpPr>
          <p:cNvPr id="33838" name="Rectangle 46"/>
          <p:cNvSpPr>
            <a:spLocks noGrp="1" noChangeArrowheads="1"/>
          </p:cNvSpPr>
          <p:nvPr>
            <p:ph type="sldNum" sz="quarter" idx="4"/>
          </p:nvPr>
        </p:nvSpPr>
        <p:spPr bwMode="auto">
          <a:xfrm>
            <a:off x="8737600" y="6243639"/>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a:effectLst>
                  <a:outerShdw blurRad="38100" dist="38100" dir="2700000" algn="tl">
                    <a:srgbClr val="000000"/>
                  </a:outerShdw>
                </a:effectLst>
              </a:defRPr>
            </a:lvl1pPr>
          </a:lstStyle>
          <a:p>
            <a:pPr fontAlgn="base">
              <a:spcBef>
                <a:spcPct val="0"/>
              </a:spcBef>
              <a:spcAft>
                <a:spcPct val="0"/>
              </a:spcAft>
            </a:pPr>
            <a:fld id="{3278DE59-F7BD-4248-A3CB-01D955EE1BC2}" type="slidenum">
              <a:rPr lang="en-US">
                <a:solidFill>
                  <a:srgbClr val="FFFFFF"/>
                </a:solidFill>
              </a:rPr>
              <a:pPr fontAlgn="base">
                <a:spcBef>
                  <a:spcPct val="0"/>
                </a:spcBef>
                <a:spcAft>
                  <a:spcPct val="0"/>
                </a:spcAft>
              </a:pPr>
              <a:t>‹#›</a:t>
            </a:fld>
            <a:endParaRPr lang="en-US">
              <a:solidFill>
                <a:srgbClr val="FFFFFF"/>
              </a:solidFill>
            </a:endParaRPr>
          </a:p>
        </p:txBody>
      </p:sp>
    </p:spTree>
    <p:extLst>
      <p:ext uri="{BB962C8B-B14F-4D97-AF65-F5344CB8AC3E}">
        <p14:creationId xmlns:p14="http://schemas.microsoft.com/office/powerpoint/2010/main" val="3017945184"/>
      </p:ext>
    </p:extLst>
  </p:cSld>
  <p:clrMap bg1="dk2" tx1="lt1" bg2="dk1"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txStyles>
    <p:titleStyle>
      <a:lvl1pPr algn="ctr" rtl="0" fontAlgn="base">
        <a:spcBef>
          <a:spcPct val="0"/>
        </a:spcBef>
        <a:spcAft>
          <a:spcPct val="0"/>
        </a:spcAft>
        <a:defRPr sz="5867">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5867">
          <a:solidFill>
            <a:schemeClr val="tx2"/>
          </a:solidFill>
          <a:effectLst>
            <a:outerShdw blurRad="38100" dist="38100" dir="2700000" algn="tl">
              <a:srgbClr val="000000"/>
            </a:outerShdw>
          </a:effectLst>
          <a:latin typeface="Arial" charset="0"/>
        </a:defRPr>
      </a:lvl2pPr>
      <a:lvl3pPr algn="ctr" rtl="0" fontAlgn="base">
        <a:spcBef>
          <a:spcPct val="0"/>
        </a:spcBef>
        <a:spcAft>
          <a:spcPct val="0"/>
        </a:spcAft>
        <a:defRPr sz="5867">
          <a:solidFill>
            <a:schemeClr val="tx2"/>
          </a:solidFill>
          <a:effectLst>
            <a:outerShdw blurRad="38100" dist="38100" dir="2700000" algn="tl">
              <a:srgbClr val="000000"/>
            </a:outerShdw>
          </a:effectLst>
          <a:latin typeface="Arial" charset="0"/>
        </a:defRPr>
      </a:lvl3pPr>
      <a:lvl4pPr algn="ctr" rtl="0" fontAlgn="base">
        <a:spcBef>
          <a:spcPct val="0"/>
        </a:spcBef>
        <a:spcAft>
          <a:spcPct val="0"/>
        </a:spcAft>
        <a:defRPr sz="5867">
          <a:solidFill>
            <a:schemeClr val="tx2"/>
          </a:solidFill>
          <a:effectLst>
            <a:outerShdw blurRad="38100" dist="38100" dir="2700000" algn="tl">
              <a:srgbClr val="000000"/>
            </a:outerShdw>
          </a:effectLst>
          <a:latin typeface="Arial" charset="0"/>
        </a:defRPr>
      </a:lvl4pPr>
      <a:lvl5pPr algn="ctr" rtl="0" fontAlgn="base">
        <a:spcBef>
          <a:spcPct val="0"/>
        </a:spcBef>
        <a:spcAft>
          <a:spcPct val="0"/>
        </a:spcAft>
        <a:defRPr sz="5867">
          <a:solidFill>
            <a:schemeClr val="tx2"/>
          </a:solidFill>
          <a:effectLst>
            <a:outerShdw blurRad="38100" dist="38100" dir="2700000" algn="tl">
              <a:srgbClr val="000000"/>
            </a:outerShdw>
          </a:effectLst>
          <a:latin typeface="Arial" charset="0"/>
        </a:defRPr>
      </a:lvl5pPr>
      <a:lvl6pPr marL="609585" algn="ctr" rtl="0" fontAlgn="base">
        <a:spcBef>
          <a:spcPct val="0"/>
        </a:spcBef>
        <a:spcAft>
          <a:spcPct val="0"/>
        </a:spcAft>
        <a:defRPr sz="5867">
          <a:solidFill>
            <a:schemeClr val="tx2"/>
          </a:solidFill>
          <a:effectLst>
            <a:outerShdw blurRad="38100" dist="38100" dir="2700000" algn="tl">
              <a:srgbClr val="000000"/>
            </a:outerShdw>
          </a:effectLst>
          <a:latin typeface="Arial" charset="0"/>
        </a:defRPr>
      </a:lvl6pPr>
      <a:lvl7pPr marL="1219170" algn="ctr" rtl="0" fontAlgn="base">
        <a:spcBef>
          <a:spcPct val="0"/>
        </a:spcBef>
        <a:spcAft>
          <a:spcPct val="0"/>
        </a:spcAft>
        <a:defRPr sz="5867">
          <a:solidFill>
            <a:schemeClr val="tx2"/>
          </a:solidFill>
          <a:effectLst>
            <a:outerShdw blurRad="38100" dist="38100" dir="2700000" algn="tl">
              <a:srgbClr val="000000"/>
            </a:outerShdw>
          </a:effectLst>
          <a:latin typeface="Arial" charset="0"/>
        </a:defRPr>
      </a:lvl7pPr>
      <a:lvl8pPr marL="1828754" algn="ctr" rtl="0" fontAlgn="base">
        <a:spcBef>
          <a:spcPct val="0"/>
        </a:spcBef>
        <a:spcAft>
          <a:spcPct val="0"/>
        </a:spcAft>
        <a:defRPr sz="5867">
          <a:solidFill>
            <a:schemeClr val="tx2"/>
          </a:solidFill>
          <a:effectLst>
            <a:outerShdw blurRad="38100" dist="38100" dir="2700000" algn="tl">
              <a:srgbClr val="000000"/>
            </a:outerShdw>
          </a:effectLst>
          <a:latin typeface="Arial" charset="0"/>
        </a:defRPr>
      </a:lvl8pPr>
      <a:lvl9pPr marL="2438339" algn="ctr" rtl="0" fontAlgn="base">
        <a:spcBef>
          <a:spcPct val="0"/>
        </a:spcBef>
        <a:spcAft>
          <a:spcPct val="0"/>
        </a:spcAft>
        <a:defRPr sz="5867">
          <a:solidFill>
            <a:schemeClr val="tx2"/>
          </a:solidFill>
          <a:effectLst>
            <a:outerShdw blurRad="38100" dist="38100" dir="2700000" algn="tl">
              <a:srgbClr val="000000"/>
            </a:outerShdw>
          </a:effectLst>
          <a:latin typeface="Arial" charset="0"/>
        </a:defRPr>
      </a:lvl9pPr>
    </p:titleStyle>
    <p:bodyStyle>
      <a:lvl1pPr marL="457189" indent="-457189" algn="l" rtl="0" fontAlgn="base">
        <a:spcBef>
          <a:spcPct val="20000"/>
        </a:spcBef>
        <a:spcAft>
          <a:spcPct val="0"/>
        </a:spcAft>
        <a:buClr>
          <a:schemeClr val="hlink"/>
        </a:buClr>
        <a:buSzPct val="90000"/>
        <a:buFont typeface="Wingdings" pitchFamily="2" charset="2"/>
        <a:buBlip>
          <a:blip r:embed="rId15"/>
        </a:buBlip>
        <a:defRPr sz="4267">
          <a:solidFill>
            <a:schemeClr val="tx1"/>
          </a:solidFill>
          <a:effectLst>
            <a:outerShdw blurRad="38100" dist="38100" dir="2700000" algn="tl">
              <a:srgbClr val="000000"/>
            </a:outerShdw>
          </a:effectLst>
          <a:latin typeface="+mn-lt"/>
          <a:ea typeface="+mn-ea"/>
          <a:cs typeface="+mn-cs"/>
        </a:defRPr>
      </a:lvl1pPr>
      <a:lvl2pPr marL="990575" indent="-380990" algn="l" rtl="0" fontAlgn="base">
        <a:spcBef>
          <a:spcPct val="20000"/>
        </a:spcBef>
        <a:spcAft>
          <a:spcPct val="0"/>
        </a:spcAft>
        <a:buChar char="–"/>
        <a:defRPr sz="3733">
          <a:solidFill>
            <a:schemeClr val="tx1"/>
          </a:solidFill>
          <a:effectLst>
            <a:outerShdw blurRad="38100" dist="38100" dir="2700000" algn="tl">
              <a:srgbClr val="000000"/>
            </a:outerShdw>
          </a:effectLst>
          <a:latin typeface="+mn-lt"/>
        </a:defRPr>
      </a:lvl2pPr>
      <a:lvl3pPr marL="1523962" indent="-304792" algn="l" rtl="0" fontAlgn="base">
        <a:spcBef>
          <a:spcPct val="20000"/>
        </a:spcBef>
        <a:spcAft>
          <a:spcPct val="0"/>
        </a:spcAft>
        <a:buClr>
          <a:schemeClr val="accent2"/>
        </a:buClr>
        <a:buSzPct val="90000"/>
        <a:buFont typeface="Wingdings" pitchFamily="2" charset="2"/>
        <a:buBlip>
          <a:blip r:embed="rId16"/>
        </a:buBlip>
        <a:defRPr sz="3200">
          <a:solidFill>
            <a:schemeClr val="tx1"/>
          </a:solidFill>
          <a:effectLst>
            <a:outerShdw blurRad="38100" dist="38100" dir="2700000" algn="tl">
              <a:srgbClr val="000000"/>
            </a:outerShdw>
          </a:effectLst>
          <a:latin typeface="+mn-lt"/>
        </a:defRPr>
      </a:lvl3pPr>
      <a:lvl4pPr marL="2133547" indent="-304792" algn="l" rtl="0" fontAlgn="base">
        <a:spcBef>
          <a:spcPct val="20000"/>
        </a:spcBef>
        <a:spcAft>
          <a:spcPct val="0"/>
        </a:spcAft>
        <a:buChar char="–"/>
        <a:defRPr sz="2667">
          <a:solidFill>
            <a:schemeClr val="tx1"/>
          </a:solidFill>
          <a:effectLst>
            <a:outerShdw blurRad="38100" dist="38100" dir="2700000" algn="tl">
              <a:srgbClr val="000000"/>
            </a:outerShdw>
          </a:effectLst>
          <a:latin typeface="+mn-lt"/>
        </a:defRPr>
      </a:lvl4pPr>
      <a:lvl5pPr marL="2743131" indent="-304792" algn="l" rtl="0" fontAlgn="base">
        <a:spcBef>
          <a:spcPct val="20000"/>
        </a:spcBef>
        <a:spcAft>
          <a:spcPct val="0"/>
        </a:spcAft>
        <a:buClr>
          <a:schemeClr val="folHlink"/>
        </a:buClr>
        <a:buSzPct val="90000"/>
        <a:buFont typeface="Wingdings" pitchFamily="2" charset="2"/>
        <a:buBlip>
          <a:blip r:embed="rId17"/>
        </a:buBlip>
        <a:defRPr sz="2667">
          <a:solidFill>
            <a:schemeClr val="tx1"/>
          </a:solidFill>
          <a:effectLst>
            <a:outerShdw blurRad="38100" dist="38100" dir="2700000" algn="tl">
              <a:srgbClr val="000000"/>
            </a:outerShdw>
          </a:effectLst>
          <a:latin typeface="+mn-lt"/>
        </a:defRPr>
      </a:lvl5pPr>
      <a:lvl6pPr marL="3352716" indent="-304792" algn="l" rtl="0" fontAlgn="base">
        <a:spcBef>
          <a:spcPct val="20000"/>
        </a:spcBef>
        <a:spcAft>
          <a:spcPct val="0"/>
        </a:spcAft>
        <a:buClr>
          <a:schemeClr val="folHlink"/>
        </a:buClr>
        <a:buSzPct val="90000"/>
        <a:buFont typeface="Wingdings" pitchFamily="2" charset="2"/>
        <a:buBlip>
          <a:blip r:embed="rId17"/>
        </a:buBlip>
        <a:defRPr sz="2667">
          <a:solidFill>
            <a:schemeClr val="tx1"/>
          </a:solidFill>
          <a:effectLst>
            <a:outerShdw blurRad="38100" dist="38100" dir="2700000" algn="tl">
              <a:srgbClr val="000000"/>
            </a:outerShdw>
          </a:effectLst>
          <a:latin typeface="+mn-lt"/>
        </a:defRPr>
      </a:lvl6pPr>
      <a:lvl7pPr marL="3962301" indent="-304792" algn="l" rtl="0" fontAlgn="base">
        <a:spcBef>
          <a:spcPct val="20000"/>
        </a:spcBef>
        <a:spcAft>
          <a:spcPct val="0"/>
        </a:spcAft>
        <a:buClr>
          <a:schemeClr val="folHlink"/>
        </a:buClr>
        <a:buSzPct val="90000"/>
        <a:buFont typeface="Wingdings" pitchFamily="2" charset="2"/>
        <a:buBlip>
          <a:blip r:embed="rId17"/>
        </a:buBlip>
        <a:defRPr sz="2667">
          <a:solidFill>
            <a:schemeClr val="tx1"/>
          </a:solidFill>
          <a:effectLst>
            <a:outerShdw blurRad="38100" dist="38100" dir="2700000" algn="tl">
              <a:srgbClr val="000000"/>
            </a:outerShdw>
          </a:effectLst>
          <a:latin typeface="+mn-lt"/>
        </a:defRPr>
      </a:lvl7pPr>
      <a:lvl8pPr marL="4571886" indent="-304792" algn="l" rtl="0" fontAlgn="base">
        <a:spcBef>
          <a:spcPct val="20000"/>
        </a:spcBef>
        <a:spcAft>
          <a:spcPct val="0"/>
        </a:spcAft>
        <a:buClr>
          <a:schemeClr val="folHlink"/>
        </a:buClr>
        <a:buSzPct val="90000"/>
        <a:buFont typeface="Wingdings" pitchFamily="2" charset="2"/>
        <a:buBlip>
          <a:blip r:embed="rId17"/>
        </a:buBlip>
        <a:defRPr sz="2667">
          <a:solidFill>
            <a:schemeClr val="tx1"/>
          </a:solidFill>
          <a:effectLst>
            <a:outerShdw blurRad="38100" dist="38100" dir="2700000" algn="tl">
              <a:srgbClr val="000000"/>
            </a:outerShdw>
          </a:effectLst>
          <a:latin typeface="+mn-lt"/>
        </a:defRPr>
      </a:lvl8pPr>
      <a:lvl9pPr marL="5181470" indent="-304792" algn="l" rtl="0" fontAlgn="base">
        <a:spcBef>
          <a:spcPct val="20000"/>
        </a:spcBef>
        <a:spcAft>
          <a:spcPct val="0"/>
        </a:spcAft>
        <a:buClr>
          <a:schemeClr val="folHlink"/>
        </a:buClr>
        <a:buSzPct val="90000"/>
        <a:buFont typeface="Wingdings" pitchFamily="2" charset="2"/>
        <a:buBlip>
          <a:blip r:embed="rId17"/>
        </a:buBlip>
        <a:defRPr sz="2667">
          <a:solidFill>
            <a:schemeClr val="tx1"/>
          </a:solidFill>
          <a:effectLst>
            <a:outerShdw blurRad="38100" dist="38100" dir="2700000" algn="tl">
              <a:srgbClr val="000000"/>
            </a:outerShdw>
          </a:effectLst>
          <a:latin typeface="+mn-lt"/>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txBox="1">
            <a:spLocks noGrp="1"/>
          </p:cNvSpPr>
          <p:nvPr>
            <p:ph type="title"/>
          </p:nvPr>
        </p:nvSpPr>
        <p:spPr>
          <a:xfrm>
            <a:off x="838203" y="365129"/>
            <a:ext cx="10515600" cy="1325559"/>
          </a:xfrm>
          <a:prstGeom prst="rect">
            <a:avLst/>
          </a:prstGeom>
          <a:noFill/>
          <a:ln>
            <a:noFill/>
          </a:ln>
        </p:spPr>
        <p:txBody>
          <a:bodyPr vert="horz" wrap="square" lIns="91440" tIns="45720" rIns="91440" bIns="45720" anchor="ctr" anchorCtr="0" compatLnSpc="1">
            <a:normAutofit/>
          </a:bodyPr>
          <a:lstStyle/>
          <a:p>
            <a:pPr lvl="0"/>
            <a:r>
              <a:rPr lang="en-US"/>
              <a:t>Click to edit Master title style</a:t>
            </a:r>
          </a:p>
        </p:txBody>
      </p:sp>
      <p:sp>
        <p:nvSpPr>
          <p:cNvPr id="3" name="Text Placeholder 2"/>
          <p:cNvSpPr txBox="1">
            <a:spLocks noGrp="1"/>
          </p:cNvSpPr>
          <p:nvPr>
            <p:ph type="body" idx="1"/>
          </p:nvPr>
        </p:nvSpPr>
        <p:spPr>
          <a:xfrm>
            <a:off x="838203" y="1825627"/>
            <a:ext cx="10515600" cy="4351336"/>
          </a:xfrm>
          <a:prstGeom prst="rect">
            <a:avLst/>
          </a:prstGeom>
          <a:noFill/>
          <a:ln>
            <a:noFill/>
          </a:ln>
        </p:spPr>
        <p:txBody>
          <a:bodyPr vert="horz" wrap="square" lIns="91440" tIns="45720" rIns="91440" bIns="45720" anchor="t" anchorCtr="0" compatLnSpc="1">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txBox="1">
            <a:spLocks noGrp="1"/>
          </p:cNvSpPr>
          <p:nvPr>
            <p:ph type="dt" sz="half" idx="2"/>
          </p:nvPr>
        </p:nvSpPr>
        <p:spPr>
          <a:xfrm>
            <a:off x="838203" y="6356351"/>
            <a:ext cx="2743200" cy="365129"/>
          </a:xfrm>
          <a:prstGeom prst="rect">
            <a:avLst/>
          </a:prstGeom>
          <a:noFill/>
          <a:ln>
            <a:noFill/>
          </a:ln>
        </p:spPr>
        <p:txBody>
          <a:bodyPr vert="horz" wrap="square" lIns="91440" tIns="45720" rIns="91440" bIns="45720" anchor="ctr" anchorCtr="0" compatLnSpc="1">
            <a:noAutofit/>
          </a:bodyPr>
          <a:lstStyle>
            <a:lvl1pPr marL="0" marR="0" lvl="0" indent="0" algn="l" defTabSz="914400" rtl="0" fontAlgn="auto" hangingPunct="1">
              <a:lnSpc>
                <a:spcPct val="100000"/>
              </a:lnSpc>
              <a:spcBef>
                <a:spcPts val="0"/>
              </a:spcBef>
              <a:spcAft>
                <a:spcPts val="0"/>
              </a:spcAft>
              <a:buNone/>
              <a:tabLst/>
              <a:defRPr lang="en-US" sz="1200" b="0" i="0" u="none" strike="noStrike" kern="1200" cap="none" spc="0" baseline="0">
                <a:solidFill>
                  <a:srgbClr val="898989"/>
                </a:solidFill>
                <a:uFillTx/>
                <a:latin typeface="Calibri"/>
              </a:defRPr>
            </a:lvl1pPr>
          </a:lstStyle>
          <a:p>
            <a:pPr lvl="0"/>
            <a:fld id="{8B571B28-F356-4173-A902-F3E0A024FFA7}" type="datetime1">
              <a:rPr lang="en-US"/>
              <a:pPr lvl="0"/>
              <a:t>3/25/2025</a:t>
            </a:fld>
            <a:endParaRPr lang="en-US"/>
          </a:p>
        </p:txBody>
      </p:sp>
      <p:sp>
        <p:nvSpPr>
          <p:cNvPr id="5" name="Footer Placeholder 4"/>
          <p:cNvSpPr txBox="1">
            <a:spLocks noGrp="1"/>
          </p:cNvSpPr>
          <p:nvPr>
            <p:ph type="ftr" sz="quarter" idx="3"/>
          </p:nvPr>
        </p:nvSpPr>
        <p:spPr>
          <a:xfrm>
            <a:off x="4038603" y="6356351"/>
            <a:ext cx="4114800" cy="365129"/>
          </a:xfrm>
          <a:prstGeom prst="rect">
            <a:avLst/>
          </a:prstGeom>
          <a:noFill/>
          <a:ln>
            <a:noFill/>
          </a:ln>
        </p:spPr>
        <p:txBody>
          <a:bodyPr vert="horz" wrap="square" lIns="91440" tIns="45720" rIns="91440" bIns="45720" anchor="ctr" anchorCtr="1" compatLnSpc="1">
            <a:noAutofit/>
          </a:bodyPr>
          <a:lstStyle>
            <a:lvl1pPr marL="0" marR="0" lvl="0" indent="0" algn="ctr" defTabSz="914400" rtl="0" fontAlgn="auto" hangingPunct="1">
              <a:lnSpc>
                <a:spcPct val="100000"/>
              </a:lnSpc>
              <a:spcBef>
                <a:spcPts val="0"/>
              </a:spcBef>
              <a:spcAft>
                <a:spcPts val="0"/>
              </a:spcAft>
              <a:buNone/>
              <a:tabLst/>
              <a:defRPr lang="en-US" sz="1200" b="0" i="0" u="none" strike="noStrike" kern="1200" cap="none" spc="0" baseline="0">
                <a:solidFill>
                  <a:srgbClr val="898989"/>
                </a:solidFill>
                <a:uFillTx/>
                <a:latin typeface="Calibri"/>
              </a:defRPr>
            </a:lvl1pPr>
          </a:lstStyle>
          <a:p>
            <a:pPr lvl="0"/>
            <a:endParaRPr lang="en-US"/>
          </a:p>
        </p:txBody>
      </p:sp>
      <p:sp>
        <p:nvSpPr>
          <p:cNvPr id="6" name="Slide Number Placeholder 5"/>
          <p:cNvSpPr txBox="1">
            <a:spLocks noGrp="1"/>
          </p:cNvSpPr>
          <p:nvPr>
            <p:ph type="sldNum" sz="quarter" idx="4"/>
          </p:nvPr>
        </p:nvSpPr>
        <p:spPr>
          <a:xfrm>
            <a:off x="8610603" y="6356351"/>
            <a:ext cx="2743200" cy="365129"/>
          </a:xfrm>
          <a:prstGeom prst="rect">
            <a:avLst/>
          </a:prstGeom>
          <a:noFill/>
          <a:ln>
            <a:noFill/>
          </a:ln>
        </p:spPr>
        <p:txBody>
          <a:bodyPr vert="horz" wrap="square" lIns="91440" tIns="45720" rIns="91440" bIns="45720" anchor="ctr" anchorCtr="0" compatLnSpc="1">
            <a:noAutofit/>
          </a:bodyPr>
          <a:lstStyle>
            <a:lvl1pPr marL="0" marR="0" lvl="0" indent="0" algn="r" defTabSz="914400" rtl="0" fontAlgn="auto" hangingPunct="1">
              <a:lnSpc>
                <a:spcPct val="100000"/>
              </a:lnSpc>
              <a:spcBef>
                <a:spcPts val="0"/>
              </a:spcBef>
              <a:spcAft>
                <a:spcPts val="0"/>
              </a:spcAft>
              <a:buNone/>
              <a:tabLst/>
              <a:defRPr lang="en-US" sz="1200" b="0" i="0" u="none" strike="noStrike" kern="1200" cap="none" spc="0" baseline="0">
                <a:solidFill>
                  <a:srgbClr val="898989"/>
                </a:solidFill>
                <a:uFillTx/>
                <a:latin typeface="Calibri"/>
              </a:defRPr>
            </a:lvl1pPr>
          </a:lstStyle>
          <a:p>
            <a:pPr lvl="0"/>
            <a:fld id="{E76BD414-1991-4DEF-9330-E7A930FF0147}" type="slidenum">
              <a:t>‹#›</a:t>
            </a:fld>
            <a:endParaRPr lang="en-US"/>
          </a:p>
        </p:txBody>
      </p:sp>
    </p:spTree>
    <p:extLst>
      <p:ext uri="{BB962C8B-B14F-4D97-AF65-F5344CB8AC3E}">
        <p14:creationId xmlns:p14="http://schemas.microsoft.com/office/powerpoint/2010/main" val="3648955335"/>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marL="0" marR="0" lvl="0" indent="0" algn="l" defTabSz="914400" rtl="0" fontAlgn="auto" hangingPunct="1">
        <a:lnSpc>
          <a:spcPct val="90000"/>
        </a:lnSpc>
        <a:spcBef>
          <a:spcPts val="0"/>
        </a:spcBef>
        <a:spcAft>
          <a:spcPts val="0"/>
        </a:spcAft>
        <a:buNone/>
        <a:tabLst/>
        <a:defRPr lang="en-US" sz="4400" b="0" i="0" u="none" strike="noStrike" kern="1200" cap="none" spc="0" baseline="0">
          <a:solidFill>
            <a:srgbClr val="000000"/>
          </a:solidFill>
          <a:uFillTx/>
          <a:latin typeface="Calibri Light"/>
        </a:defRPr>
      </a:lvl1pPr>
    </p:titleStyle>
    <p:bodyStyle>
      <a:lvl1pPr marL="228600" marR="0" lvl="0" indent="-228600" algn="l" defTabSz="914400" rtl="0" fontAlgn="auto" hangingPunct="1">
        <a:lnSpc>
          <a:spcPct val="90000"/>
        </a:lnSpc>
        <a:spcBef>
          <a:spcPts val="1000"/>
        </a:spcBef>
        <a:spcAft>
          <a:spcPts val="0"/>
        </a:spcAft>
        <a:buSzPct val="100000"/>
        <a:buFont typeface="Arial" pitchFamily="34"/>
        <a:buChar char="•"/>
        <a:tabLst/>
        <a:defRPr lang="en-US" sz="2800" b="0" i="0" u="none" strike="noStrike" kern="1200" cap="none" spc="0" baseline="0">
          <a:solidFill>
            <a:srgbClr val="000000"/>
          </a:solidFill>
          <a:uFillTx/>
          <a:latin typeface="Calibri"/>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en-US" sz="2400" b="0" i="0" u="none" strike="noStrike" kern="1200" cap="none" spc="0" baseline="0">
          <a:solidFill>
            <a:srgbClr val="000000"/>
          </a:solidFill>
          <a:uFillTx/>
          <a:latin typeface="Calibri"/>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en-US" sz="2000" b="0" i="0" u="none" strike="noStrike" kern="1200" cap="none" spc="0" baseline="0">
          <a:solidFill>
            <a:srgbClr val="000000"/>
          </a:solidFill>
          <a:uFillTx/>
          <a:latin typeface="Calibri"/>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D1D9E1"/>
        </a:solidFill>
        <a:effectLst/>
      </p:bgPr>
    </p:bg>
    <p:spTree>
      <p:nvGrpSpPr>
        <p:cNvPr id="1" name=""/>
        <p:cNvGrpSpPr/>
        <p:nvPr/>
      </p:nvGrpSpPr>
      <p:grpSpPr>
        <a:xfrm>
          <a:off x="0" y="0"/>
          <a:ext cx="0" cy="0"/>
          <a:chOff x="0" y="0"/>
          <a:chExt cx="0" cy="0"/>
        </a:xfrm>
      </p:grpSpPr>
      <p:sp>
        <p:nvSpPr>
          <p:cNvPr id="2" name="Rectangle 6"/>
          <p:cNvSpPr/>
          <p:nvPr/>
        </p:nvSpPr>
        <p:spPr>
          <a:xfrm>
            <a:off x="0" y="6400800"/>
            <a:ext cx="12191996" cy="457200"/>
          </a:xfrm>
          <a:prstGeom prst="rect">
            <a:avLst/>
          </a:prstGeom>
          <a:solidFill>
            <a:srgbClr val="618197"/>
          </a:solidFill>
          <a:ln cap="flat">
            <a:noFill/>
            <a:prstDash val="solid"/>
          </a:ln>
        </p:spPr>
        <p:txBody>
          <a:bodyPr lIns="0" tIns="0" rIns="0" bIns="0"/>
          <a:lstStyle/>
          <a:p>
            <a:endParaRPr lang="en-US"/>
          </a:p>
        </p:txBody>
      </p:sp>
      <p:sp>
        <p:nvSpPr>
          <p:cNvPr id="3" name="Rectangle 8"/>
          <p:cNvSpPr/>
          <p:nvPr/>
        </p:nvSpPr>
        <p:spPr>
          <a:xfrm>
            <a:off x="0" y="6334313"/>
            <a:ext cx="12191996" cy="66001"/>
          </a:xfrm>
          <a:prstGeom prst="rect">
            <a:avLst/>
          </a:prstGeom>
          <a:solidFill>
            <a:srgbClr val="92A9B9"/>
          </a:solidFill>
          <a:ln cap="flat">
            <a:noFill/>
            <a:prstDash val="solid"/>
          </a:ln>
        </p:spPr>
        <p:txBody>
          <a:bodyPr lIns="0" tIns="0" rIns="0" bIns="0"/>
          <a:lstStyle/>
          <a:p>
            <a:endParaRPr lang="en-US"/>
          </a:p>
        </p:txBody>
      </p:sp>
      <p:sp>
        <p:nvSpPr>
          <p:cNvPr id="4" name="Title Placeholder 1"/>
          <p:cNvSpPr txBox="1">
            <a:spLocks noGrp="1"/>
          </p:cNvSpPr>
          <p:nvPr>
            <p:ph type="title"/>
          </p:nvPr>
        </p:nvSpPr>
        <p:spPr>
          <a:xfrm>
            <a:off x="1097280" y="286609"/>
            <a:ext cx="10058400" cy="1450759"/>
          </a:xfrm>
          <a:prstGeom prst="rect">
            <a:avLst/>
          </a:prstGeom>
          <a:noFill/>
          <a:ln>
            <a:noFill/>
          </a:ln>
        </p:spPr>
        <p:txBody>
          <a:bodyPr vert="horz" wrap="square" lIns="91440" tIns="45720" rIns="91440" bIns="45720" anchor="b" anchorCtr="0" compatLnSpc="1">
            <a:normAutofit/>
          </a:bodyPr>
          <a:lstStyle/>
          <a:p>
            <a:pPr lvl="0"/>
            <a:r>
              <a:rPr lang="en-US"/>
              <a:t>Click to edit Master title style</a:t>
            </a:r>
          </a:p>
        </p:txBody>
      </p:sp>
      <p:sp>
        <p:nvSpPr>
          <p:cNvPr id="5" name="Text Placeholder 2"/>
          <p:cNvSpPr txBox="1">
            <a:spLocks noGrp="1"/>
          </p:cNvSpPr>
          <p:nvPr>
            <p:ph type="body" idx="1"/>
          </p:nvPr>
        </p:nvSpPr>
        <p:spPr>
          <a:xfrm>
            <a:off x="1097280" y="1845734"/>
            <a:ext cx="10058400" cy="4023360"/>
          </a:xfrm>
          <a:prstGeom prst="rect">
            <a:avLst/>
          </a:prstGeom>
          <a:noFill/>
          <a:ln>
            <a:noFill/>
          </a:ln>
        </p:spPr>
        <p:txBody>
          <a:bodyPr vert="horz" wrap="square" lIns="0" tIns="45720" rIns="0" bIns="45720" anchor="t" anchorCtr="0" compatLnSpc="1">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3"/>
          <p:cNvSpPr txBox="1">
            <a:spLocks noGrp="1"/>
          </p:cNvSpPr>
          <p:nvPr>
            <p:ph type="dt" sz="half" idx="2"/>
          </p:nvPr>
        </p:nvSpPr>
        <p:spPr>
          <a:xfrm>
            <a:off x="1097280" y="6459787"/>
            <a:ext cx="2472272" cy="365129"/>
          </a:xfrm>
          <a:prstGeom prst="rect">
            <a:avLst/>
          </a:prstGeom>
          <a:noFill/>
          <a:ln>
            <a:noFill/>
          </a:ln>
        </p:spPr>
        <p:txBody>
          <a:bodyPr vert="horz" wrap="square" lIns="91440" tIns="45720" rIns="91440" bIns="45720" anchor="ctr" anchorCtr="0" compatLnSpc="1">
            <a:noAutofit/>
          </a:bodyPr>
          <a:lstStyle>
            <a:lvl1pPr marL="0" marR="0" lvl="0" indent="0" algn="l" defTabSz="914400" rtl="0" fontAlgn="auto" hangingPunct="1">
              <a:lnSpc>
                <a:spcPct val="100000"/>
              </a:lnSpc>
              <a:spcBef>
                <a:spcPts val="0"/>
              </a:spcBef>
              <a:spcAft>
                <a:spcPts val="0"/>
              </a:spcAft>
              <a:buNone/>
              <a:tabLst/>
              <a:defRPr lang="en-US" sz="900" b="0" i="0" u="none" strike="noStrike" kern="1200" cap="none" spc="0" baseline="0">
                <a:solidFill>
                  <a:srgbClr val="FFFFFF"/>
                </a:solidFill>
                <a:uFillTx/>
                <a:latin typeface="Calibri"/>
              </a:defRPr>
            </a:lvl1pPr>
          </a:lstStyle>
          <a:p>
            <a:pPr lvl="0"/>
            <a:fld id="{09ABF67C-CE32-4F40-B81C-790D12A08F78}" type="datetime1">
              <a:rPr lang="en-US"/>
              <a:pPr lvl="0"/>
              <a:t>3/25/2025</a:t>
            </a:fld>
            <a:endParaRPr lang="en-US"/>
          </a:p>
        </p:txBody>
      </p:sp>
      <p:sp>
        <p:nvSpPr>
          <p:cNvPr id="7" name="Footer Placeholder 4"/>
          <p:cNvSpPr txBox="1">
            <a:spLocks noGrp="1"/>
          </p:cNvSpPr>
          <p:nvPr>
            <p:ph type="ftr" sz="quarter" idx="3"/>
          </p:nvPr>
        </p:nvSpPr>
        <p:spPr>
          <a:xfrm>
            <a:off x="3686184" y="6459787"/>
            <a:ext cx="4822801" cy="365129"/>
          </a:xfrm>
          <a:prstGeom prst="rect">
            <a:avLst/>
          </a:prstGeom>
          <a:noFill/>
          <a:ln>
            <a:noFill/>
          </a:ln>
        </p:spPr>
        <p:txBody>
          <a:bodyPr vert="horz" wrap="square" lIns="91440" tIns="45720" rIns="91440" bIns="45720" anchor="ctr" anchorCtr="1" compatLnSpc="1">
            <a:noAutofit/>
          </a:bodyPr>
          <a:lstStyle>
            <a:lvl1pPr marL="0" marR="0" lvl="0" indent="0" algn="ctr" defTabSz="914400" rtl="0" fontAlgn="auto" hangingPunct="1">
              <a:lnSpc>
                <a:spcPct val="100000"/>
              </a:lnSpc>
              <a:spcBef>
                <a:spcPts val="0"/>
              </a:spcBef>
              <a:spcAft>
                <a:spcPts val="0"/>
              </a:spcAft>
              <a:buNone/>
              <a:tabLst/>
              <a:defRPr lang="en-US" sz="900" b="0" i="0" u="none" strike="noStrike" kern="1200" cap="all" spc="0" baseline="0">
                <a:solidFill>
                  <a:srgbClr val="FFFFFF"/>
                </a:solidFill>
                <a:uFillTx/>
                <a:latin typeface="Calibri"/>
              </a:defRPr>
            </a:lvl1pPr>
          </a:lstStyle>
          <a:p>
            <a:pPr lvl="0"/>
            <a:endParaRPr lang="en-US"/>
          </a:p>
        </p:txBody>
      </p:sp>
      <p:sp>
        <p:nvSpPr>
          <p:cNvPr id="8" name="Slide Number Placeholder 5"/>
          <p:cNvSpPr txBox="1">
            <a:spLocks noGrp="1"/>
          </p:cNvSpPr>
          <p:nvPr>
            <p:ph type="sldNum" sz="quarter" idx="4"/>
          </p:nvPr>
        </p:nvSpPr>
        <p:spPr>
          <a:xfrm>
            <a:off x="9900455" y="6459787"/>
            <a:ext cx="1312026" cy="365129"/>
          </a:xfrm>
          <a:prstGeom prst="rect">
            <a:avLst/>
          </a:prstGeom>
          <a:noFill/>
          <a:ln>
            <a:noFill/>
          </a:ln>
        </p:spPr>
        <p:txBody>
          <a:bodyPr vert="horz" wrap="square" lIns="91440" tIns="45720" rIns="91440" bIns="45720" anchor="ctr" anchorCtr="0" compatLnSpc="1">
            <a:noAutofit/>
          </a:bodyPr>
          <a:lstStyle>
            <a:lvl1pPr marL="0" marR="0" lvl="0" indent="0" algn="r" defTabSz="914400" rtl="0" fontAlgn="auto" hangingPunct="1">
              <a:lnSpc>
                <a:spcPct val="100000"/>
              </a:lnSpc>
              <a:spcBef>
                <a:spcPts val="0"/>
              </a:spcBef>
              <a:spcAft>
                <a:spcPts val="0"/>
              </a:spcAft>
              <a:buNone/>
              <a:tabLst/>
              <a:defRPr lang="en-US" sz="1050" b="0" i="0" u="none" strike="noStrike" kern="1200" cap="none" spc="0" baseline="0">
                <a:solidFill>
                  <a:srgbClr val="FFFFFF"/>
                </a:solidFill>
                <a:uFillTx/>
                <a:latin typeface="Calibri"/>
              </a:defRPr>
            </a:lvl1pPr>
          </a:lstStyle>
          <a:p>
            <a:pPr lvl="0"/>
            <a:fld id="{36F1E580-3545-45C8-9ABB-BDCFCDD4B859}" type="slidenum">
              <a:t>‹#›</a:t>
            </a:fld>
            <a:endParaRPr lang="en-US"/>
          </a:p>
        </p:txBody>
      </p:sp>
      <p:cxnSp>
        <p:nvCxnSpPr>
          <p:cNvPr id="9" name="Straight Connector 9"/>
          <p:cNvCxnSpPr/>
          <p:nvPr/>
        </p:nvCxnSpPr>
        <p:spPr>
          <a:xfrm>
            <a:off x="1193529" y="1737844"/>
            <a:ext cx="9966960" cy="0"/>
          </a:xfrm>
          <a:prstGeom prst="straightConnector1">
            <a:avLst/>
          </a:prstGeom>
          <a:noFill/>
          <a:ln w="6345" cap="flat">
            <a:solidFill>
              <a:srgbClr val="7F7F7F"/>
            </a:solidFill>
            <a:prstDash val="solid"/>
          </a:ln>
        </p:spPr>
      </p:cxnSp>
    </p:spTree>
    <p:extLst>
      <p:ext uri="{BB962C8B-B14F-4D97-AF65-F5344CB8AC3E}">
        <p14:creationId xmlns:p14="http://schemas.microsoft.com/office/powerpoint/2010/main" val="1538391803"/>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marL="0" marR="0" lvl="0" indent="0" algn="l" defTabSz="914400" rtl="0" fontAlgn="auto" hangingPunct="1">
        <a:lnSpc>
          <a:spcPct val="85000"/>
        </a:lnSpc>
        <a:spcBef>
          <a:spcPts val="0"/>
        </a:spcBef>
        <a:spcAft>
          <a:spcPts val="0"/>
        </a:spcAft>
        <a:buNone/>
        <a:tabLst/>
        <a:defRPr lang="en-US" sz="4800" b="0" i="0" u="none" strike="noStrike" kern="1200" cap="none" spc="-50" baseline="0">
          <a:solidFill>
            <a:srgbClr val="404040"/>
          </a:solidFill>
          <a:uFillTx/>
          <a:latin typeface="Calibri Light"/>
        </a:defRPr>
      </a:lvl1pPr>
    </p:titleStyle>
    <p:bodyStyle>
      <a:lvl1pPr marL="91440" marR="0" lvl="0" indent="-91440" algn="l" defTabSz="914400" rtl="0" fontAlgn="auto" hangingPunct="1">
        <a:lnSpc>
          <a:spcPct val="90000"/>
        </a:lnSpc>
        <a:spcBef>
          <a:spcPts val="1200"/>
        </a:spcBef>
        <a:spcAft>
          <a:spcPts val="200"/>
        </a:spcAft>
        <a:buClr>
          <a:srgbClr val="6F6F74"/>
        </a:buClr>
        <a:buSzPct val="100000"/>
        <a:buFont typeface="Calibri" pitchFamily="34"/>
        <a:buChar char=" "/>
        <a:tabLst/>
        <a:defRPr lang="en-US" sz="2000" b="0" i="0" u="none" strike="noStrike" kern="1200" cap="none" spc="0" baseline="0">
          <a:solidFill>
            <a:srgbClr val="404040"/>
          </a:solidFill>
          <a:uFillTx/>
          <a:latin typeface="Calibri"/>
        </a:defRPr>
      </a:lvl1pPr>
      <a:lvl2pPr marL="384048" marR="0" lvl="1" indent="-182880" algn="l" defTabSz="914400" rtl="0" fontAlgn="auto" hangingPunct="1">
        <a:lnSpc>
          <a:spcPct val="90000"/>
        </a:lnSpc>
        <a:spcBef>
          <a:spcPts val="200"/>
        </a:spcBef>
        <a:spcAft>
          <a:spcPts val="400"/>
        </a:spcAft>
        <a:buClr>
          <a:srgbClr val="6F6F74"/>
        </a:buClr>
        <a:buSzPct val="100000"/>
        <a:buFont typeface="Calibri" pitchFamily="34"/>
        <a:buChar char="◦"/>
        <a:tabLst/>
        <a:defRPr lang="en-US" sz="1800" b="0" i="0" u="none" strike="noStrike" kern="1200" cap="none" spc="0" baseline="0">
          <a:solidFill>
            <a:srgbClr val="404040"/>
          </a:solidFill>
          <a:uFillTx/>
          <a:latin typeface="Calibri"/>
        </a:defRPr>
      </a:lvl2pPr>
      <a:lvl3pPr marL="566928" marR="0" lvl="2" indent="-182880" algn="l" defTabSz="914400" rtl="0" fontAlgn="auto" hangingPunct="1">
        <a:lnSpc>
          <a:spcPct val="90000"/>
        </a:lnSpc>
        <a:spcBef>
          <a:spcPts val="200"/>
        </a:spcBef>
        <a:spcAft>
          <a:spcPts val="400"/>
        </a:spcAft>
        <a:buClr>
          <a:srgbClr val="6F6F74"/>
        </a:buClr>
        <a:buSzPct val="100000"/>
        <a:buFont typeface="Calibri" pitchFamily="34"/>
        <a:buChar char="◦"/>
        <a:tabLst/>
        <a:defRPr lang="en-US" sz="1400" b="0" i="0" u="none" strike="noStrike" kern="1200" cap="none" spc="0" baseline="0">
          <a:solidFill>
            <a:srgbClr val="404040"/>
          </a:solidFill>
          <a:uFillTx/>
          <a:latin typeface="Calibri"/>
        </a:defRPr>
      </a:lvl3pPr>
      <a:lvl4pPr marL="749808" marR="0" lvl="3" indent="-182880" algn="l" defTabSz="914400" rtl="0" fontAlgn="auto" hangingPunct="1">
        <a:lnSpc>
          <a:spcPct val="90000"/>
        </a:lnSpc>
        <a:spcBef>
          <a:spcPts val="200"/>
        </a:spcBef>
        <a:spcAft>
          <a:spcPts val="400"/>
        </a:spcAft>
        <a:buClr>
          <a:srgbClr val="6F6F74"/>
        </a:buClr>
        <a:buSzPct val="100000"/>
        <a:buFont typeface="Calibri" pitchFamily="34"/>
        <a:buChar char="◦"/>
        <a:tabLst/>
        <a:defRPr lang="en-US" sz="1400" b="0" i="0" u="none" strike="noStrike" kern="1200" cap="none" spc="0" baseline="0">
          <a:solidFill>
            <a:srgbClr val="404040"/>
          </a:solidFill>
          <a:uFillTx/>
          <a:latin typeface="Calibri"/>
        </a:defRPr>
      </a:lvl4pPr>
      <a:lvl5pPr marL="932688" marR="0" lvl="4" indent="-182880" algn="l" defTabSz="914400" rtl="0" fontAlgn="auto" hangingPunct="1">
        <a:lnSpc>
          <a:spcPct val="90000"/>
        </a:lnSpc>
        <a:spcBef>
          <a:spcPts val="200"/>
        </a:spcBef>
        <a:spcAft>
          <a:spcPts val="400"/>
        </a:spcAft>
        <a:buClr>
          <a:srgbClr val="6F6F74"/>
        </a:buClr>
        <a:buSzPct val="100000"/>
        <a:buFont typeface="Calibri" pitchFamily="34"/>
        <a:buChar char="◦"/>
        <a:tabLst/>
        <a:defRPr lang="en-US" sz="1400" b="0" i="0" u="none" strike="noStrike" kern="1200" cap="none" spc="0" baseline="0">
          <a:solidFill>
            <a:srgbClr val="40404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484D45"/>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94A5903-F2A1-5442-B66D-00610C9E97A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BAE288CC-C49E-CA4C-0C5F-C11A5EAD501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F2037FD-9345-48B1-BC30-0CB24D00985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latin typeface="Calisto MT" panose="02040603050505030304" pitchFamily="18" charset="0"/>
              </a:defRPr>
            </a:lvl1pPr>
          </a:lstStyle>
          <a:p>
            <a:fld id="{6D0C2C90-50C5-4F31-8BBA-0F171C4C7E5E}" type="datetimeFigureOut">
              <a:rPr lang="en-US" smtClean="0"/>
              <a:pPr/>
              <a:t>3/25/2025</a:t>
            </a:fld>
            <a:endParaRPr lang="en-US" dirty="0"/>
          </a:p>
        </p:txBody>
      </p:sp>
      <p:sp>
        <p:nvSpPr>
          <p:cNvPr id="5" name="Footer Placeholder 4">
            <a:extLst>
              <a:ext uri="{FF2B5EF4-FFF2-40B4-BE49-F238E27FC236}">
                <a16:creationId xmlns:a16="http://schemas.microsoft.com/office/drawing/2014/main" id="{24C52C0A-D19E-4F72-30BA-D2406C4CDB5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latin typeface="Calisto MT" panose="02040603050505030304" pitchFamily="18" charset="0"/>
              </a:defRPr>
            </a:lvl1pPr>
          </a:lstStyle>
          <a:p>
            <a:endParaRPr lang="en-US" dirty="0"/>
          </a:p>
        </p:txBody>
      </p:sp>
      <p:sp>
        <p:nvSpPr>
          <p:cNvPr id="6" name="Slide Number Placeholder 5">
            <a:extLst>
              <a:ext uri="{FF2B5EF4-FFF2-40B4-BE49-F238E27FC236}">
                <a16:creationId xmlns:a16="http://schemas.microsoft.com/office/drawing/2014/main" id="{280BD440-3608-FA7B-307F-0BDE8B2F97F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latin typeface="Calisto MT" panose="02040603050505030304" pitchFamily="18" charset="0"/>
              </a:defRPr>
            </a:lvl1pPr>
          </a:lstStyle>
          <a:p>
            <a:fld id="{55BEA33C-4593-494D-AA5D-324BE7C6AC71}" type="slidenum">
              <a:rPr lang="en-US" smtClean="0"/>
              <a:pPr/>
              <a:t>‹#›</a:t>
            </a:fld>
            <a:endParaRPr lang="en-US" dirty="0"/>
          </a:p>
        </p:txBody>
      </p:sp>
    </p:spTree>
    <p:extLst>
      <p:ext uri="{BB962C8B-B14F-4D97-AF65-F5344CB8AC3E}">
        <p14:creationId xmlns:p14="http://schemas.microsoft.com/office/powerpoint/2010/main" val="1303133229"/>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l" defTabSz="914400" rtl="0" eaLnBrk="1" latinLnBrk="0" hangingPunct="1">
        <a:lnSpc>
          <a:spcPct val="90000"/>
        </a:lnSpc>
        <a:spcBef>
          <a:spcPct val="0"/>
        </a:spcBef>
        <a:buNone/>
        <a:defRPr sz="4400" kern="1200">
          <a:solidFill>
            <a:schemeClr val="tx1"/>
          </a:solidFill>
          <a:latin typeface="Calisto MT" panose="02040603050505030304" pitchFamily="18"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sto MT" panose="02040603050505030304"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sto MT" panose="020406030505050303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sto MT" panose="020406030505050303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sto MT" panose="020406030505050303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sto MT" panose="0204060305050503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1"/>
        <p:cNvGrpSpPr/>
        <p:nvPr/>
      </p:nvGrpSpPr>
      <p:grpSpPr>
        <a:xfrm>
          <a:off x="0" y="0"/>
          <a:ext cx="0" cy="0"/>
          <a:chOff x="0" y="0"/>
          <a:chExt cx="0" cy="0"/>
        </a:xfrm>
      </p:grpSpPr>
      <p:sp>
        <p:nvSpPr>
          <p:cNvPr id="22" name="Google Shape;22;p12"/>
          <p:cNvSpPr/>
          <p:nvPr/>
        </p:nvSpPr>
        <p:spPr>
          <a:xfrm>
            <a:off x="10251331" y="2"/>
            <a:ext cx="1934287" cy="5982727"/>
          </a:xfrm>
          <a:custGeom>
            <a:avLst/>
            <a:gdLst/>
            <a:ahLst/>
            <a:cxnLst/>
            <a:rect l="l" t="t" r="r" b="b"/>
            <a:pathLst>
              <a:path w="1696743" h="5463677" extrusionOk="0">
                <a:moveTo>
                  <a:pt x="1654379" y="5463677"/>
                </a:moveTo>
                <a:lnTo>
                  <a:pt x="0" y="5454085"/>
                </a:lnTo>
                <a:lnTo>
                  <a:pt x="980930" y="0"/>
                </a:lnTo>
                <a:lnTo>
                  <a:pt x="1696743" y="4620"/>
                </a:lnTo>
                <a:lnTo>
                  <a:pt x="1654379" y="5463677"/>
                </a:lnTo>
                <a:close/>
              </a:path>
            </a:pathLst>
          </a:custGeom>
          <a:gradFill>
            <a:gsLst>
              <a:gs pos="0">
                <a:srgbClr val="07477D">
                  <a:alpha val="0"/>
                </a:srgbClr>
              </a:gs>
              <a:gs pos="42000">
                <a:srgbClr val="07477D">
                  <a:alpha val="0"/>
                </a:srgbClr>
              </a:gs>
              <a:gs pos="100000">
                <a:srgbClr val="07477D">
                  <a:alpha val="31372"/>
                </a:srgbClr>
              </a:gs>
            </a:gsLst>
            <a:lin ang="719864" scaled="0"/>
          </a:gradFill>
          <a:ln>
            <a:noFill/>
          </a:ln>
        </p:spPr>
        <p:txBody>
          <a:bodyPr spcFirstLastPara="1" wrap="square" lIns="109700" tIns="54833" rIns="109700" bIns="54833" anchor="ctr" anchorCtr="0">
            <a:noAutofit/>
          </a:bodyPr>
          <a:lstStyle/>
          <a:p>
            <a:pPr marL="0" marR="0" lvl="0" indent="0" algn="ctr" rtl="0">
              <a:lnSpc>
                <a:spcPct val="100000"/>
              </a:lnSpc>
              <a:spcBef>
                <a:spcPts val="0"/>
              </a:spcBef>
              <a:spcAft>
                <a:spcPts val="0"/>
              </a:spcAft>
              <a:buClr>
                <a:schemeClr val="dk1"/>
              </a:buClr>
              <a:buSzPts val="1000"/>
              <a:buFont typeface="Arial"/>
              <a:buNone/>
            </a:pPr>
            <a:endParaRPr sz="1333" b="0" i="0" u="none" strike="noStrike" cap="none">
              <a:solidFill>
                <a:schemeClr val="lt1"/>
              </a:solidFill>
              <a:latin typeface="Century Schoolbook"/>
              <a:ea typeface="Century Schoolbook"/>
              <a:cs typeface="Century Schoolbook"/>
              <a:sym typeface="Century Schoolbook"/>
            </a:endParaRPr>
          </a:p>
        </p:txBody>
      </p:sp>
      <p:sp>
        <p:nvSpPr>
          <p:cNvPr id="23" name="Google Shape;23;p12"/>
          <p:cNvSpPr/>
          <p:nvPr/>
        </p:nvSpPr>
        <p:spPr>
          <a:xfrm>
            <a:off x="0" y="6317617"/>
            <a:ext cx="12192000" cy="538800"/>
          </a:xfrm>
          <a:prstGeom prst="rect">
            <a:avLst/>
          </a:prstGeom>
          <a:solidFill>
            <a:srgbClr val="003155"/>
          </a:solidFill>
          <a:ln>
            <a:noFill/>
          </a:ln>
        </p:spPr>
        <p:txBody>
          <a:bodyPr spcFirstLastPara="1" wrap="square" lIns="109700" tIns="54833" rIns="109700" bIns="54833" anchor="ctr" anchorCtr="0">
            <a:noAutofit/>
          </a:bodyPr>
          <a:lstStyle/>
          <a:p>
            <a:pPr marL="0" marR="0" lvl="0" indent="0" algn="ctr" rtl="0">
              <a:lnSpc>
                <a:spcPct val="100000"/>
              </a:lnSpc>
              <a:spcBef>
                <a:spcPts val="0"/>
              </a:spcBef>
              <a:spcAft>
                <a:spcPts val="0"/>
              </a:spcAft>
              <a:buClr>
                <a:schemeClr val="dk1"/>
              </a:buClr>
              <a:buSzPts val="1000"/>
              <a:buFont typeface="Arial"/>
              <a:buNone/>
            </a:pPr>
            <a:endParaRPr sz="1333" b="0" i="0" u="none" strike="noStrike" cap="none">
              <a:solidFill>
                <a:schemeClr val="lt1"/>
              </a:solidFill>
              <a:latin typeface="Century Schoolbook"/>
              <a:ea typeface="Century Schoolbook"/>
              <a:cs typeface="Century Schoolbook"/>
              <a:sym typeface="Century Schoolbook"/>
            </a:endParaRPr>
          </a:p>
        </p:txBody>
      </p:sp>
      <p:sp>
        <p:nvSpPr>
          <p:cNvPr id="24" name="Google Shape;24;p12"/>
          <p:cNvSpPr/>
          <p:nvPr/>
        </p:nvSpPr>
        <p:spPr>
          <a:xfrm>
            <a:off x="9892576" y="-7459"/>
            <a:ext cx="2325509" cy="6878157"/>
          </a:xfrm>
          <a:custGeom>
            <a:avLst/>
            <a:gdLst/>
            <a:ahLst/>
            <a:cxnLst/>
            <a:rect l="l" t="t" r="r" b="b"/>
            <a:pathLst>
              <a:path w="2325509" h="6878157" extrusionOk="0">
                <a:moveTo>
                  <a:pt x="2203243" y="0"/>
                </a:moveTo>
                <a:lnTo>
                  <a:pt x="2325509" y="0"/>
                </a:lnTo>
                <a:lnTo>
                  <a:pt x="2325509" y="6878157"/>
                </a:lnTo>
                <a:lnTo>
                  <a:pt x="0" y="6878157"/>
                </a:lnTo>
                <a:lnTo>
                  <a:pt x="170264" y="6783617"/>
                </a:lnTo>
                <a:cubicBezTo>
                  <a:pt x="1103191" y="6089061"/>
                  <a:pt x="1860052" y="3635971"/>
                  <a:pt x="2167774" y="417846"/>
                </a:cubicBezTo>
                <a:lnTo>
                  <a:pt x="2203243" y="0"/>
                </a:lnTo>
                <a:close/>
              </a:path>
            </a:pathLst>
          </a:custGeom>
          <a:solidFill>
            <a:schemeClr val="lt1"/>
          </a:solidFill>
          <a:ln>
            <a:noFill/>
          </a:ln>
        </p:spPr>
        <p:txBody>
          <a:bodyPr spcFirstLastPara="1" wrap="square" lIns="109700" tIns="54833" rIns="109700" bIns="54833" anchor="ctr" anchorCtr="0">
            <a:noAutofit/>
          </a:bodyPr>
          <a:lstStyle/>
          <a:p>
            <a:pPr marL="0" marR="0" lvl="0" indent="0" algn="ctr" rtl="0">
              <a:lnSpc>
                <a:spcPct val="100000"/>
              </a:lnSpc>
              <a:spcBef>
                <a:spcPts val="0"/>
              </a:spcBef>
              <a:spcAft>
                <a:spcPts val="0"/>
              </a:spcAft>
              <a:buClr>
                <a:schemeClr val="dk1"/>
              </a:buClr>
              <a:buSzPts val="1000"/>
              <a:buFont typeface="Arial"/>
              <a:buNone/>
            </a:pPr>
            <a:endParaRPr sz="1333" b="0" i="0" u="none" strike="noStrike" cap="none">
              <a:solidFill>
                <a:schemeClr val="lt1"/>
              </a:solidFill>
              <a:latin typeface="Century Schoolbook"/>
              <a:ea typeface="Century Schoolbook"/>
              <a:cs typeface="Century Schoolbook"/>
              <a:sym typeface="Century Schoolbook"/>
            </a:endParaRPr>
          </a:p>
        </p:txBody>
      </p:sp>
      <p:pic>
        <p:nvPicPr>
          <p:cNvPr id="25" name="Google Shape;25;p12"/>
          <p:cNvPicPr preferRelativeResize="0"/>
          <p:nvPr/>
        </p:nvPicPr>
        <p:blipFill rotWithShape="1">
          <a:blip r:embed="rId11">
            <a:alphaModFix/>
          </a:blip>
          <a:srcRect/>
          <a:stretch/>
        </p:blipFill>
        <p:spPr>
          <a:xfrm>
            <a:off x="10060107" y="5926931"/>
            <a:ext cx="1863564" cy="755299"/>
          </a:xfrm>
          <a:prstGeom prst="rect">
            <a:avLst/>
          </a:prstGeom>
          <a:noFill/>
          <a:ln>
            <a:noFill/>
          </a:ln>
        </p:spPr>
      </p:pic>
      <p:sp>
        <p:nvSpPr>
          <p:cNvPr id="26" name="Google Shape;26;p12"/>
          <p:cNvSpPr txBox="1">
            <a:spLocks noGrp="1"/>
          </p:cNvSpPr>
          <p:nvPr>
            <p:ph type="body" idx="1"/>
          </p:nvPr>
        </p:nvSpPr>
        <p:spPr>
          <a:xfrm>
            <a:off x="838200" y="1824991"/>
            <a:ext cx="10515600" cy="4353000"/>
          </a:xfrm>
          <a:prstGeom prst="rect">
            <a:avLst/>
          </a:prstGeom>
          <a:noFill/>
          <a:ln>
            <a:noFill/>
          </a:ln>
        </p:spPr>
        <p:txBody>
          <a:bodyPr spcFirstLastPara="1" wrap="square" lIns="68575" tIns="34275" rIns="68575" bIns="34275" anchor="t" anchorCtr="0">
            <a:noAutofit/>
          </a:bodyPr>
          <a:lstStyle>
            <a:lvl1pPr marL="457200" marR="0" lvl="0" indent="-336550" algn="l" rtl="0">
              <a:lnSpc>
                <a:spcPct val="95000"/>
              </a:lnSpc>
              <a:spcBef>
                <a:spcPts val="900"/>
              </a:spcBef>
              <a:spcAft>
                <a:spcPts val="0"/>
              </a:spcAft>
              <a:buClr>
                <a:schemeClr val="accent1"/>
              </a:buClr>
              <a:buSzPts val="1700"/>
              <a:buFont typeface="Arial"/>
              <a:buChar char="•"/>
              <a:defRPr sz="2100" b="0" i="0" u="none" strike="noStrike" cap="none">
                <a:solidFill>
                  <a:srgbClr val="7F7F7F"/>
                </a:solidFill>
                <a:latin typeface="Cambria"/>
                <a:ea typeface="Cambria"/>
                <a:cs typeface="Cambria"/>
                <a:sym typeface="Cambria"/>
              </a:defRPr>
            </a:lvl1pPr>
            <a:lvl2pPr marL="914400" marR="0" lvl="1" indent="-304800" algn="l" rtl="0">
              <a:lnSpc>
                <a:spcPct val="90000"/>
              </a:lnSpc>
              <a:spcBef>
                <a:spcPts val="200"/>
              </a:spcBef>
              <a:spcAft>
                <a:spcPts val="0"/>
              </a:spcAft>
              <a:buClr>
                <a:schemeClr val="accent1"/>
              </a:buClr>
              <a:buSzPts val="1200"/>
              <a:buFont typeface="Noto Sans"/>
              <a:buChar char="●"/>
              <a:defRPr sz="1200" b="0" i="0" u="none" strike="noStrike" cap="none">
                <a:solidFill>
                  <a:srgbClr val="7F7F7F"/>
                </a:solidFill>
                <a:latin typeface="Cambria"/>
                <a:ea typeface="Cambria"/>
                <a:cs typeface="Cambria"/>
                <a:sym typeface="Cambria"/>
              </a:defRPr>
            </a:lvl2pPr>
            <a:lvl3pPr marL="1371600" marR="0" lvl="2" indent="-298450" algn="l" rtl="0">
              <a:lnSpc>
                <a:spcPct val="90000"/>
              </a:lnSpc>
              <a:spcBef>
                <a:spcPts val="200"/>
              </a:spcBef>
              <a:spcAft>
                <a:spcPts val="0"/>
              </a:spcAft>
              <a:buClr>
                <a:schemeClr val="accent1"/>
              </a:buClr>
              <a:buSzPts val="1100"/>
              <a:buFont typeface="Noto Sans"/>
              <a:buChar char="●"/>
              <a:defRPr sz="1100" b="0" i="0" u="none" strike="noStrike" cap="none">
                <a:solidFill>
                  <a:srgbClr val="7F7F7F"/>
                </a:solidFill>
                <a:latin typeface="Cambria"/>
                <a:ea typeface="Cambria"/>
                <a:cs typeface="Cambria"/>
                <a:sym typeface="Cambria"/>
              </a:defRPr>
            </a:lvl3pPr>
            <a:lvl4pPr marL="1828800" marR="0" lvl="3" indent="-298450" algn="l" rtl="0">
              <a:lnSpc>
                <a:spcPct val="90000"/>
              </a:lnSpc>
              <a:spcBef>
                <a:spcPts val="200"/>
              </a:spcBef>
              <a:spcAft>
                <a:spcPts val="0"/>
              </a:spcAft>
              <a:buClr>
                <a:schemeClr val="accent1"/>
              </a:buClr>
              <a:buSzPts val="1100"/>
              <a:buFont typeface="Noto Sans"/>
              <a:buChar char="●"/>
              <a:defRPr sz="1100" b="0" i="0" u="none" strike="noStrike" cap="none">
                <a:solidFill>
                  <a:srgbClr val="7F7F7F"/>
                </a:solidFill>
                <a:latin typeface="Cambria"/>
                <a:ea typeface="Cambria"/>
                <a:cs typeface="Cambria"/>
                <a:sym typeface="Cambria"/>
              </a:defRPr>
            </a:lvl4pPr>
            <a:lvl5pPr marL="2286000" marR="0" lvl="4" indent="-298450" algn="l" rtl="0">
              <a:lnSpc>
                <a:spcPct val="90000"/>
              </a:lnSpc>
              <a:spcBef>
                <a:spcPts val="200"/>
              </a:spcBef>
              <a:spcAft>
                <a:spcPts val="0"/>
              </a:spcAft>
              <a:buClr>
                <a:schemeClr val="accent1"/>
              </a:buClr>
              <a:buSzPts val="1100"/>
              <a:buFont typeface="Noto Sans"/>
              <a:buChar char="●"/>
              <a:defRPr sz="1100" b="0" i="0" u="none" strike="noStrike" cap="none">
                <a:solidFill>
                  <a:srgbClr val="7F7F7F"/>
                </a:solidFill>
                <a:latin typeface="Cambria"/>
                <a:ea typeface="Cambria"/>
                <a:cs typeface="Cambria"/>
                <a:sym typeface="Cambria"/>
              </a:defRPr>
            </a:lvl5pPr>
            <a:lvl6pPr marL="2743200" marR="0" lvl="5" indent="-285750" algn="l" rtl="0">
              <a:lnSpc>
                <a:spcPct val="90000"/>
              </a:lnSpc>
              <a:spcBef>
                <a:spcPts val="200"/>
              </a:spcBef>
              <a:spcAft>
                <a:spcPts val="0"/>
              </a:spcAft>
              <a:buClr>
                <a:schemeClr val="accent1"/>
              </a:buClr>
              <a:buSzPts val="900"/>
              <a:buFont typeface="Noto Sans"/>
              <a:buChar char="●"/>
              <a:defRPr sz="900" b="0" i="0" u="none" strike="noStrike" cap="none">
                <a:solidFill>
                  <a:srgbClr val="262626"/>
                </a:solidFill>
                <a:latin typeface="Century Schoolbook"/>
                <a:ea typeface="Century Schoolbook"/>
                <a:cs typeface="Century Schoolbook"/>
                <a:sym typeface="Century Schoolbook"/>
              </a:defRPr>
            </a:lvl6pPr>
            <a:lvl7pPr marL="3200400" marR="0" lvl="6" indent="-285750" algn="l" rtl="0">
              <a:lnSpc>
                <a:spcPct val="90000"/>
              </a:lnSpc>
              <a:spcBef>
                <a:spcPts val="200"/>
              </a:spcBef>
              <a:spcAft>
                <a:spcPts val="0"/>
              </a:spcAft>
              <a:buClr>
                <a:schemeClr val="accent1"/>
              </a:buClr>
              <a:buSzPts val="900"/>
              <a:buFont typeface="Noto Sans"/>
              <a:buChar char="●"/>
              <a:defRPr sz="900" b="0" i="0" u="none" strike="noStrike" cap="none">
                <a:solidFill>
                  <a:srgbClr val="262626"/>
                </a:solidFill>
                <a:latin typeface="Century Schoolbook"/>
                <a:ea typeface="Century Schoolbook"/>
                <a:cs typeface="Century Schoolbook"/>
                <a:sym typeface="Century Schoolbook"/>
              </a:defRPr>
            </a:lvl7pPr>
            <a:lvl8pPr marL="3657600" marR="0" lvl="7" indent="-285750" algn="l" rtl="0">
              <a:lnSpc>
                <a:spcPct val="90000"/>
              </a:lnSpc>
              <a:spcBef>
                <a:spcPts val="200"/>
              </a:spcBef>
              <a:spcAft>
                <a:spcPts val="0"/>
              </a:spcAft>
              <a:buClr>
                <a:schemeClr val="accent1"/>
              </a:buClr>
              <a:buSzPts val="900"/>
              <a:buFont typeface="Noto Sans"/>
              <a:buChar char="●"/>
              <a:defRPr sz="900" b="0" i="0" u="none" strike="noStrike" cap="none">
                <a:solidFill>
                  <a:srgbClr val="262626"/>
                </a:solidFill>
                <a:latin typeface="Century Schoolbook"/>
                <a:ea typeface="Century Schoolbook"/>
                <a:cs typeface="Century Schoolbook"/>
                <a:sym typeface="Century Schoolbook"/>
              </a:defRPr>
            </a:lvl8pPr>
            <a:lvl9pPr marL="4114800" marR="0" lvl="8" indent="-285750" algn="l" rtl="0">
              <a:lnSpc>
                <a:spcPct val="90000"/>
              </a:lnSpc>
              <a:spcBef>
                <a:spcPts val="200"/>
              </a:spcBef>
              <a:spcAft>
                <a:spcPts val="200"/>
              </a:spcAft>
              <a:buClr>
                <a:schemeClr val="accent1"/>
              </a:buClr>
              <a:buSzPts val="900"/>
              <a:buFont typeface="Noto Sans"/>
              <a:buChar char="●"/>
              <a:defRPr sz="900" b="0" i="0" u="none" strike="noStrike" cap="none">
                <a:solidFill>
                  <a:srgbClr val="262626"/>
                </a:solidFill>
                <a:latin typeface="Century Schoolbook"/>
                <a:ea typeface="Century Schoolbook"/>
                <a:cs typeface="Century Schoolbook"/>
                <a:sym typeface="Century Schoolbook"/>
              </a:defRPr>
            </a:lvl9pPr>
          </a:lstStyle>
          <a:p>
            <a:endParaRPr/>
          </a:p>
        </p:txBody>
      </p:sp>
      <p:sp>
        <p:nvSpPr>
          <p:cNvPr id="27" name="Google Shape;27;p12"/>
          <p:cNvSpPr txBox="1">
            <a:spLocks noGrp="1"/>
          </p:cNvSpPr>
          <p:nvPr>
            <p:ph type="title"/>
          </p:nvPr>
        </p:nvSpPr>
        <p:spPr>
          <a:xfrm>
            <a:off x="838200" y="365760"/>
            <a:ext cx="10515600" cy="1326000"/>
          </a:xfrm>
          <a:prstGeom prst="rect">
            <a:avLst/>
          </a:prstGeom>
          <a:noFill/>
          <a:ln>
            <a:noFill/>
          </a:ln>
        </p:spPr>
        <p:txBody>
          <a:bodyPr spcFirstLastPara="1" wrap="square" lIns="68575" tIns="34275" rIns="68575" bIns="34275" anchor="ctr" anchorCtr="0">
            <a:noAutofit/>
          </a:bodyPr>
          <a:lstStyle>
            <a:lvl1pPr marR="0" lvl="0" algn="l" rtl="0">
              <a:lnSpc>
                <a:spcPct val="90000"/>
              </a:lnSpc>
              <a:spcBef>
                <a:spcPts val="0"/>
              </a:spcBef>
              <a:spcAft>
                <a:spcPts val="0"/>
              </a:spcAft>
              <a:buClr>
                <a:schemeClr val="accent1"/>
              </a:buClr>
              <a:buSzPts val="2800"/>
              <a:buFont typeface="Cambria"/>
              <a:buNone/>
              <a:defRPr sz="2700" b="0" i="0" u="none" strike="noStrike" cap="none">
                <a:solidFill>
                  <a:schemeClr val="accent1"/>
                </a:solidFill>
                <a:latin typeface="Cambria"/>
                <a:ea typeface="Cambria"/>
                <a:cs typeface="Cambria"/>
                <a:sym typeface="Cambria"/>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28" name="Google Shape;28;p12"/>
          <p:cNvSpPr txBox="1"/>
          <p:nvPr/>
        </p:nvSpPr>
        <p:spPr>
          <a:xfrm>
            <a:off x="914407" y="6317622"/>
            <a:ext cx="8930400" cy="540300"/>
          </a:xfrm>
          <a:prstGeom prst="rect">
            <a:avLst/>
          </a:prstGeom>
          <a:noFill/>
          <a:ln>
            <a:noFill/>
          </a:ln>
        </p:spPr>
        <p:txBody>
          <a:bodyPr spcFirstLastPara="1" wrap="square" lIns="0" tIns="45700" rIns="0" bIns="45700" anchor="ctr" anchorCtr="0">
            <a:noAutofit/>
          </a:bodyPr>
          <a:lstStyle/>
          <a:p>
            <a:pPr marL="0" marR="0" lvl="0" indent="0" algn="l" rtl="0">
              <a:lnSpc>
                <a:spcPct val="100000"/>
              </a:lnSpc>
              <a:spcBef>
                <a:spcPts val="0"/>
              </a:spcBef>
              <a:spcAft>
                <a:spcPts val="0"/>
              </a:spcAft>
              <a:buClr>
                <a:schemeClr val="lt1"/>
              </a:buClr>
              <a:buSzPts val="800"/>
              <a:buFont typeface="Arial Narrow"/>
              <a:buNone/>
            </a:pPr>
            <a:r>
              <a:rPr lang="en-US" sz="1067" b="0" i="0" u="none" strike="noStrike" cap="none">
                <a:solidFill>
                  <a:schemeClr val="lt1"/>
                </a:solidFill>
                <a:latin typeface="Arial Narrow"/>
                <a:ea typeface="Arial Narrow"/>
                <a:cs typeface="Arial Narrow"/>
                <a:sym typeface="Arial Narrow"/>
              </a:rPr>
              <a:t>U.S. Department of Commerce | National Oceanic and Atmospheric Administration | National Marine Fisheries Service</a:t>
            </a:r>
            <a:endParaRPr sz="2133" b="0" i="0" u="none" strike="noStrike" cap="none">
              <a:solidFill>
                <a:schemeClr val="dk1"/>
              </a:solidFill>
              <a:latin typeface="Arial"/>
              <a:ea typeface="Arial"/>
              <a:cs typeface="Arial"/>
              <a:sym typeface="Arial"/>
            </a:endParaRPr>
          </a:p>
        </p:txBody>
      </p:sp>
      <p:sp>
        <p:nvSpPr>
          <p:cNvPr id="29" name="Google Shape;29;p12"/>
          <p:cNvSpPr txBox="1"/>
          <p:nvPr/>
        </p:nvSpPr>
        <p:spPr>
          <a:xfrm>
            <a:off x="168166" y="6304133"/>
            <a:ext cx="746100" cy="553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13B9C2"/>
              </a:buClr>
              <a:buSzPts val="800"/>
              <a:buFont typeface="Arial Narrow"/>
              <a:buNone/>
            </a:pPr>
            <a:r>
              <a:rPr lang="en-US" sz="1200" b="1" i="0" u="none" strike="noStrike" cap="none">
                <a:solidFill>
                  <a:srgbClr val="13B9C2"/>
                </a:solidFill>
                <a:latin typeface="Arial Narrow"/>
                <a:ea typeface="Arial Narrow"/>
                <a:cs typeface="Arial Narrow"/>
                <a:sym typeface="Arial Narrow"/>
              </a:rPr>
              <a:t>Page </a:t>
            </a:r>
            <a:fld id="{00000000-1234-1234-1234-123412341234}" type="slidenum">
              <a:rPr lang="en-US" sz="1200" b="1" i="0" u="none" strike="noStrike" cap="none">
                <a:solidFill>
                  <a:srgbClr val="13B9C2"/>
                </a:solidFill>
                <a:latin typeface="Arial Narrow"/>
                <a:ea typeface="Arial Narrow"/>
                <a:cs typeface="Arial Narrow"/>
                <a:sym typeface="Arial Narrow"/>
              </a:rPr>
              <a:pPr marL="0" marR="0" lvl="0" indent="0" algn="l" rtl="0">
                <a:lnSpc>
                  <a:spcPct val="100000"/>
                </a:lnSpc>
                <a:spcBef>
                  <a:spcPts val="0"/>
                </a:spcBef>
                <a:spcAft>
                  <a:spcPts val="0"/>
                </a:spcAft>
                <a:buClr>
                  <a:srgbClr val="13B9C2"/>
                </a:buClr>
                <a:buSzPts val="800"/>
                <a:buFont typeface="Arial Narrow"/>
                <a:buNone/>
              </a:pPr>
              <a:t>‹#›</a:t>
            </a:fld>
            <a:endParaRPr sz="1200" b="1" i="0" u="none" strike="noStrike" cap="none">
              <a:solidFill>
                <a:srgbClr val="13B9C2"/>
              </a:solidFill>
              <a:latin typeface="Arial Narrow"/>
              <a:ea typeface="Arial Narrow"/>
              <a:cs typeface="Arial Narrow"/>
              <a:sym typeface="Arial Narrow"/>
            </a:endParaRPr>
          </a:p>
        </p:txBody>
      </p:sp>
    </p:spTree>
    <p:extLst>
      <p:ext uri="{BB962C8B-B14F-4D97-AF65-F5344CB8AC3E}">
        <p14:creationId xmlns:p14="http://schemas.microsoft.com/office/powerpoint/2010/main" val="3181718892"/>
      </p:ext>
    </p:extLst>
  </p:cSld>
  <p:clrMap bg1="lt1" tx1="dk1" bg2="dk2" tx2="lt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ABBE54-A802-49FE-AE51-217A2693B235}" type="slidenum">
              <a:rPr lang="en-US" smtClean="0"/>
              <a:t>‹#›</a:t>
            </a:fld>
            <a:endParaRPr lang="en-US"/>
          </a:p>
        </p:txBody>
      </p:sp>
    </p:spTree>
    <p:extLst>
      <p:ext uri="{BB962C8B-B14F-4D97-AF65-F5344CB8AC3E}">
        <p14:creationId xmlns:p14="http://schemas.microsoft.com/office/powerpoint/2010/main" val="2571876951"/>
      </p:ext>
    </p:extLst>
  </p:cSld>
  <p:clrMap bg1="dk1" tx1="lt1" bg2="dk2" tx2="lt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 id="2147483745" r:id="rId13"/>
    <p:sldLayoutId id="2147483746" r:id="rId14"/>
    <p:sldLayoutId id="2147483747" r:id="rId15"/>
    <p:sldLayoutId id="2147483748" r:id="rId16"/>
    <p:sldLayoutId id="2147483749" r:id="rId17"/>
    <p:sldLayoutId id="2147483750" r:id="rId18"/>
    <p:sldLayoutId id="2147483751" r:id="rId19"/>
    <p:sldLayoutId id="2147483752" r:id="rId20"/>
    <p:sldLayoutId id="2147483753" r:id="rId21"/>
    <p:sldLayoutId id="2147483754" r:id="rId22"/>
    <p:sldLayoutId id="2147483755" r:id="rId23"/>
    <p:sldLayoutId id="2147483756" r:id="rId24"/>
    <p:sldLayoutId id="2147483757" r:id="rId25"/>
    <p:sldLayoutId id="2147483758" r:id="rId26"/>
    <p:sldLayoutId id="2147483759" r:id="rId27"/>
    <p:sldLayoutId id="2147483760" r:id="rId28"/>
    <p:sldLayoutId id="2147483761" r:id="rId29"/>
    <p:sldLayoutId id="2147483762" r:id="rId30"/>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C1-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A5ABBE54-A802-49FE-AE51-217A2693B235}" type="slidenum">
              <a:rPr lang="en-US" smtClean="0"/>
              <a:t>‹#›</a:t>
            </a:fld>
            <a:endParaRPr lang="en-US"/>
          </a:p>
        </p:txBody>
      </p:sp>
    </p:spTree>
    <p:extLst>
      <p:ext uri="{BB962C8B-B14F-4D97-AF65-F5344CB8AC3E}">
        <p14:creationId xmlns:p14="http://schemas.microsoft.com/office/powerpoint/2010/main" val="2115880740"/>
      </p:ext>
    </p:extLst>
  </p:cSld>
  <p:clrMap bg1="dk1" tx1="lt1" bg2="dk2" tx2="lt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 id="2147483775" r:id="rId12"/>
    <p:sldLayoutId id="2147483776" r:id="rId13"/>
    <p:sldLayoutId id="2147483777" r:id="rId14"/>
    <p:sldLayoutId id="2147483778" r:id="rId15"/>
    <p:sldLayoutId id="2147483779" r:id="rId16"/>
    <p:sldLayoutId id="2147483780" r:id="rId17"/>
  </p:sldLayoutIdLst>
  <p:hf hdr="0" ftr="0" dt="0"/>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9.jpeg"/><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31.xml"/><Relationship Id="rId5" Type="http://schemas.openxmlformats.org/officeDocument/2006/relationships/image" Target="../media/image38.png"/><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notesSlide" Target="../notesSlides/notesSlide13.xml"/><Relationship Id="rId7" Type="http://schemas.microsoft.com/office/2007/relationships/hdphoto" Target="../media/hdphoto2.wdp"/><Relationship Id="rId2" Type="http://schemas.openxmlformats.org/officeDocument/2006/relationships/slideLayout" Target="../slideLayouts/slideLayout13.xml"/><Relationship Id="rId1" Type="http://schemas.openxmlformats.org/officeDocument/2006/relationships/tags" Target="../tags/tag2.xml"/><Relationship Id="rId6" Type="http://schemas.openxmlformats.org/officeDocument/2006/relationships/image" Target="../media/image43.png"/><Relationship Id="rId5" Type="http://schemas.openxmlformats.org/officeDocument/2006/relationships/image" Target="../media/image42.jpg"/><Relationship Id="rId4" Type="http://schemas.openxmlformats.org/officeDocument/2006/relationships/image" Target="../media/image41.jpg"/><Relationship Id="rId9" Type="http://schemas.microsoft.com/office/2007/relationships/hdphoto" Target="../media/hdphoto3.wdp"/></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svg"/><Relationship Id="rId4" Type="http://schemas.openxmlformats.org/officeDocument/2006/relationships/image" Target="../media/image11.png"/><Relationship Id="rId9" Type="http://schemas.openxmlformats.org/officeDocument/2006/relationships/image" Target="../media/image16.png"/></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tags" Target="../tags/tag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31.xml"/><Relationship Id="rId5" Type="http://schemas.openxmlformats.org/officeDocument/2006/relationships/image" Target="../media/image38.png"/><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31.xml"/><Relationship Id="rId5" Type="http://schemas.openxmlformats.org/officeDocument/2006/relationships/image" Target="../media/image38.png"/><Relationship Id="rId4" Type="http://schemas.openxmlformats.org/officeDocument/2006/relationships/image" Target="../media/image36.png"/></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microsoft.com/office/2018/10/relationships/comments" Target="../comments/modernComment_37B_3CB3CE36.xml"/><Relationship Id="rId2" Type="http://schemas.openxmlformats.org/officeDocument/2006/relationships/notesSlide" Target="../notesSlides/notesSlide18.xml"/><Relationship Id="rId1" Type="http://schemas.openxmlformats.org/officeDocument/2006/relationships/slideLayout" Target="../slideLayouts/slideLayout48.xml"/><Relationship Id="rId4" Type="http://schemas.openxmlformats.org/officeDocument/2006/relationships/image" Target="../media/image48.png"/></Relationships>
</file>

<file path=ppt/slides/_rels/slide3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9.xml"/><Relationship Id="rId1" Type="http://schemas.openxmlformats.org/officeDocument/2006/relationships/slideLayout" Target="../slideLayouts/slideLayout48.xml"/></Relationships>
</file>

<file path=ppt/slides/_rels/slide3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2.png"/><Relationship Id="rId7" Type="http://schemas.microsoft.com/office/2007/relationships/hdphoto" Target="../media/hdphoto4.wdp"/><Relationship Id="rId2" Type="http://schemas.openxmlformats.org/officeDocument/2006/relationships/notesSlide" Target="../notesSlides/notesSlide21.xml"/><Relationship Id="rId1" Type="http://schemas.openxmlformats.org/officeDocument/2006/relationships/slideLayout" Target="../slideLayouts/slideLayout67.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3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2.xml"/><Relationship Id="rId1" Type="http://schemas.openxmlformats.org/officeDocument/2006/relationships/slideLayout" Target="../slideLayouts/slideLayout98.xml"/><Relationship Id="rId5" Type="http://schemas.openxmlformats.org/officeDocument/2006/relationships/chart" Target="../charts/chart2.xml"/><Relationship Id="rId4" Type="http://schemas.openxmlformats.org/officeDocument/2006/relationships/image" Target="../media/image58.png"/></Relationships>
</file>

<file path=ppt/slides/_rels/slide3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3.xml"/><Relationship Id="rId1" Type="http://schemas.openxmlformats.org/officeDocument/2006/relationships/slideLayout" Target="../slideLayouts/slideLayout58.xml"/><Relationship Id="rId4" Type="http://schemas.openxmlformats.org/officeDocument/2006/relationships/chart" Target="../charts/chart3.xml"/></Relationships>
</file>

<file path=ppt/slides/_rels/slide3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4.xml"/><Relationship Id="rId1" Type="http://schemas.openxmlformats.org/officeDocument/2006/relationships/slideLayout" Target="../slideLayouts/slideLayout98.xml"/><Relationship Id="rId4" Type="http://schemas.openxmlformats.org/officeDocument/2006/relationships/image" Target="../media/image58.png"/></Relationships>
</file>

<file path=ppt/slides/_rels/slide3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5.xml"/><Relationship Id="rId1" Type="http://schemas.openxmlformats.org/officeDocument/2006/relationships/slideLayout" Target="../slideLayouts/slideLayout98.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63.png"/><Relationship Id="rId2" Type="http://schemas.openxmlformats.org/officeDocument/2006/relationships/notesSlide" Target="../notesSlides/notesSlide26.xml"/><Relationship Id="rId1" Type="http://schemas.openxmlformats.org/officeDocument/2006/relationships/slideLayout" Target="../slideLayouts/slideLayout98.xml"/><Relationship Id="rId6" Type="http://schemas.microsoft.com/office/2007/relationships/hdphoto" Target="../media/hdphoto6.wdp"/><Relationship Id="rId5" Type="http://schemas.openxmlformats.org/officeDocument/2006/relationships/image" Target="../media/image62.png"/><Relationship Id="rId4" Type="http://schemas.microsoft.com/office/2007/relationships/hdphoto" Target="../media/hdphoto5.wdp"/></Relationships>
</file>

<file path=ppt/slides/_rels/slide4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7.xml"/><Relationship Id="rId1" Type="http://schemas.openxmlformats.org/officeDocument/2006/relationships/slideLayout" Target="../slideLayouts/slideLayout98.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98.xml"/></Relationships>
</file>

<file path=ppt/slides/_rels/slide4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9.xml"/><Relationship Id="rId1" Type="http://schemas.openxmlformats.org/officeDocument/2006/relationships/slideLayout" Target="../slideLayouts/slideLayout13.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4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png"/><Relationship Id="rId1" Type="http://schemas.openxmlformats.org/officeDocument/2006/relationships/slideLayout" Target="../slideLayouts/slideLayout13.xml"/><Relationship Id="rId4" Type="http://schemas.openxmlformats.org/officeDocument/2006/relationships/image" Target="../media/image71.jpeg"/></Relationships>
</file>

<file path=ppt/slides/_rels/slide45.xml.rels><?xml version="1.0" encoding="UTF-8" standalone="yes"?>
<Relationships xmlns="http://schemas.openxmlformats.org/package/2006/relationships"><Relationship Id="rId2" Type="http://schemas.openxmlformats.org/officeDocument/2006/relationships/hyperlink" Target="https://doi.org/10.3354/dao03577" TargetMode="Externa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3.xml"/><Relationship Id="rId1" Type="http://schemas.openxmlformats.org/officeDocument/2006/relationships/tags" Target="../tags/tag1.xml"/><Relationship Id="rId5" Type="http://schemas.openxmlformats.org/officeDocument/2006/relationships/image" Target="../media/image21.png"/><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24.pn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42.xml"/><Relationship Id="rId6" Type="http://schemas.openxmlformats.org/officeDocument/2006/relationships/image" Target="../media/image29.png"/><Relationship Id="rId5" Type="http://schemas.openxmlformats.org/officeDocument/2006/relationships/image" Target="../media/image28.jpeg"/><Relationship Id="rId4" Type="http://schemas.openxmlformats.org/officeDocument/2006/relationships/image" Target="../media/image27.jpe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238760" y="381000"/>
            <a:ext cx="11963400" cy="2893530"/>
          </a:xfrm>
        </p:spPr>
        <p:txBody>
          <a:bodyPr>
            <a:noAutofit/>
          </a:bodyPr>
          <a:lstStyle/>
          <a:p>
            <a:pPr>
              <a:lnSpc>
                <a:spcPts val="7500"/>
              </a:lnSpc>
              <a:spcBef>
                <a:spcPts val="0"/>
              </a:spcBef>
              <a:defRPr/>
            </a:pPr>
            <a:r>
              <a:rPr lang="en-US" sz="5400" dirty="0">
                <a:solidFill>
                  <a:srgbClr val="FFFF00"/>
                </a:solidFill>
                <a:latin typeface="Verdana" panose="020B0604030504040204" pitchFamily="34" charset="0"/>
                <a:ea typeface="Verdana" panose="020B0604030504040204" pitchFamily="34" charset="0"/>
              </a:rPr>
              <a:t>Investigating the impacts of </a:t>
            </a:r>
            <a:r>
              <a:rPr lang="en-US" sz="5400" i="1" dirty="0" err="1">
                <a:solidFill>
                  <a:srgbClr val="FFFF00"/>
                </a:solidFill>
                <a:latin typeface="Verdana" panose="020B0604030504040204" pitchFamily="34" charset="0"/>
                <a:ea typeface="Verdana" panose="020B0604030504040204" pitchFamily="34" charset="0"/>
              </a:rPr>
              <a:t>Ichthyophonus</a:t>
            </a:r>
            <a:r>
              <a:rPr lang="en-US" sz="5400" dirty="0">
                <a:solidFill>
                  <a:srgbClr val="FFFF00"/>
                </a:solidFill>
                <a:latin typeface="Verdana" panose="020B0604030504040204" pitchFamily="34" charset="0"/>
                <a:ea typeface="Verdana" panose="020B0604030504040204" pitchFamily="34" charset="0"/>
              </a:rPr>
              <a:t> on </a:t>
            </a:r>
            <a:br>
              <a:rPr lang="en-US" sz="5400" dirty="0">
                <a:solidFill>
                  <a:srgbClr val="FFFF00"/>
                </a:solidFill>
                <a:latin typeface="Verdana" panose="020B0604030504040204" pitchFamily="34" charset="0"/>
                <a:ea typeface="Verdana" panose="020B0604030504040204" pitchFamily="34" charset="0"/>
              </a:rPr>
            </a:br>
            <a:r>
              <a:rPr lang="en-US" sz="5400" dirty="0">
                <a:solidFill>
                  <a:srgbClr val="FFFF00"/>
                </a:solidFill>
                <a:latin typeface="Verdana" panose="020B0604030504040204" pitchFamily="34" charset="0"/>
                <a:ea typeface="Verdana" panose="020B0604030504040204" pitchFamily="34" charset="0"/>
              </a:rPr>
              <a:t>Yukon River Chinook Salmon</a:t>
            </a:r>
            <a:endParaRPr lang="en-US" sz="5400" i="1" u="sng" dirty="0">
              <a:solidFill>
                <a:srgbClr val="FFFF00"/>
              </a:solidFill>
              <a:latin typeface="Verdana" panose="020B0604030504040204" pitchFamily="34" charset="0"/>
              <a:ea typeface="Verdana" panose="020B0604030504040204" pitchFamily="34" charset="0"/>
            </a:endParaRPr>
          </a:p>
        </p:txBody>
      </p:sp>
      <p:sp>
        <p:nvSpPr>
          <p:cNvPr id="3075" name="Rectangle 3"/>
          <p:cNvSpPr>
            <a:spLocks noGrp="1" noChangeArrowheads="1"/>
          </p:cNvSpPr>
          <p:nvPr>
            <p:ph type="subTitle" idx="1"/>
          </p:nvPr>
        </p:nvSpPr>
        <p:spPr>
          <a:xfrm>
            <a:off x="162560" y="4191000"/>
            <a:ext cx="12039600" cy="2971800"/>
          </a:xfrm>
        </p:spPr>
        <p:txBody>
          <a:bodyPr>
            <a:normAutofit/>
          </a:bodyPr>
          <a:lstStyle/>
          <a:p>
            <a:pPr eaLnBrk="1" hangingPunct="1">
              <a:lnSpc>
                <a:spcPct val="150000"/>
              </a:lnSpc>
            </a:pPr>
            <a:r>
              <a:rPr lang="en-US" altLang="en-US" sz="3200" dirty="0">
                <a:latin typeface="Verdana" panose="020B0604030504040204" pitchFamily="34" charset="0"/>
                <a:ea typeface="Verdana" panose="020B0604030504040204" pitchFamily="34" charset="0"/>
              </a:rPr>
              <a:t>Jayde Ferguson, Ph.D. </a:t>
            </a:r>
          </a:p>
          <a:p>
            <a:pPr eaLnBrk="1" hangingPunct="1">
              <a:lnSpc>
                <a:spcPct val="150000"/>
              </a:lnSpc>
            </a:pPr>
            <a:r>
              <a:rPr lang="en-US" altLang="en-US" sz="3200" dirty="0">
                <a:latin typeface="Verdana" panose="020B0604030504040204" pitchFamily="34" charset="0"/>
                <a:ea typeface="Verdana" panose="020B0604030504040204" pitchFamily="34" charset="0"/>
              </a:rPr>
              <a:t>Fish Pathologist, ADF&amp;G</a:t>
            </a:r>
          </a:p>
        </p:txBody>
      </p:sp>
      <p:pic>
        <p:nvPicPr>
          <p:cNvPr id="3076" name="Picture 4" descr="V:\CLIPART\ADFG logo\ADFGcmyksmall2.t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 y="4038601"/>
            <a:ext cx="2786376" cy="2786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A picture containing text&#10;&#10;AI-generated content may be incorrect.">
            <a:extLst>
              <a:ext uri="{FF2B5EF4-FFF2-40B4-BE49-F238E27FC236}">
                <a16:creationId xmlns:a16="http://schemas.microsoft.com/office/drawing/2014/main" id="{E27FD61F-59C1-EE4E-F391-8C779A324B5F}"/>
              </a:ext>
            </a:extLst>
          </p:cNvPr>
          <p:cNvPicPr>
            <a:picLocks noChangeAspect="1"/>
          </p:cNvPicPr>
          <p:nvPr/>
        </p:nvPicPr>
        <p:blipFill>
          <a:blip r:embed="rId3" cstate="print">
            <a:extLst>
              <a:ext uri="{28A0092B-C50C-407E-A947-70E740481C1C}">
                <a14:useLocalDpi xmlns:a14="http://schemas.microsoft.com/office/drawing/2010/main" val="0"/>
              </a:ext>
            </a:extLst>
          </a:blip>
          <a:srcRect l="16667" r="16667" b="-1852"/>
          <a:stretch/>
        </p:blipFill>
        <p:spPr>
          <a:xfrm>
            <a:off x="9170422" y="3889019"/>
            <a:ext cx="2945378" cy="2892781"/>
          </a:xfrm>
          <a:prstGeom prst="rect">
            <a:avLst/>
          </a:prstGeom>
        </p:spPr>
      </p:pic>
    </p:spTree>
    <p:extLst>
      <p:ext uri="{BB962C8B-B14F-4D97-AF65-F5344CB8AC3E}">
        <p14:creationId xmlns:p14="http://schemas.microsoft.com/office/powerpoint/2010/main" val="13889208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110359" y="-287599"/>
            <a:ext cx="11963400" cy="2893530"/>
          </a:xfrm>
        </p:spPr>
        <p:txBody>
          <a:bodyPr>
            <a:normAutofit/>
          </a:bodyPr>
          <a:lstStyle/>
          <a:p>
            <a:pPr>
              <a:lnSpc>
                <a:spcPct val="150000"/>
              </a:lnSpc>
              <a:spcBef>
                <a:spcPts val="0"/>
              </a:spcBef>
              <a:defRPr/>
            </a:pPr>
            <a:r>
              <a:rPr lang="en-US" sz="3600" dirty="0">
                <a:solidFill>
                  <a:srgbClr val="FFFF00"/>
                </a:solidFill>
                <a:latin typeface="Verdana" panose="020B0604030504040204" pitchFamily="34" charset="0"/>
                <a:ea typeface="Verdana" panose="020B0604030504040204" pitchFamily="34" charset="0"/>
              </a:rPr>
              <a:t>Evaluating parasite associated mortality of Yukon Canadian-origin Chinook salmon</a:t>
            </a:r>
            <a:endParaRPr lang="en-US" sz="3600" i="1" u="sng" dirty="0">
              <a:solidFill>
                <a:srgbClr val="FFFF00"/>
              </a:solidFill>
              <a:latin typeface="Verdana" panose="020B0604030504040204" pitchFamily="34" charset="0"/>
              <a:ea typeface="Verdana" panose="020B0604030504040204" pitchFamily="34" charset="0"/>
            </a:endParaRPr>
          </a:p>
        </p:txBody>
      </p:sp>
      <p:sp>
        <p:nvSpPr>
          <p:cNvPr id="3075" name="Rectangle 3"/>
          <p:cNvSpPr>
            <a:spLocks noGrp="1" noChangeArrowheads="1"/>
          </p:cNvSpPr>
          <p:nvPr>
            <p:ph type="subTitle" idx="1"/>
          </p:nvPr>
        </p:nvSpPr>
        <p:spPr>
          <a:xfrm>
            <a:off x="-1752600" y="3069144"/>
            <a:ext cx="12420600" cy="1238448"/>
          </a:xfrm>
        </p:spPr>
        <p:txBody>
          <a:bodyPr>
            <a:noAutofit/>
          </a:bodyPr>
          <a:lstStyle/>
          <a:p>
            <a:pPr>
              <a:spcBef>
                <a:spcPts val="0"/>
              </a:spcBef>
            </a:pPr>
            <a:r>
              <a:rPr lang="en-US" altLang="en-US" sz="2400" dirty="0">
                <a:latin typeface="Verdana" panose="020B0604030504040204" pitchFamily="34" charset="0"/>
                <a:ea typeface="Verdana" panose="020B0604030504040204" pitchFamily="34" charset="0"/>
              </a:rPr>
              <a:t>Ferguson, J., F. West, &amp; Z. </a:t>
            </a:r>
            <a:r>
              <a:rPr lang="en-US" altLang="en-US" sz="2400" dirty="0" err="1">
                <a:latin typeface="Verdana" panose="020B0604030504040204" pitchFamily="34" charset="0"/>
                <a:ea typeface="Verdana" panose="020B0604030504040204" pitchFamily="34" charset="0"/>
              </a:rPr>
              <a:t>Liller</a:t>
            </a:r>
            <a:r>
              <a:rPr lang="en-US" altLang="en-US" sz="2400" dirty="0">
                <a:latin typeface="Verdana" panose="020B0604030504040204" pitchFamily="34" charset="0"/>
                <a:ea typeface="Verdana" panose="020B0604030504040204" pitchFamily="34" charset="0"/>
              </a:rPr>
              <a:t> (2022) </a:t>
            </a:r>
          </a:p>
          <a:p>
            <a:pPr>
              <a:spcBef>
                <a:spcPts val="0"/>
              </a:spcBef>
            </a:pPr>
            <a:r>
              <a:rPr lang="en-US" altLang="en-US" sz="2400" dirty="0">
                <a:latin typeface="Verdana" panose="020B0604030504040204" pitchFamily="34" charset="0"/>
                <a:ea typeface="Verdana" panose="020B0604030504040204" pitchFamily="34" charset="0"/>
              </a:rPr>
              <a:t>ADF&amp;G, Div. Comm. Fish., Regional </a:t>
            </a:r>
          </a:p>
          <a:p>
            <a:pPr>
              <a:spcBef>
                <a:spcPts val="0"/>
              </a:spcBef>
            </a:pPr>
            <a:r>
              <a:rPr lang="en-US" altLang="en-US" sz="2400" dirty="0">
                <a:latin typeface="Verdana" panose="020B0604030504040204" pitchFamily="34" charset="0"/>
                <a:ea typeface="Verdana" panose="020B0604030504040204" pitchFamily="34" charset="0"/>
              </a:rPr>
              <a:t>Operational Plan No. ROP.CF.3A.2022.03</a:t>
            </a:r>
          </a:p>
        </p:txBody>
      </p:sp>
      <p:grpSp>
        <p:nvGrpSpPr>
          <p:cNvPr id="3" name="Group 2"/>
          <p:cNvGrpSpPr/>
          <p:nvPr/>
        </p:nvGrpSpPr>
        <p:grpSpPr>
          <a:xfrm>
            <a:off x="8540619" y="1981200"/>
            <a:ext cx="3568700" cy="4800600"/>
            <a:chOff x="8382000" y="1905000"/>
            <a:chExt cx="3699992" cy="4805184"/>
          </a:xfrm>
        </p:grpSpPr>
        <p:pic>
          <p:nvPicPr>
            <p:cNvPr id="2" name="Picture 1"/>
            <p:cNvPicPr>
              <a:picLocks noChangeAspect="1"/>
            </p:cNvPicPr>
            <p:nvPr/>
          </p:nvPicPr>
          <p:blipFill rotWithShape="1">
            <a:blip r:embed="rId3"/>
            <a:srcRect l="32084" t="18518" r="35833" b="7407"/>
            <a:stretch/>
          </p:blipFill>
          <p:spPr>
            <a:xfrm>
              <a:off x="8382000" y="1905000"/>
              <a:ext cx="3699992" cy="4805184"/>
            </a:xfrm>
            <a:prstGeom prst="rect">
              <a:avLst/>
            </a:prstGeom>
          </p:spPr>
        </p:pic>
        <p:pic>
          <p:nvPicPr>
            <p:cNvPr id="3076" name="Picture 4" descr="V:\CLIPART\ADFG logo\ADFGcmyksmall2.t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677400" y="5643384"/>
              <a:ext cx="1066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 name="Picture 3" descr="A picture containing text&#10;&#10;AI-generated content may be incorrect.">
            <a:extLst>
              <a:ext uri="{FF2B5EF4-FFF2-40B4-BE49-F238E27FC236}">
                <a16:creationId xmlns:a16="http://schemas.microsoft.com/office/drawing/2014/main" id="{E27FD61F-59C1-EE4E-F391-8C779A324B5F}"/>
              </a:ext>
            </a:extLst>
          </p:cNvPr>
          <p:cNvPicPr>
            <a:picLocks noChangeAspect="1"/>
          </p:cNvPicPr>
          <p:nvPr/>
        </p:nvPicPr>
        <p:blipFill>
          <a:blip r:embed="rId5" cstate="print">
            <a:extLst>
              <a:ext uri="{28A0092B-C50C-407E-A947-70E740481C1C}">
                <a14:useLocalDpi xmlns:a14="http://schemas.microsoft.com/office/drawing/2010/main" val="0"/>
              </a:ext>
            </a:extLst>
          </a:blip>
          <a:srcRect l="16667" r="16667" b="-1852"/>
          <a:stretch/>
        </p:blipFill>
        <p:spPr>
          <a:xfrm>
            <a:off x="76200" y="4770805"/>
            <a:ext cx="2125144" cy="2087195"/>
          </a:xfrm>
          <a:prstGeom prst="rect">
            <a:avLst/>
          </a:prstGeom>
        </p:spPr>
      </p:pic>
    </p:spTree>
    <p:extLst>
      <p:ext uri="{BB962C8B-B14F-4D97-AF65-F5344CB8AC3E}">
        <p14:creationId xmlns:p14="http://schemas.microsoft.com/office/powerpoint/2010/main" val="28186614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8"/>
          <p:cNvGrpSpPr/>
          <p:nvPr/>
        </p:nvGrpSpPr>
        <p:grpSpPr>
          <a:xfrm>
            <a:off x="2057400" y="3358503"/>
            <a:ext cx="8595957" cy="3326259"/>
            <a:chOff x="1442401" y="1646633"/>
            <a:chExt cx="9307193" cy="3854854"/>
          </a:xfrm>
        </p:grpSpPr>
        <p:grpSp>
          <p:nvGrpSpPr>
            <p:cNvPr id="18" name="Group 17"/>
            <p:cNvGrpSpPr/>
            <p:nvPr/>
          </p:nvGrpSpPr>
          <p:grpSpPr>
            <a:xfrm>
              <a:off x="1442401" y="1943740"/>
              <a:ext cx="8915711" cy="3557747"/>
              <a:chOff x="1442401" y="1943740"/>
              <a:chExt cx="8915711" cy="3557747"/>
            </a:xfrm>
          </p:grpSpPr>
          <p:pic>
            <p:nvPicPr>
              <p:cNvPr id="26" name="Picture 25"/>
              <p:cNvPicPr>
                <a:picLocks noChangeAspect="1"/>
              </p:cNvPicPr>
              <p:nvPr/>
            </p:nvPicPr>
            <p:blipFill>
              <a:blip r:embed="rId3"/>
              <a:srcRect/>
              <a:stretch>
                <a:fillRect/>
              </a:stretch>
            </p:blipFill>
            <p:spPr>
              <a:xfrm>
                <a:off x="1980846" y="1943740"/>
                <a:ext cx="8377266" cy="3374492"/>
              </a:xfrm>
              <a:prstGeom prst="rect">
                <a:avLst/>
              </a:prstGeom>
              <a:noFill/>
              <a:ln cap="flat">
                <a:noFill/>
              </a:ln>
            </p:spPr>
          </p:pic>
          <p:sp>
            <p:nvSpPr>
              <p:cNvPr id="27" name="TextBox 26"/>
              <p:cNvSpPr txBox="1"/>
              <p:nvPr/>
            </p:nvSpPr>
            <p:spPr>
              <a:xfrm>
                <a:off x="1442401" y="4806854"/>
                <a:ext cx="2617588" cy="694633"/>
              </a:xfrm>
              <a:prstGeom prst="rect">
                <a:avLst/>
              </a:prstGeom>
              <a:noFill/>
              <a:ln cap="flat">
                <a:noFill/>
              </a:ln>
            </p:spPr>
            <p:txBody>
              <a:bodyPr vert="horz" wrap="square" lIns="91440" tIns="45720" rIns="91440" bIns="45720" anchor="t"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2400" b="1" i="0" u="none" strike="noStrike" kern="1200" cap="none" spc="0" normalizeH="0" baseline="0" noProof="0" dirty="0">
                    <a:ln>
                      <a:noFill/>
                    </a:ln>
                    <a:solidFill>
                      <a:srgbClr val="92D050"/>
                    </a:solidFill>
                    <a:effectLst>
                      <a:outerShdw dist="38096" dir="2700000">
                        <a:srgbClr val="000000"/>
                      </a:outerShdw>
                    </a:effectLst>
                    <a:uLnTx/>
                    <a:uFillTx/>
                    <a:latin typeface="Calibri"/>
                    <a:ea typeface="+mn-ea"/>
                    <a:cs typeface="+mn-cs"/>
                  </a:rPr>
                  <a:t>Pilot Station</a:t>
                </a:r>
              </a:p>
            </p:txBody>
          </p:sp>
        </p:grpSp>
        <p:sp>
          <p:nvSpPr>
            <p:cNvPr id="19" name="Oval 10"/>
            <p:cNvSpPr/>
            <p:nvPr/>
          </p:nvSpPr>
          <p:spPr>
            <a:xfrm>
              <a:off x="2392820" y="4578126"/>
              <a:ext cx="246888" cy="249109"/>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92D050"/>
            </a:solidFill>
            <a:ln w="12701" cap="flat">
              <a:solidFill>
                <a:srgbClr val="000000"/>
              </a:solidFill>
              <a:prstDash val="solid"/>
              <a:miter/>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0" name="TextBox 9"/>
            <p:cNvSpPr txBox="1"/>
            <p:nvPr/>
          </p:nvSpPr>
          <p:spPr>
            <a:xfrm>
              <a:off x="4669968" y="3855448"/>
              <a:ext cx="3309433" cy="461662"/>
            </a:xfrm>
            <a:prstGeom prst="rect">
              <a:avLst/>
            </a:prstGeom>
            <a:noFill/>
            <a:ln cap="flat">
              <a:noFill/>
            </a:ln>
          </p:spPr>
          <p:txBody>
            <a:bodyPr vert="horz" wrap="square" lIns="91440" tIns="45720" rIns="91440" bIns="45720" anchor="t"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2400" b="1" i="0" u="none" strike="noStrike" kern="1200" cap="none" spc="0" normalizeH="0" baseline="0" noProof="0">
                  <a:ln>
                    <a:noFill/>
                  </a:ln>
                  <a:solidFill>
                    <a:srgbClr val="FFC000"/>
                  </a:solidFill>
                  <a:effectLst>
                    <a:outerShdw dist="38096" dir="2700000">
                      <a:srgbClr val="000000"/>
                    </a:outerShdw>
                  </a:effectLst>
                  <a:uLnTx/>
                  <a:uFillTx/>
                  <a:latin typeface="Calibri"/>
                  <a:ea typeface="+mn-ea"/>
                  <a:cs typeface="+mn-cs"/>
                </a:rPr>
                <a:t>Rapids</a:t>
              </a:r>
            </a:p>
          </p:txBody>
        </p:sp>
        <p:sp>
          <p:nvSpPr>
            <p:cNvPr id="21" name="Oval 11"/>
            <p:cNvSpPr/>
            <p:nvPr/>
          </p:nvSpPr>
          <p:spPr>
            <a:xfrm>
              <a:off x="5126309" y="3133767"/>
              <a:ext cx="246888" cy="246888"/>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FFC000"/>
            </a:solidFill>
            <a:ln w="12701" cap="flat">
              <a:solidFill>
                <a:srgbClr val="000000"/>
              </a:solidFill>
              <a:prstDash val="solid"/>
              <a:miter/>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2" name="Oval 12"/>
            <p:cNvSpPr/>
            <p:nvPr/>
          </p:nvSpPr>
          <p:spPr>
            <a:xfrm>
              <a:off x="6326331" y="2666015"/>
              <a:ext cx="246888" cy="246888"/>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FFFF00"/>
            </a:solidFill>
            <a:ln w="12701" cap="flat">
              <a:solidFill>
                <a:srgbClr val="000000"/>
              </a:solidFill>
              <a:prstDash val="solid"/>
              <a:miter/>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800" b="0" i="0" u="none" strike="noStrike" kern="1200" cap="none" spc="0" normalizeH="0" baseline="0" noProof="0">
                <a:ln>
                  <a:noFill/>
                </a:ln>
                <a:solidFill>
                  <a:srgbClr val="FFFF00"/>
                </a:solidFill>
                <a:effectLst/>
                <a:uLnTx/>
                <a:uFillTx/>
                <a:latin typeface="Calibri"/>
                <a:ea typeface="+mn-ea"/>
                <a:cs typeface="+mn-cs"/>
              </a:endParaRPr>
            </a:p>
          </p:txBody>
        </p:sp>
        <p:sp>
          <p:nvSpPr>
            <p:cNvPr id="23" name="Oval 13"/>
            <p:cNvSpPr/>
            <p:nvPr/>
          </p:nvSpPr>
          <p:spPr>
            <a:xfrm>
              <a:off x="7110593" y="3082835"/>
              <a:ext cx="246888" cy="246888"/>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FF0000"/>
            </a:solidFill>
            <a:ln w="12701" cap="flat">
              <a:solidFill>
                <a:srgbClr val="000000"/>
              </a:solidFill>
              <a:prstDash val="solid"/>
              <a:miter/>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4" name="TextBox 14"/>
            <p:cNvSpPr txBox="1"/>
            <p:nvPr/>
          </p:nvSpPr>
          <p:spPr>
            <a:xfrm>
              <a:off x="6001033" y="1646633"/>
              <a:ext cx="3309433" cy="461665"/>
            </a:xfrm>
            <a:prstGeom prst="rect">
              <a:avLst/>
            </a:prstGeom>
            <a:noFill/>
            <a:ln cap="flat">
              <a:noFill/>
            </a:ln>
          </p:spPr>
          <p:txBody>
            <a:bodyPr vert="horz" wrap="square" lIns="91440" tIns="45720" rIns="91440" bIns="45720" anchor="t"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libri"/>
                  <a:ea typeface="+mn-ea"/>
                  <a:cs typeface="+mn-cs"/>
                </a:rPr>
                <a:t>Fort Yukon</a:t>
              </a:r>
            </a:p>
          </p:txBody>
        </p:sp>
        <p:sp>
          <p:nvSpPr>
            <p:cNvPr id="25" name="TextBox 15"/>
            <p:cNvSpPr txBox="1"/>
            <p:nvPr/>
          </p:nvSpPr>
          <p:spPr>
            <a:xfrm>
              <a:off x="7440161" y="2936348"/>
              <a:ext cx="3309433" cy="694633"/>
            </a:xfrm>
            <a:prstGeom prst="rect">
              <a:avLst/>
            </a:prstGeom>
            <a:noFill/>
            <a:ln cap="flat">
              <a:noFill/>
            </a:ln>
          </p:spPr>
          <p:txBody>
            <a:bodyPr vert="horz" wrap="square" lIns="91440" tIns="45720" rIns="91440" bIns="45720" anchor="t"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2400" b="1" i="0" u="none" strike="noStrike" kern="1200" cap="none" spc="0" normalizeH="0" baseline="0" noProof="0">
                  <a:ln>
                    <a:noFill/>
                  </a:ln>
                  <a:solidFill>
                    <a:srgbClr val="C00000"/>
                  </a:solidFill>
                  <a:effectLst>
                    <a:outerShdw dist="38096" dir="2700000">
                      <a:srgbClr val="000000"/>
                    </a:outerShdw>
                  </a:effectLst>
                  <a:uLnTx/>
                  <a:uFillTx/>
                  <a:latin typeface="Calibri"/>
                  <a:ea typeface="+mn-ea"/>
                  <a:cs typeface="+mn-cs"/>
                </a:rPr>
                <a:t>Eagle</a:t>
              </a:r>
            </a:p>
          </p:txBody>
        </p:sp>
      </p:grpSp>
      <p:pic>
        <p:nvPicPr>
          <p:cNvPr id="2" name="Picture 1">
            <a:extLst>
              <a:ext uri="{FF2B5EF4-FFF2-40B4-BE49-F238E27FC236}">
                <a16:creationId xmlns:a16="http://schemas.microsoft.com/office/drawing/2014/main" id="{6FFBA0A7-1774-C77E-0C93-A97E0A6ED3B0}"/>
              </a:ext>
            </a:extLst>
          </p:cNvPr>
          <p:cNvPicPr>
            <a:picLocks noChangeAspect="1"/>
          </p:cNvPicPr>
          <p:nvPr/>
        </p:nvPicPr>
        <p:blipFill rotWithShape="1">
          <a:blip r:embed="rId4"/>
          <a:srcRect t="8261" r="4629" b="7865"/>
          <a:stretch/>
        </p:blipFill>
        <p:spPr>
          <a:xfrm>
            <a:off x="6400800" y="1842524"/>
            <a:ext cx="2861236" cy="1502913"/>
          </a:xfrm>
          <a:prstGeom prst="rect">
            <a:avLst/>
          </a:prstGeom>
        </p:spPr>
      </p:pic>
      <p:pic>
        <p:nvPicPr>
          <p:cNvPr id="5" name="Picture 4">
            <a:extLst>
              <a:ext uri="{FF2B5EF4-FFF2-40B4-BE49-F238E27FC236}">
                <a16:creationId xmlns:a16="http://schemas.microsoft.com/office/drawing/2014/main" id="{E60245CF-3314-4FC4-C012-A93ED5B42A94}"/>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572000" y="1869916"/>
            <a:ext cx="1704897" cy="1913588"/>
          </a:xfrm>
          <a:prstGeom prst="rect">
            <a:avLst/>
          </a:prstGeom>
          <a:ln w="25400">
            <a:solidFill>
              <a:schemeClr val="tx1"/>
            </a:solidFill>
          </a:ln>
        </p:spPr>
      </p:pic>
      <p:sp>
        <p:nvSpPr>
          <p:cNvPr id="7" name="TextBox 6">
            <a:extLst>
              <a:ext uri="{FF2B5EF4-FFF2-40B4-BE49-F238E27FC236}">
                <a16:creationId xmlns:a16="http://schemas.microsoft.com/office/drawing/2014/main" id="{F53A33D8-5BCA-EDA0-4AF5-982528D3CBDD}"/>
              </a:ext>
            </a:extLst>
          </p:cNvPr>
          <p:cNvSpPr txBox="1"/>
          <p:nvPr/>
        </p:nvSpPr>
        <p:spPr>
          <a:xfrm>
            <a:off x="5523089" y="1560453"/>
            <a:ext cx="203024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Visible </a:t>
            </a:r>
            <a:r>
              <a:rPr lang="en-US" sz="1400" dirty="0">
                <a:solidFill>
                  <a:prstClr val="black"/>
                </a:solidFill>
                <a:latin typeface="Calibri" panose="020F0502020204030204"/>
              </a:rPr>
              <a:t>lesions</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A9F1A93A-180A-C136-0C53-74E303783E8A}"/>
              </a:ext>
            </a:extLst>
          </p:cNvPr>
          <p:cNvSpPr txBox="1"/>
          <p:nvPr/>
        </p:nvSpPr>
        <p:spPr>
          <a:xfrm>
            <a:off x="76201" y="2075646"/>
            <a:ext cx="3809999" cy="400110"/>
          </a:xfrm>
          <a:prstGeom prst="rect">
            <a:avLst/>
          </a:prstGeom>
          <a:noFill/>
          <a:ln w="31750">
            <a:solidFill>
              <a:srgbClr val="C0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Salmon infected </a:t>
            </a:r>
            <a:r>
              <a:rPr lang="en-US" sz="2000" dirty="0">
                <a:solidFill>
                  <a:prstClr val="black"/>
                </a:solidFill>
                <a:latin typeface="Calibri" panose="020F0502020204030204"/>
              </a:rPr>
              <a:t>marine environ.</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1E30D055-D5B7-BD83-2A63-AE990668D36A}"/>
              </a:ext>
            </a:extLst>
          </p:cNvPr>
          <p:cNvPicPr>
            <a:picLocks noChangeAspect="1"/>
          </p:cNvPicPr>
          <p:nvPr/>
        </p:nvPicPr>
        <p:blipFill>
          <a:blip r:embed="rId6"/>
          <a:stretch>
            <a:fillRect/>
          </a:stretch>
        </p:blipFill>
        <p:spPr>
          <a:xfrm>
            <a:off x="1326821" y="3518337"/>
            <a:ext cx="2985681" cy="1238740"/>
          </a:xfrm>
          <a:prstGeom prst="rect">
            <a:avLst/>
          </a:prstGeom>
        </p:spPr>
      </p:pic>
      <p:sp>
        <p:nvSpPr>
          <p:cNvPr id="13" name="TextBox 12">
            <a:extLst>
              <a:ext uri="{FF2B5EF4-FFF2-40B4-BE49-F238E27FC236}">
                <a16:creationId xmlns:a16="http://schemas.microsoft.com/office/drawing/2014/main" id="{7C35D1E5-43F8-3869-D4E8-F77B3B9B6DA8}"/>
              </a:ext>
            </a:extLst>
          </p:cNvPr>
          <p:cNvSpPr txBox="1"/>
          <p:nvPr/>
        </p:nvSpPr>
        <p:spPr>
          <a:xfrm>
            <a:off x="197282" y="2767072"/>
            <a:ext cx="4298518" cy="646331"/>
          </a:xfrm>
          <a:prstGeom prst="rect">
            <a:avLst/>
          </a:prstGeom>
          <a:noFill/>
          <a:ln w="31750">
            <a:solidFill>
              <a:srgbClr val="C0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Calibri" panose="020F0502020204030204"/>
              </a:rPr>
              <a:t>Infected fish enter river, most </a:t>
            </a:r>
            <a:r>
              <a:rPr lang="en-US" dirty="0">
                <a:solidFill>
                  <a:prstClr val="black"/>
                </a:solidFill>
                <a:latin typeface="Calibri" panose="020F0502020204030204"/>
              </a:rPr>
              <a:t>not </a:t>
            </a:r>
            <a:r>
              <a:rPr kumimoji="0" lang="en-US" b="0" i="0" u="none" strike="noStrike" kern="1200" cap="none" spc="0" normalizeH="0" baseline="0" noProof="0" dirty="0">
                <a:ln>
                  <a:noFill/>
                </a:ln>
                <a:solidFill>
                  <a:prstClr val="black"/>
                </a:solidFill>
                <a:effectLst/>
                <a:uLnTx/>
                <a:uFillTx/>
                <a:latin typeface="Calibri" panose="020F0502020204030204"/>
              </a:rPr>
              <a:t>yet diseased</a:t>
            </a:r>
            <a:r>
              <a:rPr lang="en-US" dirty="0">
                <a:solidFill>
                  <a:prstClr val="black"/>
                </a:solidFill>
                <a:latin typeface="Calibri" panose="020F0502020204030204"/>
              </a:rPr>
              <a:t>, </a:t>
            </a:r>
            <a:r>
              <a:rPr lang="en-US" noProof="0" dirty="0">
                <a:solidFill>
                  <a:prstClr val="black"/>
                </a:solidFill>
                <a:latin typeface="Calibri" panose="020F0502020204030204"/>
              </a:rPr>
              <a:t>req. </a:t>
            </a:r>
            <a:r>
              <a:rPr kumimoji="0" lang="en-US" b="0" i="0" u="none" strike="noStrike" kern="1200" cap="none" spc="0" normalizeH="0" baseline="0" noProof="0" dirty="0">
                <a:ln>
                  <a:noFill/>
                </a:ln>
                <a:solidFill>
                  <a:prstClr val="black"/>
                </a:solidFill>
                <a:effectLst/>
                <a:uLnTx/>
                <a:uFillTx/>
                <a:latin typeface="Calibri" panose="020F0502020204030204"/>
              </a:rPr>
              <a:t>lab tests to detect lower river</a:t>
            </a:r>
          </a:p>
        </p:txBody>
      </p:sp>
      <p:sp>
        <p:nvSpPr>
          <p:cNvPr id="14" name="TextBox 13">
            <a:extLst>
              <a:ext uri="{FF2B5EF4-FFF2-40B4-BE49-F238E27FC236}">
                <a16:creationId xmlns:a16="http://schemas.microsoft.com/office/drawing/2014/main" id="{727C3315-0F85-3CBB-69AD-4573CDF0C91E}"/>
              </a:ext>
            </a:extLst>
          </p:cNvPr>
          <p:cNvSpPr txBox="1"/>
          <p:nvPr/>
        </p:nvSpPr>
        <p:spPr>
          <a:xfrm>
            <a:off x="3533401" y="144947"/>
            <a:ext cx="7746099" cy="1323439"/>
          </a:xfrm>
          <a:prstGeom prst="rect">
            <a:avLst/>
          </a:prstGeom>
          <a:noFill/>
          <a:ln w="31750">
            <a:solidFill>
              <a:srgbClr val="C0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rPr>
              <a:t>Disease peaks </a:t>
            </a:r>
            <a:r>
              <a:rPr kumimoji="0" lang="en-US" sz="2000" b="0" i="0" u="none" strike="noStrike" kern="1200" cap="none" spc="0" normalizeH="0" baseline="0" noProof="0" dirty="0" err="1">
                <a:ln>
                  <a:noFill/>
                </a:ln>
                <a:solidFill>
                  <a:prstClr val="black"/>
                </a:solidFill>
                <a:effectLst/>
                <a:uLnTx/>
                <a:uFillTx/>
                <a:latin typeface="Calibri" panose="020F0502020204030204"/>
              </a:rPr>
              <a:t>midriver</a:t>
            </a:r>
            <a:r>
              <a:rPr kumimoji="0" lang="en-US" sz="2000" b="0" i="0" u="none" strike="noStrike" kern="1200" cap="none" spc="0" normalizeH="0" baseline="0" noProof="0" dirty="0">
                <a:ln>
                  <a:noFill/>
                </a:ln>
                <a:solidFill>
                  <a:prstClr val="black"/>
                </a:solidFill>
                <a:effectLst/>
                <a:uLnTx/>
                <a:uFillTx/>
                <a:latin typeface="Calibri" panose="020F0502020204030204"/>
              </a:rPr>
              <a:t>- visible white spots heart </a:t>
            </a:r>
            <a:r>
              <a:rPr lang="en-US" sz="2000" dirty="0">
                <a:solidFill>
                  <a:prstClr val="black"/>
                </a:solidFill>
                <a:latin typeface="Calibri" panose="020F0502020204030204"/>
              </a:rPr>
              <a:t>&amp;</a:t>
            </a:r>
            <a:r>
              <a:rPr kumimoji="0" lang="en-US" sz="2000" b="0" i="0" u="none" strike="noStrike" kern="1200" cap="none" spc="0" normalizeH="0" baseline="0" noProof="0" dirty="0">
                <a:ln>
                  <a:noFill/>
                </a:ln>
                <a:solidFill>
                  <a:prstClr val="black"/>
                </a:solidFill>
                <a:effectLst/>
                <a:uLnTx/>
                <a:uFillTx/>
                <a:latin typeface="Calibri" panose="020F0502020204030204"/>
              </a:rPr>
              <a:t> muscle </a:t>
            </a:r>
          </a:p>
          <a:p>
            <a:pPr lvl="0">
              <a:defRPr/>
            </a:pPr>
            <a:r>
              <a:rPr lang="en-US" sz="2000" dirty="0">
                <a:solidFill>
                  <a:prstClr val="black"/>
                </a:solidFill>
                <a:latin typeface="Calibri" panose="020F0502020204030204"/>
              </a:rPr>
              <a:t>	-  Progresses </a:t>
            </a:r>
            <a:r>
              <a:rPr kumimoji="0" lang="en-US" sz="2000" b="0" i="0" u="none" strike="noStrike" kern="1200" cap="none" spc="0" normalizeH="0" baseline="0" noProof="0" dirty="0">
                <a:ln>
                  <a:noFill/>
                </a:ln>
                <a:solidFill>
                  <a:prstClr val="black"/>
                </a:solidFill>
                <a:effectLst/>
                <a:uLnTx/>
                <a:uFillTx/>
                <a:latin typeface="Calibri" panose="020F0502020204030204"/>
              </a:rPr>
              <a:t>with migration/maturation</a:t>
            </a:r>
            <a:r>
              <a:rPr lang="en-US" sz="2000" dirty="0">
                <a:solidFill>
                  <a:prstClr val="black"/>
                </a:solidFill>
              </a:rPr>
              <a:t>/senescence</a:t>
            </a:r>
            <a:r>
              <a:rPr lang="en-US" sz="2000" dirty="0">
                <a:solidFill>
                  <a:prstClr val="black"/>
                </a:solidFill>
                <a:latin typeface="Calibri" panose="020F0502020204030204"/>
              </a:rPr>
              <a:t> </a:t>
            </a:r>
          </a:p>
          <a:p>
            <a:pPr lvl="0">
              <a:defRPr/>
            </a:pPr>
            <a:r>
              <a:rPr kumimoji="0" lang="en-US" sz="2000" b="0" i="0" u="none" strike="noStrike" kern="1200" cap="none" spc="0" normalizeH="0" baseline="0" noProof="0" dirty="0">
                <a:ln>
                  <a:noFill/>
                </a:ln>
                <a:solidFill>
                  <a:prstClr val="black"/>
                </a:solidFill>
                <a:effectLst/>
                <a:uLnTx/>
                <a:uFillTx/>
                <a:latin typeface="Calibri" panose="020F0502020204030204"/>
              </a:rPr>
              <a:t>	-</a:t>
            </a:r>
            <a:r>
              <a:rPr kumimoji="0" lang="en-US" sz="2000" b="0" i="0" u="none" strike="noStrike" kern="1200" cap="none" spc="0" normalizeH="0" noProof="0" dirty="0">
                <a:ln>
                  <a:noFill/>
                </a:ln>
                <a:solidFill>
                  <a:prstClr val="black"/>
                </a:solidFill>
                <a:effectLst/>
                <a:uLnTx/>
                <a:uFillTx/>
                <a:latin typeface="Calibri" panose="020F0502020204030204"/>
              </a:rPr>
              <a:t>  </a:t>
            </a:r>
            <a:r>
              <a:rPr lang="en-US" sz="2000" noProof="0" dirty="0">
                <a:solidFill>
                  <a:prstClr val="black"/>
                </a:solidFill>
                <a:latin typeface="Calibri" panose="020F0502020204030204"/>
              </a:rPr>
              <a:t>S</a:t>
            </a:r>
            <a:r>
              <a:rPr kumimoji="0" lang="en-US" sz="2000" b="0" i="0" u="none" strike="noStrike" kern="1200" cap="none" spc="0" normalizeH="0" baseline="0" noProof="0" dirty="0">
                <a:ln>
                  <a:noFill/>
                </a:ln>
                <a:solidFill>
                  <a:prstClr val="black"/>
                </a:solidFill>
                <a:effectLst/>
                <a:uLnTx/>
                <a:uFillTx/>
                <a:latin typeface="Calibri" panose="020F0502020204030204"/>
              </a:rPr>
              <a:t>urvive mild infections, but high burden</a:t>
            </a:r>
            <a:r>
              <a:rPr kumimoji="0" lang="en-US" sz="2000" b="0" i="0" u="none" strike="noStrike" kern="1200" cap="none" spc="0" normalizeH="0" noProof="0" dirty="0">
                <a:ln>
                  <a:noFill/>
                </a:ln>
                <a:solidFill>
                  <a:prstClr val="black"/>
                </a:solidFill>
                <a:effectLst/>
                <a:uLnTx/>
                <a:uFillTx/>
                <a:latin typeface="Calibri" panose="020F0502020204030204"/>
              </a:rPr>
              <a:t> </a:t>
            </a:r>
            <a:r>
              <a:rPr lang="en-US" sz="2000" dirty="0">
                <a:solidFill>
                  <a:prstClr val="black"/>
                </a:solidFill>
                <a:latin typeface="Calibri" panose="020F0502020204030204"/>
              </a:rPr>
              <a:t>&amp; severe disease fatal</a:t>
            </a:r>
          </a:p>
          <a:p>
            <a:pPr lvl="0">
              <a:defRPr/>
            </a:pPr>
            <a:r>
              <a:rPr kumimoji="0" lang="en-US" sz="2000" b="0" i="0" u="none" strike="noStrike" kern="1200" cap="none" spc="0" normalizeH="0" baseline="0" noProof="0" dirty="0">
                <a:ln>
                  <a:noFill/>
                </a:ln>
                <a:solidFill>
                  <a:prstClr val="black"/>
                </a:solidFill>
                <a:effectLst/>
                <a:uLnTx/>
                <a:uFillTx/>
                <a:latin typeface="Calibri" panose="020F0502020204030204"/>
              </a:rPr>
              <a:t>	-</a:t>
            </a:r>
            <a:r>
              <a:rPr kumimoji="0" lang="en-US" sz="2000" b="0" i="0" u="none" strike="noStrike" kern="1200" cap="none" spc="0" normalizeH="0" noProof="0" dirty="0">
                <a:ln>
                  <a:noFill/>
                </a:ln>
                <a:solidFill>
                  <a:prstClr val="black"/>
                </a:solidFill>
                <a:effectLst/>
                <a:uLnTx/>
                <a:uFillTx/>
                <a:latin typeface="Calibri" panose="020F0502020204030204"/>
              </a:rPr>
              <a:t>  </a:t>
            </a:r>
            <a:r>
              <a:rPr kumimoji="0" lang="en-US" sz="2000" b="0" i="0" u="none" strike="noStrike" kern="1200" cap="none" spc="0" normalizeH="0" baseline="0" noProof="0" dirty="0">
                <a:ln>
                  <a:noFill/>
                </a:ln>
                <a:solidFill>
                  <a:prstClr val="black"/>
                </a:solidFill>
                <a:effectLst/>
                <a:uLnTx/>
                <a:uFillTx/>
                <a:latin typeface="Calibri" panose="020F0502020204030204"/>
              </a:rPr>
              <a:t>Stress is an important factor</a:t>
            </a:r>
          </a:p>
        </p:txBody>
      </p:sp>
      <p:sp>
        <p:nvSpPr>
          <p:cNvPr id="15" name="TextBox 14">
            <a:extLst>
              <a:ext uri="{FF2B5EF4-FFF2-40B4-BE49-F238E27FC236}">
                <a16:creationId xmlns:a16="http://schemas.microsoft.com/office/drawing/2014/main" id="{05C373AE-6197-C31B-866E-6079BF2CDE77}"/>
              </a:ext>
            </a:extLst>
          </p:cNvPr>
          <p:cNvSpPr txBox="1"/>
          <p:nvPr/>
        </p:nvSpPr>
        <p:spPr>
          <a:xfrm>
            <a:off x="7924800" y="4011812"/>
            <a:ext cx="4114800" cy="369332"/>
          </a:xfrm>
          <a:prstGeom prst="rect">
            <a:avLst/>
          </a:prstGeom>
          <a:noFill/>
          <a:ln w="31750">
            <a:solidFill>
              <a:srgbClr val="C0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Calibri" panose="020F0502020204030204"/>
                <a:ea typeface="+mn-ea"/>
                <a:cs typeface="+mn-cs"/>
              </a:rPr>
              <a:t>Upriver fishers</a:t>
            </a:r>
            <a:r>
              <a:rPr kumimoji="0" lang="en-US" b="0" i="0" u="none" strike="noStrike" kern="1200" cap="none" spc="0" normalizeH="0" noProof="0" dirty="0">
                <a:ln>
                  <a:noFill/>
                </a:ln>
                <a:solidFill>
                  <a:prstClr val="black"/>
                </a:solidFill>
                <a:effectLst/>
                <a:uLnTx/>
                <a:uFillTx/>
                <a:latin typeface="Calibri" panose="020F0502020204030204"/>
                <a:ea typeface="+mn-ea"/>
                <a:cs typeface="+mn-cs"/>
              </a:rPr>
              <a:t> rarely</a:t>
            </a:r>
            <a:r>
              <a:rPr kumimoji="0" lang="en-US" b="0" i="0" u="none" strike="noStrike" kern="1200" cap="none" spc="0" normalizeH="0" baseline="0" noProof="0" dirty="0">
                <a:ln>
                  <a:noFill/>
                </a:ln>
                <a:solidFill>
                  <a:prstClr val="black"/>
                </a:solidFill>
                <a:effectLst/>
                <a:uLnTx/>
                <a:uFillTx/>
                <a:latin typeface="Calibri" panose="020F0502020204030204"/>
                <a:ea typeface="+mn-ea"/>
                <a:cs typeface="+mn-cs"/>
              </a:rPr>
              <a:t> report visible lesions</a:t>
            </a:r>
          </a:p>
        </p:txBody>
      </p:sp>
      <p:sp>
        <p:nvSpPr>
          <p:cNvPr id="16" name="TextBox 15">
            <a:extLst>
              <a:ext uri="{FF2B5EF4-FFF2-40B4-BE49-F238E27FC236}">
                <a16:creationId xmlns:a16="http://schemas.microsoft.com/office/drawing/2014/main" id="{9AE5325E-81EC-485D-DDC5-4191CF6A65CD}"/>
              </a:ext>
            </a:extLst>
          </p:cNvPr>
          <p:cNvSpPr txBox="1"/>
          <p:nvPr/>
        </p:nvSpPr>
        <p:spPr>
          <a:xfrm>
            <a:off x="8564004" y="4679660"/>
            <a:ext cx="3627996" cy="646331"/>
          </a:xfrm>
          <a:prstGeom prst="rect">
            <a:avLst/>
          </a:prstGeom>
          <a:noFill/>
          <a:ln w="31750">
            <a:solidFill>
              <a:srgbClr val="C0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Calibri" panose="020F0502020204030204"/>
              </a:rPr>
              <a:t>Few</a:t>
            </a:r>
            <a:r>
              <a:rPr kumimoji="0" lang="en-US" b="0" i="0" u="none" strike="noStrike" kern="1200" cap="none" spc="0" normalizeH="0" baseline="0" noProof="0" dirty="0">
                <a:ln>
                  <a:noFill/>
                </a:ln>
                <a:solidFill>
                  <a:prstClr val="black"/>
                </a:solidFill>
                <a:effectLst/>
                <a:uLnTx/>
                <a:uFillTx/>
                <a:latin typeface="Calibri" panose="020F0502020204030204"/>
              </a:rPr>
              <a:t> heavily infected fish upper river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Calibri" panose="020F0502020204030204"/>
              </a:rPr>
              <a:t>≈</a:t>
            </a:r>
            <a:r>
              <a:rPr kumimoji="0" lang="en-US" b="0" i="0" u="none" strike="noStrike" kern="1200" cap="none" spc="0" normalizeH="0" baseline="0" noProof="0" dirty="0">
                <a:ln>
                  <a:noFill/>
                </a:ln>
                <a:solidFill>
                  <a:prstClr val="black"/>
                </a:solidFill>
                <a:effectLst/>
                <a:uLnTx/>
                <a:uFillTx/>
                <a:latin typeface="Calibri" panose="020F0502020204030204"/>
              </a:rPr>
              <a:t> </a:t>
            </a:r>
            <a:r>
              <a:rPr kumimoji="0" lang="en-US" b="0" i="0" u="none" strike="noStrike" kern="1200" cap="none" spc="0" normalizeH="0" baseline="0" noProof="0" dirty="0" err="1">
                <a:ln>
                  <a:noFill/>
                </a:ln>
                <a:solidFill>
                  <a:prstClr val="black"/>
                </a:solidFill>
                <a:effectLst/>
                <a:uLnTx/>
                <a:uFillTx/>
                <a:latin typeface="Calibri" panose="020F0502020204030204"/>
              </a:rPr>
              <a:t>en</a:t>
            </a:r>
            <a:r>
              <a:rPr kumimoji="0" lang="en-US" b="0" i="0" u="none" strike="noStrike" kern="1200" cap="none" spc="0" normalizeH="0" baseline="0" noProof="0" dirty="0">
                <a:ln>
                  <a:noFill/>
                </a:ln>
                <a:solidFill>
                  <a:prstClr val="black"/>
                </a:solidFill>
                <a:effectLst/>
                <a:uLnTx/>
                <a:uFillTx/>
                <a:latin typeface="Calibri" panose="020F0502020204030204"/>
              </a:rPr>
              <a:t> route mortality</a:t>
            </a:r>
          </a:p>
        </p:txBody>
      </p:sp>
      <p:pic>
        <p:nvPicPr>
          <p:cNvPr id="4" name="Picture 3" descr="A person holding a rose&#10;&#10;Description automatically generated with low confidence">
            <a:extLst>
              <a:ext uri="{FF2B5EF4-FFF2-40B4-BE49-F238E27FC236}">
                <a16:creationId xmlns:a16="http://schemas.microsoft.com/office/drawing/2014/main" id="{17373319-AABB-ACBA-7B64-4930B6CF6F68}"/>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49579" y="4635107"/>
            <a:ext cx="1667169" cy="2222893"/>
          </a:xfrm>
          <a:prstGeom prst="rect">
            <a:avLst/>
          </a:prstGeom>
          <a:ln w="28575">
            <a:solidFill>
              <a:schemeClr val="tx1"/>
            </a:solidFill>
          </a:ln>
        </p:spPr>
      </p:pic>
      <p:sp>
        <p:nvSpPr>
          <p:cNvPr id="6" name="TextBox 5">
            <a:extLst>
              <a:ext uri="{FF2B5EF4-FFF2-40B4-BE49-F238E27FC236}">
                <a16:creationId xmlns:a16="http://schemas.microsoft.com/office/drawing/2014/main" id="{85C102E1-99C3-C235-3E46-B396A4AD6920}"/>
              </a:ext>
            </a:extLst>
          </p:cNvPr>
          <p:cNvSpPr txBox="1"/>
          <p:nvPr/>
        </p:nvSpPr>
        <p:spPr>
          <a:xfrm>
            <a:off x="233443" y="4117463"/>
            <a:ext cx="203024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No visible </a:t>
            </a:r>
            <a:r>
              <a:rPr lang="en-US" sz="1400" dirty="0">
                <a:solidFill>
                  <a:prstClr val="black"/>
                </a:solidFill>
                <a:latin typeface="Calibri" panose="020F0502020204030204"/>
              </a:rPr>
              <a:t>lesions</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12320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8342" y="91494"/>
            <a:ext cx="10815322" cy="707882"/>
          </a:xfrm>
          <a:prstGeom prst="rect">
            <a:avLst/>
          </a:prstGeom>
          <a:noFill/>
          <a:ln w="9528" cap="flat">
            <a:solidFill>
              <a:srgbClr val="000000"/>
            </a:solidFill>
            <a:prstDash val="solid"/>
          </a:ln>
        </p:spPr>
        <p:txBody>
          <a:bodyPr vert="horz" wrap="square" lIns="91440" tIns="45720" rIns="91440" bIns="45720" anchor="t" anchorCtr="1" compatLnSpc="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4000" b="0" i="0" u="none" strike="noStrike" kern="1200" cap="none" spc="0" normalizeH="0" baseline="0" noProof="0">
                <a:ln>
                  <a:noFill/>
                </a:ln>
                <a:solidFill>
                  <a:srgbClr val="000000"/>
                </a:solidFill>
                <a:effectLst/>
                <a:uLnTx/>
                <a:uFillTx/>
                <a:latin typeface="Calibri"/>
                <a:ea typeface="+mn-ea"/>
                <a:cs typeface="+mn-cs"/>
              </a:rPr>
              <a:t>Data for Future Model Development</a:t>
            </a:r>
          </a:p>
        </p:txBody>
      </p:sp>
      <p:grpSp>
        <p:nvGrpSpPr>
          <p:cNvPr id="3" name="Group 8"/>
          <p:cNvGrpSpPr/>
          <p:nvPr/>
        </p:nvGrpSpPr>
        <p:grpSpPr>
          <a:xfrm>
            <a:off x="1442401" y="1943740"/>
            <a:ext cx="9307193" cy="3557747"/>
            <a:chOff x="1442401" y="1943740"/>
            <a:chExt cx="9307193" cy="3557747"/>
          </a:xfrm>
        </p:grpSpPr>
        <p:grpSp>
          <p:nvGrpSpPr>
            <p:cNvPr id="4" name="Group 3"/>
            <p:cNvGrpSpPr/>
            <p:nvPr/>
          </p:nvGrpSpPr>
          <p:grpSpPr>
            <a:xfrm>
              <a:off x="1442401" y="1943740"/>
              <a:ext cx="8915711" cy="3557747"/>
              <a:chOff x="1442401" y="1943740"/>
              <a:chExt cx="8915711" cy="3557747"/>
            </a:xfrm>
          </p:grpSpPr>
          <p:pic>
            <p:nvPicPr>
              <p:cNvPr id="5" name="Picture 4"/>
              <p:cNvPicPr>
                <a:picLocks noChangeAspect="1"/>
              </p:cNvPicPr>
              <p:nvPr/>
            </p:nvPicPr>
            <p:blipFill>
              <a:blip r:embed="rId3"/>
              <a:srcRect/>
              <a:stretch>
                <a:fillRect/>
              </a:stretch>
            </p:blipFill>
            <p:spPr>
              <a:xfrm>
                <a:off x="1980846" y="1943740"/>
                <a:ext cx="8377266" cy="3374492"/>
              </a:xfrm>
              <a:prstGeom prst="rect">
                <a:avLst/>
              </a:prstGeom>
              <a:noFill/>
              <a:ln cap="flat">
                <a:noFill/>
              </a:ln>
            </p:spPr>
          </p:pic>
          <p:sp>
            <p:nvSpPr>
              <p:cNvPr id="6" name="TextBox 5"/>
              <p:cNvSpPr txBox="1"/>
              <p:nvPr/>
            </p:nvSpPr>
            <p:spPr>
              <a:xfrm>
                <a:off x="1442401" y="4806854"/>
                <a:ext cx="2617588" cy="694633"/>
              </a:xfrm>
              <a:prstGeom prst="rect">
                <a:avLst/>
              </a:prstGeom>
              <a:noFill/>
              <a:ln cap="flat">
                <a:noFill/>
              </a:ln>
            </p:spPr>
            <p:txBody>
              <a:bodyPr vert="horz" wrap="square" lIns="91440" tIns="45720" rIns="91440" bIns="45720" anchor="t"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2400" b="1" i="0" u="none" strike="noStrike" kern="1200" cap="none" spc="0" normalizeH="0" baseline="0" noProof="0">
                    <a:ln>
                      <a:noFill/>
                    </a:ln>
                    <a:solidFill>
                      <a:srgbClr val="92D050"/>
                    </a:solidFill>
                    <a:effectLst>
                      <a:outerShdw dist="38096" dir="2700000">
                        <a:srgbClr val="000000"/>
                      </a:outerShdw>
                    </a:effectLst>
                    <a:uLnTx/>
                    <a:uFillTx/>
                    <a:latin typeface="Calibri"/>
                    <a:ea typeface="+mn-ea"/>
                    <a:cs typeface="+mn-cs"/>
                  </a:rPr>
                  <a:t>Pilot Station</a:t>
                </a:r>
              </a:p>
            </p:txBody>
          </p:sp>
        </p:grpSp>
        <p:sp>
          <p:nvSpPr>
            <p:cNvPr id="7" name="Oval 10"/>
            <p:cNvSpPr/>
            <p:nvPr/>
          </p:nvSpPr>
          <p:spPr>
            <a:xfrm>
              <a:off x="2392820" y="4578126"/>
              <a:ext cx="246888" cy="249109"/>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92D050"/>
            </a:solidFill>
            <a:ln w="12701" cap="flat">
              <a:solidFill>
                <a:srgbClr val="000000"/>
              </a:solidFill>
              <a:prstDash val="solid"/>
              <a:miter/>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8" name="TextBox 9"/>
            <p:cNvSpPr txBox="1"/>
            <p:nvPr/>
          </p:nvSpPr>
          <p:spPr>
            <a:xfrm>
              <a:off x="4669968" y="3855448"/>
              <a:ext cx="3309433" cy="461662"/>
            </a:xfrm>
            <a:prstGeom prst="rect">
              <a:avLst/>
            </a:prstGeom>
            <a:noFill/>
            <a:ln cap="flat">
              <a:noFill/>
            </a:ln>
          </p:spPr>
          <p:txBody>
            <a:bodyPr vert="horz" wrap="square" lIns="91440" tIns="45720" rIns="91440" bIns="45720" anchor="t"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2400" b="1" i="0" u="none" strike="noStrike" kern="1200" cap="none" spc="0" normalizeH="0" baseline="0" noProof="0">
                  <a:ln>
                    <a:noFill/>
                  </a:ln>
                  <a:solidFill>
                    <a:srgbClr val="FFC000"/>
                  </a:solidFill>
                  <a:effectLst>
                    <a:outerShdw dist="38096" dir="2700000">
                      <a:srgbClr val="000000"/>
                    </a:outerShdw>
                  </a:effectLst>
                  <a:uLnTx/>
                  <a:uFillTx/>
                  <a:latin typeface="Calibri"/>
                  <a:ea typeface="+mn-ea"/>
                  <a:cs typeface="+mn-cs"/>
                </a:rPr>
                <a:t>Rapids</a:t>
              </a:r>
            </a:p>
          </p:txBody>
        </p:sp>
        <p:sp>
          <p:nvSpPr>
            <p:cNvPr id="9" name="Oval 11"/>
            <p:cNvSpPr/>
            <p:nvPr/>
          </p:nvSpPr>
          <p:spPr>
            <a:xfrm>
              <a:off x="5126309" y="3133767"/>
              <a:ext cx="246888" cy="246888"/>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FFC000"/>
            </a:solidFill>
            <a:ln w="12701" cap="flat">
              <a:solidFill>
                <a:srgbClr val="000000"/>
              </a:solidFill>
              <a:prstDash val="solid"/>
              <a:miter/>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10" name="Oval 12"/>
            <p:cNvSpPr/>
            <p:nvPr/>
          </p:nvSpPr>
          <p:spPr>
            <a:xfrm>
              <a:off x="6326331" y="2666015"/>
              <a:ext cx="246888" cy="246888"/>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FFFF00"/>
            </a:solidFill>
            <a:ln w="12701" cap="flat">
              <a:solidFill>
                <a:srgbClr val="000000"/>
              </a:solidFill>
              <a:prstDash val="solid"/>
              <a:miter/>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800" b="0" i="0" u="none" strike="noStrike" kern="1200" cap="none" spc="0" normalizeH="0" baseline="0" noProof="0">
                <a:ln>
                  <a:noFill/>
                </a:ln>
                <a:solidFill>
                  <a:srgbClr val="FFFF00"/>
                </a:solidFill>
                <a:effectLst/>
                <a:uLnTx/>
                <a:uFillTx/>
                <a:latin typeface="Calibri"/>
                <a:ea typeface="+mn-ea"/>
                <a:cs typeface="+mn-cs"/>
              </a:endParaRPr>
            </a:p>
          </p:txBody>
        </p:sp>
        <p:sp>
          <p:nvSpPr>
            <p:cNvPr id="11" name="Oval 13"/>
            <p:cNvSpPr/>
            <p:nvPr/>
          </p:nvSpPr>
          <p:spPr>
            <a:xfrm>
              <a:off x="7110593" y="3082835"/>
              <a:ext cx="246888" cy="246888"/>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FF0000"/>
            </a:solidFill>
            <a:ln w="12701" cap="flat">
              <a:solidFill>
                <a:srgbClr val="000000"/>
              </a:solidFill>
              <a:prstDash val="solid"/>
              <a:miter/>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12" name="TextBox 14"/>
            <p:cNvSpPr txBox="1"/>
            <p:nvPr/>
          </p:nvSpPr>
          <p:spPr>
            <a:xfrm>
              <a:off x="5683579" y="2168141"/>
              <a:ext cx="1611878" cy="461665"/>
            </a:xfrm>
            <a:prstGeom prst="rect">
              <a:avLst/>
            </a:prstGeom>
            <a:solidFill>
              <a:schemeClr val="tx1"/>
            </a:solidFill>
            <a:ln cap="flat">
              <a:noFill/>
            </a:ln>
          </p:spPr>
          <p:txBody>
            <a:bodyPr vert="horz" wrap="square" lIns="91440" tIns="45720" rIns="91440" bIns="45720" anchor="t"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libri"/>
                  <a:ea typeface="+mn-ea"/>
                  <a:cs typeface="+mn-cs"/>
                </a:rPr>
                <a:t>Fort Yukon</a:t>
              </a:r>
            </a:p>
          </p:txBody>
        </p:sp>
        <p:sp>
          <p:nvSpPr>
            <p:cNvPr id="13" name="TextBox 15"/>
            <p:cNvSpPr txBox="1"/>
            <p:nvPr/>
          </p:nvSpPr>
          <p:spPr>
            <a:xfrm>
              <a:off x="7440161" y="2936348"/>
              <a:ext cx="3309433" cy="694633"/>
            </a:xfrm>
            <a:prstGeom prst="rect">
              <a:avLst/>
            </a:prstGeom>
            <a:noFill/>
            <a:ln cap="flat">
              <a:noFill/>
            </a:ln>
          </p:spPr>
          <p:txBody>
            <a:bodyPr vert="horz" wrap="square" lIns="91440" tIns="45720" rIns="91440" bIns="45720" anchor="t"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2400" b="1" i="0" u="none" strike="noStrike" kern="1200" cap="none" spc="0" normalizeH="0" baseline="0" noProof="0">
                  <a:ln>
                    <a:noFill/>
                  </a:ln>
                  <a:solidFill>
                    <a:srgbClr val="C00000"/>
                  </a:solidFill>
                  <a:effectLst>
                    <a:outerShdw dist="38096" dir="2700000">
                      <a:srgbClr val="000000"/>
                    </a:outerShdw>
                  </a:effectLst>
                  <a:uLnTx/>
                  <a:uFillTx/>
                  <a:latin typeface="Calibri"/>
                  <a:ea typeface="+mn-ea"/>
                  <a:cs typeface="+mn-cs"/>
                </a:rPr>
                <a:t>Eagle</a:t>
              </a:r>
            </a:p>
          </p:txBody>
        </p:sp>
      </p:grpSp>
      <p:pic>
        <p:nvPicPr>
          <p:cNvPr id="14" name="Picture 16"/>
          <p:cNvPicPr>
            <a:picLocks noChangeAspect="1"/>
          </p:cNvPicPr>
          <p:nvPr/>
        </p:nvPicPr>
        <p:blipFill>
          <a:blip r:embed="rId4"/>
          <a:stretch>
            <a:fillRect/>
          </a:stretch>
        </p:blipFill>
        <p:spPr>
          <a:xfrm>
            <a:off x="1246665" y="5267803"/>
            <a:ext cx="2189530" cy="908419"/>
          </a:xfrm>
          <a:prstGeom prst="rect">
            <a:avLst/>
          </a:prstGeom>
          <a:noFill/>
          <a:ln cap="flat">
            <a:noFill/>
          </a:ln>
        </p:spPr>
      </p:pic>
      <p:pic>
        <p:nvPicPr>
          <p:cNvPr id="15" name="Picture 17"/>
          <p:cNvPicPr>
            <a:picLocks noChangeAspect="1"/>
          </p:cNvPicPr>
          <p:nvPr/>
        </p:nvPicPr>
        <p:blipFill>
          <a:blip r:embed="rId5"/>
          <a:stretch>
            <a:fillRect/>
          </a:stretch>
        </p:blipFill>
        <p:spPr>
          <a:xfrm>
            <a:off x="4327827" y="4285509"/>
            <a:ext cx="2090739" cy="891018"/>
          </a:xfrm>
          <a:prstGeom prst="rect">
            <a:avLst/>
          </a:prstGeom>
          <a:noFill/>
          <a:ln cap="flat">
            <a:noFill/>
          </a:ln>
        </p:spPr>
      </p:pic>
      <p:pic>
        <p:nvPicPr>
          <p:cNvPr id="16" name="Picture 18"/>
          <p:cNvPicPr>
            <a:picLocks noChangeAspect="1"/>
          </p:cNvPicPr>
          <p:nvPr/>
        </p:nvPicPr>
        <p:blipFill>
          <a:blip r:embed="rId5"/>
          <a:stretch>
            <a:fillRect/>
          </a:stretch>
        </p:blipFill>
        <p:spPr>
          <a:xfrm rot="10799991">
            <a:off x="8518650" y="3082835"/>
            <a:ext cx="2090739" cy="891018"/>
          </a:xfrm>
          <a:prstGeom prst="rect">
            <a:avLst/>
          </a:prstGeom>
          <a:noFill/>
          <a:ln cap="flat">
            <a:noFill/>
          </a:ln>
        </p:spPr>
      </p:pic>
      <p:sp>
        <p:nvSpPr>
          <p:cNvPr id="17" name="TextBox 19"/>
          <p:cNvSpPr txBox="1"/>
          <p:nvPr/>
        </p:nvSpPr>
        <p:spPr>
          <a:xfrm>
            <a:off x="2639708" y="964692"/>
            <a:ext cx="7037692" cy="707886"/>
          </a:xfrm>
          <a:prstGeom prst="rect">
            <a:avLst/>
          </a:prstGeom>
          <a:noFill/>
          <a:ln cap="flat">
            <a:noFill/>
          </a:ln>
        </p:spPr>
        <p:txBody>
          <a:bodyPr vert="horz" wrap="square" lIns="91440" tIns="45720" rIns="91440" bIns="45720" anchor="t" anchorCtr="0" compatLnSpc="1">
            <a:spAutoFit/>
          </a:bodyPr>
          <a:lstStyle/>
          <a:p>
            <a:pPr marL="342900" marR="0" lvl="0" indent="-342900" algn="l" defTabSz="914400" rtl="0" eaLnBrk="1" fontAlgn="auto" latinLnBrk="0" hangingPunct="1">
              <a:lnSpc>
                <a:spcPct val="100000"/>
              </a:lnSpc>
              <a:spcBef>
                <a:spcPts val="0"/>
              </a:spcBef>
              <a:spcAft>
                <a:spcPts val="0"/>
              </a:spcAft>
              <a:buClrTx/>
              <a:buSzPct val="100000"/>
              <a:buFont typeface="Calibri Light"/>
              <a:buAutoNum type="arabicParenR"/>
              <a:tabLst/>
              <a:defRPr sz="1800" b="0" i="0" u="none" strike="noStrike" kern="0" cap="none" spc="0" baseline="0">
                <a:solidFill>
                  <a:srgbClr val="000000"/>
                </a:solidFill>
                <a:uFillTx/>
              </a:defRPr>
            </a:pPr>
            <a:r>
              <a:rPr kumimoji="0" lang="en-US" sz="2000" b="0" i="0" u="none" strike="noStrike" kern="1200" cap="none" spc="0" normalizeH="0" baseline="0" noProof="0" dirty="0">
                <a:ln>
                  <a:noFill/>
                </a:ln>
                <a:solidFill>
                  <a:srgbClr val="000000"/>
                </a:solidFill>
                <a:effectLst/>
                <a:uLnTx/>
                <a:uFillTx/>
                <a:latin typeface="Calibri"/>
                <a:ea typeface="+mn-ea"/>
                <a:cs typeface="+mn-cs"/>
              </a:rPr>
              <a:t>Evaluate for evidence of </a:t>
            </a:r>
            <a:r>
              <a:rPr kumimoji="0" lang="en-US" sz="2000" b="0" i="1" u="none" strike="noStrike" kern="1200" cap="none" spc="0" normalizeH="0" baseline="0" noProof="0" dirty="0" err="1">
                <a:ln>
                  <a:noFill/>
                </a:ln>
                <a:solidFill>
                  <a:srgbClr val="000000"/>
                </a:solidFill>
                <a:effectLst/>
                <a:uLnTx/>
                <a:uFillTx/>
                <a:latin typeface="Calibri"/>
                <a:ea typeface="+mn-ea"/>
                <a:cs typeface="+mn-cs"/>
              </a:rPr>
              <a:t>Ichthyophonus</a:t>
            </a:r>
            <a:r>
              <a:rPr kumimoji="0" lang="en-US" sz="2000" b="0" i="0" u="none" strike="noStrike" kern="1200" cap="none" spc="0" normalizeH="0" baseline="0" noProof="0" dirty="0">
                <a:ln>
                  <a:noFill/>
                </a:ln>
                <a:solidFill>
                  <a:srgbClr val="000000"/>
                </a:solidFill>
                <a:effectLst/>
                <a:uLnTx/>
                <a:uFillTx/>
                <a:latin typeface="Calibri"/>
                <a:ea typeface="+mn-ea"/>
                <a:cs typeface="+mn-cs"/>
              </a:rPr>
              <a:t>-associated mortality; compare results from </a:t>
            </a:r>
            <a:r>
              <a:rPr kumimoji="0" lang="en-US" sz="2000" b="1" i="0" u="sng" strike="noStrike" kern="1200" cap="none" spc="0" normalizeH="0" baseline="0" noProof="0" dirty="0">
                <a:ln>
                  <a:noFill/>
                </a:ln>
                <a:solidFill>
                  <a:srgbClr val="000000"/>
                </a:solidFill>
                <a:effectLst/>
                <a:uLnTx/>
                <a:uFillTx/>
                <a:latin typeface="Calibri"/>
                <a:ea typeface="+mn-ea"/>
                <a:cs typeface="+mn-cs"/>
              </a:rPr>
              <a:t>Lower</a:t>
            </a:r>
            <a:r>
              <a:rPr kumimoji="0" lang="en-US" sz="2000" b="0" i="0" u="none" strike="noStrike" kern="1200" cap="none" spc="0" normalizeH="0" baseline="0" noProof="0" dirty="0">
                <a:ln>
                  <a:noFill/>
                </a:ln>
                <a:solidFill>
                  <a:srgbClr val="000000"/>
                </a:solidFill>
                <a:effectLst/>
                <a:uLnTx/>
                <a:uFillTx/>
                <a:latin typeface="Calibri"/>
                <a:ea typeface="+mn-ea"/>
                <a:cs typeface="+mn-cs"/>
              </a:rPr>
              <a:t> (Pilot) and </a:t>
            </a:r>
            <a:r>
              <a:rPr kumimoji="0" lang="en-US" sz="2000" b="1" i="0" u="sng" strike="noStrike" kern="1200" cap="none" spc="0" normalizeH="0" baseline="0" noProof="0" dirty="0">
                <a:ln>
                  <a:noFill/>
                </a:ln>
                <a:solidFill>
                  <a:srgbClr val="000000"/>
                </a:solidFill>
                <a:effectLst/>
                <a:uLnTx/>
                <a:uFillTx/>
                <a:latin typeface="Calibri"/>
                <a:ea typeface="+mn-ea"/>
                <a:cs typeface="+mn-cs"/>
              </a:rPr>
              <a:t>Upriver </a:t>
            </a:r>
            <a:r>
              <a:rPr kumimoji="0" lang="en-US" sz="2000" i="0" strike="noStrike" kern="1200" cap="none" spc="0" normalizeH="0" baseline="0" noProof="0" dirty="0">
                <a:ln>
                  <a:noFill/>
                </a:ln>
                <a:solidFill>
                  <a:srgbClr val="000000"/>
                </a:solidFill>
                <a:effectLst/>
                <a:uLnTx/>
                <a:uFillTx/>
                <a:latin typeface="Calibri"/>
                <a:ea typeface="+mn-ea"/>
                <a:cs typeface="+mn-cs"/>
              </a:rPr>
              <a:t>(Eagle)</a:t>
            </a:r>
            <a:endParaRPr kumimoji="0" lang="en-US" sz="1800" i="0" strike="noStrike" kern="1200" cap="none" spc="0" normalizeH="0" baseline="0" noProof="0" dirty="0">
              <a:ln>
                <a:noFill/>
              </a:ln>
              <a:solidFill>
                <a:srgbClr val="000000"/>
              </a:solidFill>
              <a:effectLst/>
              <a:uLnTx/>
              <a:uFillTx/>
              <a:latin typeface="Calibri"/>
              <a:ea typeface="+mn-ea"/>
              <a:cs typeface="+mn-cs"/>
            </a:endParaRPr>
          </a:p>
        </p:txBody>
      </p:sp>
      <p:sp>
        <p:nvSpPr>
          <p:cNvPr id="20" name="TextBox 27"/>
          <p:cNvSpPr txBox="1"/>
          <p:nvPr/>
        </p:nvSpPr>
        <p:spPr>
          <a:xfrm>
            <a:off x="7069573" y="4428210"/>
            <a:ext cx="2801419" cy="1631216"/>
          </a:xfrm>
          <a:prstGeom prst="rect">
            <a:avLst/>
          </a:prstGeom>
          <a:solidFill>
            <a:srgbClr val="FFFFFF">
              <a:alpha val="66000"/>
            </a:srgbClr>
          </a:solidFill>
          <a:ln cap="flat">
            <a:noFill/>
          </a:ln>
        </p:spPr>
        <p:txBody>
          <a:bodyPr vert="horz" wrap="square" lIns="91440" tIns="45720" rIns="91440" bIns="45720" anchor="t" anchorCtr="0" compatLnSpc="1">
            <a:spAutoFit/>
          </a:bodyPr>
          <a:lstStyle/>
          <a:p>
            <a:pPr marL="342900" marR="0" lvl="0" indent="-342900" algn="l" defTabSz="914400" rtl="0" eaLnBrk="1" fontAlgn="auto" latinLnBrk="0" hangingPunct="1">
              <a:lnSpc>
                <a:spcPct val="100000"/>
              </a:lnSpc>
              <a:spcBef>
                <a:spcPts val="0"/>
              </a:spcBef>
              <a:spcAft>
                <a:spcPts val="0"/>
              </a:spcAft>
              <a:buClrTx/>
              <a:buSzPct val="100000"/>
              <a:buFont typeface="Calibri Light"/>
              <a:buAutoNum type="arabicParenR" startAt="3"/>
              <a:tabLst/>
              <a:defRPr sz="1800" b="0" i="0" u="none" strike="noStrike" kern="0" cap="none" spc="0" baseline="0">
                <a:solidFill>
                  <a:srgbClr val="000000"/>
                </a:solidFill>
                <a:uFillTx/>
              </a:defRPr>
            </a:pPr>
            <a:r>
              <a:rPr kumimoji="0" lang="en-US" sz="2000" b="0" i="0" u="none" strike="noStrike" kern="1200" cap="none" spc="0" normalizeH="0" baseline="0" noProof="0">
                <a:ln>
                  <a:noFill/>
                </a:ln>
                <a:solidFill>
                  <a:srgbClr val="000000"/>
                </a:solidFill>
                <a:effectLst/>
                <a:uLnTx/>
                <a:uFillTx/>
                <a:latin typeface="Calibri"/>
                <a:ea typeface="+mn-ea"/>
                <a:cs typeface="+mn-cs"/>
              </a:rPr>
              <a:t>Determine the infection level associated with mortality</a:t>
            </a:r>
          </a:p>
          <a:p>
            <a:pPr marL="342900" marR="0" lvl="0" indent="-342900" algn="l" defTabSz="914400" rtl="0" eaLnBrk="1" fontAlgn="auto" latinLnBrk="0" hangingPunct="1">
              <a:lnSpc>
                <a:spcPct val="100000"/>
              </a:lnSpc>
              <a:spcBef>
                <a:spcPts val="0"/>
              </a:spcBef>
              <a:spcAft>
                <a:spcPts val="0"/>
              </a:spcAft>
              <a:buClrTx/>
              <a:buSzPct val="100000"/>
              <a:buFontTx/>
              <a:buAutoNum type="arabicParenR" startAt="3"/>
              <a:tabLst/>
              <a:defRPr sz="1800" b="0" i="0" u="none" strike="noStrike" kern="0" cap="none" spc="0" baseline="0">
                <a:solidFill>
                  <a:srgbClr val="000000"/>
                </a:solidFill>
                <a:uFillTx/>
              </a:defRPr>
            </a:pPr>
            <a:endParaRPr kumimoji="0" lang="en-US" sz="2000" b="0" i="0" u="none" strike="noStrike" kern="1200" cap="none" spc="0" normalizeH="0" baseline="0" noProof="0">
              <a:ln>
                <a:noFill/>
              </a:ln>
              <a:solidFill>
                <a:srgbClr val="000000"/>
              </a:solidFill>
              <a:effectLst/>
              <a:uLnTx/>
              <a:uFillTx/>
              <a:latin typeface="Calibri"/>
              <a:ea typeface="+mn-ea"/>
              <a:cs typeface="+mn-cs"/>
            </a:endParaRPr>
          </a:p>
        </p:txBody>
      </p:sp>
      <p:cxnSp>
        <p:nvCxnSpPr>
          <p:cNvPr id="21" name="Straight Arrow Connector 28"/>
          <p:cNvCxnSpPr/>
          <p:nvPr/>
        </p:nvCxnSpPr>
        <p:spPr>
          <a:xfrm flipV="1">
            <a:off x="3604162" y="5117613"/>
            <a:ext cx="1522147" cy="495504"/>
          </a:xfrm>
          <a:prstGeom prst="straightConnector1">
            <a:avLst/>
          </a:prstGeom>
          <a:noFill/>
          <a:ln w="25402" cap="flat">
            <a:solidFill>
              <a:srgbClr val="000000"/>
            </a:solidFill>
            <a:prstDash val="solid"/>
            <a:miter/>
            <a:tailEnd type="arrow"/>
          </a:ln>
        </p:spPr>
      </p:cxnSp>
      <p:cxnSp>
        <p:nvCxnSpPr>
          <p:cNvPr id="22" name="Straight Arrow Connector 30"/>
          <p:cNvCxnSpPr/>
          <p:nvPr/>
        </p:nvCxnSpPr>
        <p:spPr>
          <a:xfrm flipV="1">
            <a:off x="6686394" y="3832250"/>
            <a:ext cx="1887989" cy="690162"/>
          </a:xfrm>
          <a:prstGeom prst="straightConnector1">
            <a:avLst/>
          </a:prstGeom>
          <a:noFill/>
          <a:ln w="25402" cap="flat">
            <a:solidFill>
              <a:srgbClr val="000000"/>
            </a:solidFill>
            <a:prstDash val="solid"/>
            <a:miter/>
            <a:tailEnd type="arrow"/>
          </a:ln>
        </p:spPr>
      </p:cxnSp>
      <p:sp>
        <p:nvSpPr>
          <p:cNvPr id="23" name="TextBox 25"/>
          <p:cNvSpPr txBox="1"/>
          <p:nvPr/>
        </p:nvSpPr>
        <p:spPr>
          <a:xfrm>
            <a:off x="3862808" y="5528107"/>
            <a:ext cx="3641543" cy="1631216"/>
          </a:xfrm>
          <a:prstGeom prst="rect">
            <a:avLst/>
          </a:prstGeom>
          <a:noFill/>
          <a:ln cap="flat">
            <a:noFill/>
          </a:ln>
        </p:spPr>
        <p:txBody>
          <a:bodyPr vert="horz" wrap="square" lIns="91440" tIns="45720" rIns="91440" bIns="45720" anchor="t" anchorCtr="0" compatLnSpc="1">
            <a:spAutoFit/>
          </a:bodyPr>
          <a:lstStyle/>
          <a:p>
            <a:pPr marL="342900" marR="0" lvl="0" indent="-342900" algn="l" defTabSz="914400" rtl="0" eaLnBrk="1" fontAlgn="auto" latinLnBrk="0" hangingPunct="1">
              <a:lnSpc>
                <a:spcPct val="100000"/>
              </a:lnSpc>
              <a:spcBef>
                <a:spcPts val="0"/>
              </a:spcBef>
              <a:spcAft>
                <a:spcPts val="0"/>
              </a:spcAft>
              <a:buClrTx/>
              <a:buSzPct val="100000"/>
              <a:buFont typeface="Calibri Light"/>
              <a:buAutoNum type="arabicParenR" startAt="2"/>
              <a:tabLst/>
              <a:defRPr sz="1800" b="0" i="0" u="none" strike="noStrike" kern="0" cap="none" spc="0" baseline="0">
                <a:solidFill>
                  <a:srgbClr val="000000"/>
                </a:solidFill>
                <a:uFillTx/>
              </a:defRPr>
            </a:pPr>
            <a:r>
              <a:rPr kumimoji="0" lang="en-US" sz="2000" b="0" i="0" u="none" strike="noStrike" kern="1200" cap="none" spc="0" normalizeH="0" baseline="0" noProof="0" dirty="0">
                <a:ln>
                  <a:noFill/>
                </a:ln>
                <a:solidFill>
                  <a:srgbClr val="000000"/>
                </a:solidFill>
                <a:effectLst/>
                <a:uLnTx/>
                <a:uFillTx/>
                <a:latin typeface="Calibri"/>
                <a:ea typeface="+mn-ea"/>
                <a:cs typeface="+mn-cs"/>
              </a:rPr>
              <a:t>Determine how fast replicates between lower and middle river sites; water-temp dependent </a:t>
            </a:r>
          </a:p>
          <a:p>
            <a:pPr marL="342900" marR="0" lvl="0" indent="-342900" algn="l" defTabSz="914400" rtl="0" eaLnBrk="1" fontAlgn="auto" latinLnBrk="0" hangingPunct="1">
              <a:lnSpc>
                <a:spcPct val="100000"/>
              </a:lnSpc>
              <a:spcBef>
                <a:spcPts val="0"/>
              </a:spcBef>
              <a:spcAft>
                <a:spcPts val="0"/>
              </a:spcAft>
              <a:buClrTx/>
              <a:buSzPct val="100000"/>
              <a:buFontTx/>
              <a:buAutoNum type="arabicParenR" startAt="2"/>
              <a:tabLst/>
              <a:defRPr sz="1800" b="0" i="0" u="none" strike="noStrike" kern="0" cap="none" spc="0" baseline="0">
                <a:solidFill>
                  <a:srgbClr val="000000"/>
                </a:solidFill>
                <a:uFillTx/>
              </a:defRPr>
            </a:pPr>
            <a:endParaRPr kumimoji="0" lang="en-US" sz="2000" b="0"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22800318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84200"/>
            <a:ext cx="12192000" cy="1143000"/>
          </a:xfrm>
        </p:spPr>
        <p:txBody>
          <a:bodyPr>
            <a:normAutofit fontScale="90000"/>
          </a:bodyPr>
          <a:lstStyle/>
          <a:p>
            <a:r>
              <a:rPr lang="en-US" sz="4667" dirty="0">
                <a:solidFill>
                  <a:srgbClr val="FFFF00"/>
                </a:solidFill>
                <a:latin typeface="Verdana" panose="020B0604030504040204" pitchFamily="34" charset="0"/>
                <a:ea typeface="Verdana" panose="020B0604030504040204" pitchFamily="34" charset="0"/>
                <a:cs typeface="Times New Roman" panose="02020603050405020304" pitchFamily="18" charset="0"/>
              </a:rPr>
              <a:t>Overall study:</a:t>
            </a:r>
            <a:br>
              <a:rPr lang="en-US" sz="4667" dirty="0">
                <a:solidFill>
                  <a:srgbClr val="FFFF00"/>
                </a:solidFill>
                <a:latin typeface="Verdana" panose="020B0604030504040204" pitchFamily="34" charset="0"/>
                <a:ea typeface="Verdana" panose="020B0604030504040204" pitchFamily="34" charset="0"/>
                <a:cs typeface="Times New Roman" panose="02020603050405020304" pitchFamily="18" charset="0"/>
              </a:rPr>
            </a:br>
            <a:r>
              <a:rPr lang="en-US" sz="4667" dirty="0">
                <a:solidFill>
                  <a:srgbClr val="FFFF00"/>
                </a:solidFill>
                <a:latin typeface="Verdana" panose="020B0604030504040204" pitchFamily="34" charset="0"/>
                <a:ea typeface="Verdana" panose="020B0604030504040204" pitchFamily="34" charset="0"/>
                <a:cs typeface="Times New Roman" panose="02020603050405020304" pitchFamily="18" charset="0"/>
              </a:rPr>
              <a:t>Develop a method </a:t>
            </a:r>
            <a:r>
              <a:rPr lang="en-US" sz="4667" dirty="0">
                <a:solidFill>
                  <a:srgbClr val="FFFF00"/>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Times New Roman" panose="02020603050405020304" pitchFamily="18" charset="0"/>
              </a:rPr>
              <a:t>to predict parasite-associated mortality in season</a:t>
            </a:r>
            <a:r>
              <a:rPr lang="en-US" sz="4667" dirty="0">
                <a:solidFill>
                  <a:srgbClr val="FFFF00"/>
                </a:solidFill>
                <a:latin typeface="Verdana" panose="020B0604030504040204" pitchFamily="34" charset="0"/>
                <a:ea typeface="Verdana" panose="020B0604030504040204" pitchFamily="34" charset="0"/>
                <a:cs typeface="Times New Roman" panose="02020603050405020304" pitchFamily="18" charset="0"/>
              </a:rPr>
              <a:t> </a:t>
            </a:r>
            <a:endParaRPr lang="en-US" sz="4667" dirty="0">
              <a:latin typeface="Verdana" panose="020B0604030504040204" pitchFamily="34" charset="0"/>
              <a:ea typeface="Verdana" panose="020B0604030504040204" pitchFamily="34" charset="0"/>
              <a:cs typeface="Times New Roman" panose="02020603050405020304" pitchFamily="18" charset="0"/>
            </a:endParaRPr>
          </a:p>
        </p:txBody>
      </p:sp>
      <p:sp>
        <p:nvSpPr>
          <p:cNvPr id="11" name="Content Placeholder 10">
            <a:extLst>
              <a:ext uri="{FF2B5EF4-FFF2-40B4-BE49-F238E27FC236}">
                <a16:creationId xmlns:a16="http://schemas.microsoft.com/office/drawing/2014/main" id="{9A85A56F-209F-A680-F88A-8E7E986EC12B}"/>
              </a:ext>
            </a:extLst>
          </p:cNvPr>
          <p:cNvSpPr>
            <a:spLocks noGrp="1"/>
          </p:cNvSpPr>
          <p:nvPr>
            <p:ph idx="1"/>
          </p:nvPr>
        </p:nvSpPr>
        <p:spPr>
          <a:xfrm>
            <a:off x="101600" y="3124200"/>
            <a:ext cx="11988800" cy="3048000"/>
          </a:xfrm>
        </p:spPr>
        <p:txBody>
          <a:bodyPr/>
          <a:lstStyle/>
          <a:p>
            <a:pPr marL="609585" indent="-609585">
              <a:buClr>
                <a:srgbClr val="FFC000"/>
              </a:buClr>
              <a:buFont typeface="+mj-lt"/>
              <a:buAutoNum type="arabicParenR"/>
            </a:pPr>
            <a:r>
              <a:rPr lang="en-US" sz="3467" dirty="0">
                <a:latin typeface="Verdana" panose="020B0604030504040204" pitchFamily="34" charset="0"/>
                <a:ea typeface="Verdana" panose="020B0604030504040204" pitchFamily="34" charset="0"/>
                <a:cs typeface="Times New Roman" panose="02020603050405020304" pitchFamily="18" charset="0"/>
              </a:rPr>
              <a:t>Develop rapid screening method assessing infection prevalence and density</a:t>
            </a:r>
          </a:p>
          <a:p>
            <a:pPr marL="609585" indent="-609585">
              <a:buClr>
                <a:srgbClr val="FFC000"/>
              </a:buClr>
              <a:buFont typeface="+mj-lt"/>
              <a:buAutoNum type="arabicParenR"/>
            </a:pPr>
            <a:r>
              <a:rPr lang="en-US" sz="3467" dirty="0">
                <a:latin typeface="Verdana" panose="020B0604030504040204" pitchFamily="34" charset="0"/>
                <a:ea typeface="Verdana" panose="020B0604030504040204" pitchFamily="34" charset="0"/>
                <a:cs typeface="Times New Roman" panose="02020603050405020304" pitchFamily="18" charset="0"/>
              </a:rPr>
              <a:t>Determine lethal threshold infection density level</a:t>
            </a:r>
          </a:p>
          <a:p>
            <a:pPr marL="609585" indent="-609585">
              <a:buClr>
                <a:srgbClr val="FFC000"/>
              </a:buClr>
              <a:buFont typeface="+mj-lt"/>
              <a:buAutoNum type="arabicParenR"/>
            </a:pPr>
            <a:r>
              <a:rPr lang="en-US" sz="3467" dirty="0">
                <a:latin typeface="Verdana" panose="020B0604030504040204" pitchFamily="34" charset="0"/>
                <a:ea typeface="Verdana" panose="020B0604030504040204" pitchFamily="34" charset="0"/>
                <a:cs typeface="Times New Roman" panose="02020603050405020304" pitchFamily="18" charset="0"/>
              </a:rPr>
              <a:t>Develop a prediction model  </a:t>
            </a:r>
          </a:p>
          <a:p>
            <a:pPr marL="0" indent="0">
              <a:buNone/>
            </a:pPr>
            <a:endParaRPr lang="en-US" dirty="0"/>
          </a:p>
        </p:txBody>
      </p:sp>
      <p:sp>
        <p:nvSpPr>
          <p:cNvPr id="3" name="Oval 2">
            <a:extLst>
              <a:ext uri="{FF2B5EF4-FFF2-40B4-BE49-F238E27FC236}">
                <a16:creationId xmlns:a16="http://schemas.microsoft.com/office/drawing/2014/main" id="{50FC150E-9F40-8836-8D4C-C519AF793E1B}"/>
              </a:ext>
            </a:extLst>
          </p:cNvPr>
          <p:cNvSpPr/>
          <p:nvPr/>
        </p:nvSpPr>
        <p:spPr bwMode="auto">
          <a:xfrm>
            <a:off x="101600" y="2616200"/>
            <a:ext cx="10668000" cy="1828800"/>
          </a:xfrm>
          <a:prstGeom prst="ellipse">
            <a:avLst/>
          </a:prstGeom>
          <a:noFill/>
          <a:ln w="28575" cap="flat" cmpd="sng" algn="ctr">
            <a:solidFill>
              <a:srgbClr val="FF0000"/>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eaLnBrk="0" fontAlgn="base" hangingPunct="0">
              <a:spcBef>
                <a:spcPct val="0"/>
              </a:spcBef>
              <a:spcAft>
                <a:spcPct val="0"/>
              </a:spcAft>
            </a:pPr>
            <a:endParaRPr lang="en-US" sz="2400">
              <a:ln>
                <a:solidFill>
                  <a:srgbClr val="FF0000"/>
                </a:solidFill>
              </a:ln>
              <a:noFill/>
              <a:latin typeface="Arial" charset="0"/>
            </a:endParaRPr>
          </a:p>
        </p:txBody>
      </p:sp>
    </p:spTree>
    <p:extLst>
      <p:ext uri="{BB962C8B-B14F-4D97-AF65-F5344CB8AC3E}">
        <p14:creationId xmlns:p14="http://schemas.microsoft.com/office/powerpoint/2010/main" val="31153116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10972800" cy="1143000"/>
          </a:xfrm>
        </p:spPr>
        <p:txBody>
          <a:bodyPr/>
          <a:lstStyle/>
          <a:p>
            <a:r>
              <a:rPr lang="en-US" sz="5333" dirty="0">
                <a:solidFill>
                  <a:srgbClr val="FFFF00"/>
                </a:solidFill>
                <a:latin typeface="Verdana" panose="020B0604030504040204" pitchFamily="34" charset="0"/>
                <a:ea typeface="Verdana" panose="020B0604030504040204" pitchFamily="34" charset="0"/>
                <a:cs typeface="Times New Roman" panose="02020603050405020304" pitchFamily="18" charset="0"/>
              </a:rPr>
              <a:t>Study site</a:t>
            </a:r>
            <a:endParaRPr lang="en-US" sz="5333" dirty="0">
              <a:latin typeface="Verdana" panose="020B0604030504040204" pitchFamily="34" charset="0"/>
              <a:ea typeface="Verdana" panose="020B0604030504040204" pitchFamily="34" charset="0"/>
              <a:cs typeface="Times New Roman" panose="02020603050405020304" pitchFamily="18" charset="0"/>
            </a:endParaRPr>
          </a:p>
        </p:txBody>
      </p:sp>
      <p:pic>
        <p:nvPicPr>
          <p:cNvPr id="4" name="Content Placeholder 3" descr="Map&#10;&#10;Description automatically generated">
            <a:extLst>
              <a:ext uri="{FF2B5EF4-FFF2-40B4-BE49-F238E27FC236}">
                <a16:creationId xmlns:a16="http://schemas.microsoft.com/office/drawing/2014/main" id="{F057F7A5-0682-4D18-8FF3-BA0A27298911}"/>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165600" y="787400"/>
            <a:ext cx="7979659" cy="5994400"/>
          </a:xfrm>
          <a:prstGeom prst="rect">
            <a:avLst/>
          </a:prstGeom>
          <a:noFill/>
          <a:ln>
            <a:noFill/>
          </a:ln>
        </p:spPr>
      </p:pic>
      <p:sp>
        <p:nvSpPr>
          <p:cNvPr id="3" name="TextBox 2">
            <a:extLst>
              <a:ext uri="{FF2B5EF4-FFF2-40B4-BE49-F238E27FC236}">
                <a16:creationId xmlns:a16="http://schemas.microsoft.com/office/drawing/2014/main" id="{9D56A982-26F3-4842-BCA0-35BEE3A2F6EB}"/>
              </a:ext>
            </a:extLst>
          </p:cNvPr>
          <p:cNvSpPr txBox="1"/>
          <p:nvPr/>
        </p:nvSpPr>
        <p:spPr>
          <a:xfrm>
            <a:off x="230325" y="1099536"/>
            <a:ext cx="3712459" cy="5509200"/>
          </a:xfrm>
          <a:prstGeom prst="rect">
            <a:avLst/>
          </a:prstGeom>
          <a:noFill/>
        </p:spPr>
        <p:txBody>
          <a:bodyPr wrap="square" rtlCol="0">
            <a:spAutoFit/>
          </a:bodyPr>
          <a:lstStyle/>
          <a:p>
            <a:r>
              <a:rPr lang="en-US" sz="3200" dirty="0">
                <a:latin typeface="Verdana" panose="020B0604030504040204" pitchFamily="34" charset="0"/>
                <a:ea typeface="Verdana" panose="020B0604030504040204" pitchFamily="34" charset="0"/>
                <a:cs typeface="Times New Roman" panose="02020603050405020304" pitchFamily="18" charset="0"/>
              </a:rPr>
              <a:t>Pilot Station handling mortalities-</a:t>
            </a:r>
          </a:p>
          <a:p>
            <a:pPr marL="457200" indent="-457200">
              <a:buFontTx/>
              <a:buChar char="-"/>
            </a:pPr>
            <a:r>
              <a:rPr lang="en-US" sz="3200" dirty="0">
                <a:latin typeface="Verdana" panose="020B0604030504040204" pitchFamily="34" charset="0"/>
                <a:ea typeface="Verdana" panose="020B0604030504040204" pitchFamily="34" charset="0"/>
                <a:cs typeface="Times New Roman" panose="02020603050405020304" pitchFamily="18" charset="0"/>
              </a:rPr>
              <a:t>Sampled other studies</a:t>
            </a:r>
          </a:p>
          <a:p>
            <a:pPr marL="457200" indent="-457200">
              <a:buFontTx/>
              <a:buChar char="-"/>
            </a:pPr>
            <a:r>
              <a:rPr lang="en-US" sz="3200" dirty="0">
                <a:latin typeface="Verdana" panose="020B0604030504040204" pitchFamily="34" charset="0"/>
                <a:ea typeface="Verdana" panose="020B0604030504040204" pitchFamily="34" charset="0"/>
                <a:cs typeface="Times New Roman" panose="02020603050405020304" pitchFamily="18" charset="0"/>
              </a:rPr>
              <a:t>Fish donated community  </a:t>
            </a:r>
          </a:p>
          <a:p>
            <a:endParaRPr lang="en-US" sz="3200" dirty="0">
              <a:latin typeface="Verdana" panose="020B0604030504040204" pitchFamily="34" charset="0"/>
              <a:ea typeface="Verdana" panose="020B0604030504040204" pitchFamily="34" charset="0"/>
              <a:cs typeface="Times New Roman" panose="02020603050405020304" pitchFamily="18" charset="0"/>
            </a:endParaRPr>
          </a:p>
          <a:p>
            <a:r>
              <a:rPr lang="en-US" sz="3200" dirty="0">
                <a:latin typeface="Verdana" panose="020B0604030504040204" pitchFamily="34" charset="0"/>
                <a:ea typeface="Verdana" panose="020B0604030504040204" pitchFamily="34" charset="0"/>
                <a:cs typeface="Times New Roman" panose="02020603050405020304" pitchFamily="18" charset="0"/>
              </a:rPr>
              <a:t>representative of run by sex, age, and size</a:t>
            </a:r>
          </a:p>
        </p:txBody>
      </p:sp>
      <p:sp>
        <p:nvSpPr>
          <p:cNvPr id="5" name="Oval 4">
            <a:extLst>
              <a:ext uri="{FF2B5EF4-FFF2-40B4-BE49-F238E27FC236}">
                <a16:creationId xmlns:a16="http://schemas.microsoft.com/office/drawing/2014/main" id="{D3DCC159-0D1E-3700-71FB-5FB79BDC116A}"/>
              </a:ext>
            </a:extLst>
          </p:cNvPr>
          <p:cNvSpPr/>
          <p:nvPr/>
        </p:nvSpPr>
        <p:spPr bwMode="auto">
          <a:xfrm>
            <a:off x="4876800" y="5401747"/>
            <a:ext cx="2641600" cy="609600"/>
          </a:xfrm>
          <a:prstGeom prst="ellipse">
            <a:avLst/>
          </a:prstGeom>
          <a:noFill/>
          <a:ln w="38100" cap="flat" cmpd="sng" algn="ctr">
            <a:solidFill>
              <a:srgbClr val="FF0000"/>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eaLnBrk="0" fontAlgn="base" hangingPunct="0">
              <a:spcBef>
                <a:spcPct val="0"/>
              </a:spcBef>
              <a:spcAft>
                <a:spcPct val="0"/>
              </a:spcAft>
            </a:pPr>
            <a:endParaRPr lang="en-US" sz="2400">
              <a:latin typeface="Arial" charset="0"/>
            </a:endParaRPr>
          </a:p>
        </p:txBody>
      </p:sp>
    </p:spTree>
    <p:extLst>
      <p:ext uri="{BB962C8B-B14F-4D97-AF65-F5344CB8AC3E}">
        <p14:creationId xmlns:p14="http://schemas.microsoft.com/office/powerpoint/2010/main" val="21911403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7357FB-B336-4CD0-A220-B61F7155AFE9}"/>
              </a:ext>
            </a:extLst>
          </p:cNvPr>
          <p:cNvSpPr>
            <a:spLocks noGrp="1"/>
          </p:cNvSpPr>
          <p:nvPr>
            <p:ph type="title"/>
          </p:nvPr>
        </p:nvSpPr>
        <p:spPr>
          <a:xfrm>
            <a:off x="0" y="-127000"/>
            <a:ext cx="12293600" cy="1143000"/>
          </a:xfrm>
        </p:spPr>
        <p:txBody>
          <a:bodyPr/>
          <a:lstStyle/>
          <a:p>
            <a:r>
              <a:rPr lang="en-US" sz="5333" dirty="0">
                <a:solidFill>
                  <a:srgbClr val="FFFF00"/>
                </a:solidFill>
                <a:latin typeface="Verdana" panose="020B0604030504040204" pitchFamily="34" charset="0"/>
                <a:ea typeface="Verdana" panose="020B0604030504040204" pitchFamily="34" charset="0"/>
                <a:cs typeface="Times New Roman" panose="02020603050405020304" pitchFamily="18" charset="0"/>
              </a:rPr>
              <a:t>Methods</a:t>
            </a:r>
            <a:endParaRPr lang="en-US" sz="5333" dirty="0">
              <a:latin typeface="Verdana" panose="020B0604030504040204" pitchFamily="34" charset="0"/>
              <a:ea typeface="Verdana" panose="020B0604030504040204" pitchFamily="34" charset="0"/>
            </a:endParaRPr>
          </a:p>
        </p:txBody>
      </p:sp>
      <p:sp>
        <p:nvSpPr>
          <p:cNvPr id="3" name="Content Placeholder 2">
            <a:extLst>
              <a:ext uri="{FF2B5EF4-FFF2-40B4-BE49-F238E27FC236}">
                <a16:creationId xmlns:a16="http://schemas.microsoft.com/office/drawing/2014/main" id="{DAF8C0FC-5C0B-4176-A1FC-0711A2135AFA}"/>
              </a:ext>
            </a:extLst>
          </p:cNvPr>
          <p:cNvSpPr>
            <a:spLocks noGrp="1"/>
          </p:cNvSpPr>
          <p:nvPr>
            <p:ph idx="1"/>
          </p:nvPr>
        </p:nvSpPr>
        <p:spPr>
          <a:xfrm>
            <a:off x="0" y="889000"/>
            <a:ext cx="12293600" cy="5969000"/>
          </a:xfrm>
        </p:spPr>
        <p:txBody>
          <a:bodyPr/>
          <a:lstStyle/>
          <a:p>
            <a:r>
              <a:rPr lang="en-US" sz="3467" dirty="0">
                <a:latin typeface="Verdana" panose="020B0604030504040204" pitchFamily="34" charset="0"/>
                <a:ea typeface="Verdana" panose="020B0604030504040204" pitchFamily="34" charset="0"/>
                <a:cs typeface="Times New Roman" panose="02020603050405020304" pitchFamily="18" charset="0"/>
              </a:rPr>
              <a:t>Hearts: 198 (2021); 75 (2023)</a:t>
            </a:r>
          </a:p>
          <a:p>
            <a:pPr lvl="1"/>
            <a:r>
              <a:rPr lang="en-US" sz="2933" dirty="0">
                <a:latin typeface="Verdana" panose="020B0604030504040204" pitchFamily="34" charset="0"/>
                <a:ea typeface="Verdana" panose="020B0604030504040204" pitchFamily="34" charset="0"/>
                <a:cs typeface="Times New Roman" panose="02020603050405020304" pitchFamily="18" charset="0"/>
              </a:rPr>
              <a:t>Explant culture: prevalence only, MEM-5</a:t>
            </a:r>
          </a:p>
          <a:p>
            <a:pPr lvl="1"/>
            <a:endParaRPr lang="en-US" sz="2933" dirty="0">
              <a:latin typeface="Verdana" panose="020B0604030504040204" pitchFamily="34" charset="0"/>
              <a:ea typeface="Verdana" panose="020B0604030504040204" pitchFamily="34" charset="0"/>
              <a:cs typeface="Times New Roman" panose="02020603050405020304" pitchFamily="18" charset="0"/>
            </a:endParaRPr>
          </a:p>
          <a:p>
            <a:pPr lvl="1"/>
            <a:r>
              <a:rPr lang="en-US" sz="2933" dirty="0">
                <a:latin typeface="Verdana" panose="020B0604030504040204" pitchFamily="34" charset="0"/>
                <a:ea typeface="Verdana" panose="020B0604030504040204" pitchFamily="34" charset="0"/>
                <a:cs typeface="Times New Roman" panose="02020603050405020304" pitchFamily="18" charset="0"/>
              </a:rPr>
              <a:t>Histology: </a:t>
            </a:r>
            <a:r>
              <a:rPr lang="en-US" sz="2667" dirty="0">
                <a:latin typeface="Verdana" panose="020B0604030504040204" pitchFamily="34" charset="0"/>
                <a:ea typeface="Verdana" panose="020B0604030504040204" pitchFamily="34" charset="0"/>
                <a:cs typeface="Times New Roman" panose="02020603050405020304" pitchFamily="18" charset="0"/>
              </a:rPr>
              <a:t>schizonts/mm</a:t>
            </a:r>
            <a:r>
              <a:rPr lang="en-US" sz="2667" baseline="30000" dirty="0">
                <a:latin typeface="Verdana" panose="020B0604030504040204" pitchFamily="34" charset="0"/>
                <a:ea typeface="Verdana" panose="020B0604030504040204" pitchFamily="34" charset="0"/>
                <a:cs typeface="Times New Roman" panose="02020603050405020304" pitchFamily="18" charset="0"/>
              </a:rPr>
              <a:t>3</a:t>
            </a:r>
            <a:r>
              <a:rPr lang="en-US" sz="2667" dirty="0">
                <a:latin typeface="Verdana" panose="020B0604030504040204" pitchFamily="34" charset="0"/>
                <a:ea typeface="Verdana" panose="020B0604030504040204" pitchFamily="34" charset="0"/>
                <a:cs typeface="Times New Roman" panose="02020603050405020304" pitchFamily="18" charset="0"/>
              </a:rPr>
              <a:t>, </a:t>
            </a:r>
          </a:p>
          <a:p>
            <a:pPr marL="609585" lvl="1" indent="0">
              <a:buNone/>
            </a:pPr>
            <a:r>
              <a:rPr lang="en-US" sz="2933" dirty="0">
                <a:latin typeface="Verdana" panose="020B0604030504040204" pitchFamily="34" charset="0"/>
                <a:ea typeface="Verdana" panose="020B0604030504040204" pitchFamily="34" charset="0"/>
                <a:cs typeface="Times New Roman" panose="02020603050405020304" pitchFamily="18" charset="0"/>
              </a:rPr>
              <a:t>   severity graded</a:t>
            </a:r>
          </a:p>
          <a:p>
            <a:pPr lvl="1"/>
            <a:endParaRPr lang="en-US" sz="2933" dirty="0">
              <a:latin typeface="Verdana" panose="020B0604030504040204" pitchFamily="34" charset="0"/>
              <a:ea typeface="Verdana" panose="020B0604030504040204" pitchFamily="34" charset="0"/>
              <a:cs typeface="Times New Roman" panose="02020603050405020304" pitchFamily="18" charset="0"/>
            </a:endParaRPr>
          </a:p>
          <a:p>
            <a:pPr lvl="1"/>
            <a:r>
              <a:rPr lang="en-US" sz="2933" dirty="0">
                <a:latin typeface="Verdana" panose="020B0604030504040204" pitchFamily="34" charset="0"/>
                <a:ea typeface="Verdana" panose="020B0604030504040204" pitchFamily="34" charset="0"/>
                <a:cs typeface="Times New Roman" panose="02020603050405020304" pitchFamily="18" charset="0"/>
              </a:rPr>
              <a:t>qPCR</a:t>
            </a:r>
            <a:r>
              <a:rPr lang="en-US"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667" dirty="0">
                <a:latin typeface="Verdana" panose="020B0604030504040204" pitchFamily="34" charset="0"/>
                <a:ea typeface="Verdana" panose="020B0604030504040204" pitchFamily="34" charset="0"/>
                <a:cs typeface="Times New Roman" panose="02020603050405020304" pitchFamily="18" charset="0"/>
              </a:rPr>
              <a:t>(White et al. 2013):</a:t>
            </a:r>
          </a:p>
          <a:p>
            <a:pPr marL="609585" lvl="1" indent="0">
              <a:buNone/>
            </a:pPr>
            <a:r>
              <a:rPr lang="en-US" sz="2933" dirty="0">
                <a:latin typeface="Verdana" panose="020B0604030504040204" pitchFamily="34" charset="0"/>
                <a:ea typeface="Verdana" panose="020B0604030504040204" pitchFamily="34" charset="0"/>
                <a:cs typeface="Times New Roman" panose="02020603050405020304" pitchFamily="18" charset="0"/>
              </a:rPr>
              <a:t>    18S rDNA, copies/mg</a:t>
            </a:r>
          </a:p>
          <a:p>
            <a:pPr marL="609585" lvl="1" indent="0">
              <a:buNone/>
            </a:pPr>
            <a:r>
              <a:rPr lang="en-US" sz="2933" dirty="0">
                <a:latin typeface="Verdana" panose="020B0604030504040204" pitchFamily="34" charset="0"/>
                <a:ea typeface="Verdana" panose="020B0604030504040204" pitchFamily="34" charset="0"/>
                <a:cs typeface="Times New Roman" panose="02020603050405020304" pitchFamily="18" charset="0"/>
              </a:rPr>
              <a:t>	- </a:t>
            </a:r>
            <a:r>
              <a:rPr lang="en-US" sz="2133" dirty="0">
                <a:latin typeface="Verdana" panose="020B0604030504040204" pitchFamily="34" charset="0"/>
                <a:ea typeface="Verdana" panose="020B0604030504040204" pitchFamily="34" charset="0"/>
                <a:cs typeface="Times New Roman" panose="02020603050405020304" pitchFamily="18" charset="0"/>
              </a:rPr>
              <a:t>modified, 0.5g homogenized, </a:t>
            </a:r>
          </a:p>
          <a:p>
            <a:pPr marL="609585" lvl="1" indent="0">
              <a:buNone/>
            </a:pPr>
            <a:r>
              <a:rPr lang="en-US" sz="2133" dirty="0">
                <a:latin typeface="Verdana" panose="020B0604030504040204" pitchFamily="34" charset="0"/>
                <a:ea typeface="Verdana" panose="020B0604030504040204" pitchFamily="34" charset="0"/>
                <a:cs typeface="Times New Roman" panose="02020603050405020304" pitchFamily="18" charset="0"/>
              </a:rPr>
              <a:t>	   then subsample</a:t>
            </a:r>
          </a:p>
          <a:p>
            <a:pPr marL="609585" lvl="1" indent="0">
              <a:buNone/>
            </a:pPr>
            <a:r>
              <a:rPr lang="en-US" sz="2133" dirty="0">
                <a:latin typeface="Verdana" panose="020B0604030504040204" pitchFamily="34" charset="0"/>
                <a:ea typeface="Verdana" panose="020B0604030504040204" pitchFamily="34" charset="0"/>
                <a:cs typeface="Times New Roman" panose="02020603050405020304" pitchFamily="18" charset="0"/>
              </a:rPr>
              <a:t>	</a:t>
            </a:r>
          </a:p>
        </p:txBody>
      </p:sp>
      <p:pic>
        <p:nvPicPr>
          <p:cNvPr id="4" name="Picture 3" descr="Background pattern&#10;&#10;Description automatically generated">
            <a:extLst>
              <a:ext uri="{FF2B5EF4-FFF2-40B4-BE49-F238E27FC236}">
                <a16:creationId xmlns:a16="http://schemas.microsoft.com/office/drawing/2014/main" id="{2E17B2EA-54E5-42D2-83B7-7432926A349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91200" y="2108200"/>
            <a:ext cx="6299200" cy="4712033"/>
          </a:xfrm>
          <a:prstGeom prst="rect">
            <a:avLst/>
          </a:prstGeom>
          <a:noFill/>
          <a:ln>
            <a:noFill/>
          </a:ln>
        </p:spPr>
      </p:pic>
    </p:spTree>
    <p:extLst>
      <p:ext uri="{BB962C8B-B14F-4D97-AF65-F5344CB8AC3E}">
        <p14:creationId xmlns:p14="http://schemas.microsoft.com/office/powerpoint/2010/main" val="20527679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6C5AE-F077-4893-9793-10EA57E5513A}"/>
              </a:ext>
            </a:extLst>
          </p:cNvPr>
          <p:cNvSpPr>
            <a:spLocks noGrp="1"/>
          </p:cNvSpPr>
          <p:nvPr>
            <p:ph type="title"/>
          </p:nvPr>
        </p:nvSpPr>
        <p:spPr>
          <a:xfrm>
            <a:off x="0" y="-127000"/>
            <a:ext cx="12192000" cy="1143000"/>
          </a:xfrm>
        </p:spPr>
        <p:txBody>
          <a:bodyPr/>
          <a:lstStyle/>
          <a:p>
            <a:r>
              <a:rPr lang="en-US" sz="5333" dirty="0">
                <a:solidFill>
                  <a:srgbClr val="FFFF00"/>
                </a:solidFill>
                <a:latin typeface="Verdana" panose="020B0604030504040204" pitchFamily="34" charset="0"/>
                <a:ea typeface="Verdana" panose="020B0604030504040204" pitchFamily="34" charset="0"/>
                <a:cs typeface="Times New Roman" panose="02020603050405020304" pitchFamily="18" charset="0"/>
              </a:rPr>
              <a:t>Prevalence</a:t>
            </a:r>
            <a:endParaRPr lang="en-US" sz="5333" dirty="0">
              <a:latin typeface="Verdana" panose="020B0604030504040204" pitchFamily="34" charset="0"/>
              <a:ea typeface="Verdana" panose="020B0604030504040204" pitchFamily="34" charset="0"/>
            </a:endParaRPr>
          </a:p>
        </p:txBody>
      </p:sp>
      <p:sp>
        <p:nvSpPr>
          <p:cNvPr id="3" name="Content Placeholder 2">
            <a:extLst>
              <a:ext uri="{FF2B5EF4-FFF2-40B4-BE49-F238E27FC236}">
                <a16:creationId xmlns:a16="http://schemas.microsoft.com/office/drawing/2014/main" id="{F706639F-DCCA-4DE3-8087-6CF52D5EE1D6}"/>
              </a:ext>
            </a:extLst>
          </p:cNvPr>
          <p:cNvSpPr>
            <a:spLocks noGrp="1"/>
          </p:cNvSpPr>
          <p:nvPr>
            <p:ph idx="1"/>
          </p:nvPr>
        </p:nvSpPr>
        <p:spPr>
          <a:xfrm>
            <a:off x="228600" y="5410200"/>
            <a:ext cx="12192000" cy="5486400"/>
          </a:xfrm>
        </p:spPr>
        <p:txBody>
          <a:bodyPr/>
          <a:lstStyle/>
          <a:p>
            <a:r>
              <a:rPr lang="en-US" dirty="0">
                <a:latin typeface="Verdana" panose="020B0604030504040204" pitchFamily="34" charset="0"/>
                <a:ea typeface="Verdana" panose="020B0604030504040204" pitchFamily="34" charset="0"/>
              </a:rPr>
              <a:t>Contaminated cultures: </a:t>
            </a:r>
            <a:r>
              <a:rPr lang="en-US" sz="2667" dirty="0">
                <a:latin typeface="Verdana" panose="020B0604030504040204" pitchFamily="34" charset="0"/>
                <a:ea typeface="Verdana" panose="020B0604030504040204" pitchFamily="34" charset="0"/>
              </a:rPr>
              <a:t>12% (2021) 1.3% (2023)</a:t>
            </a:r>
          </a:p>
          <a:p>
            <a:pPr lvl="1"/>
            <a:r>
              <a:rPr lang="en-US" sz="3466" dirty="0">
                <a:latin typeface="Verdana" panose="020B0604030504040204" pitchFamily="34" charset="0"/>
                <a:ea typeface="Verdana" panose="020B0604030504040204" pitchFamily="34" charset="0"/>
              </a:rPr>
              <a:t>Fungi and bacteria- affects interpretation </a:t>
            </a:r>
            <a:endParaRPr lang="en-US" sz="3466" dirty="0"/>
          </a:p>
        </p:txBody>
      </p:sp>
      <p:graphicFrame>
        <p:nvGraphicFramePr>
          <p:cNvPr id="4" name="Table 3">
            <a:extLst>
              <a:ext uri="{FF2B5EF4-FFF2-40B4-BE49-F238E27FC236}">
                <a16:creationId xmlns:a16="http://schemas.microsoft.com/office/drawing/2014/main" id="{B7FC59CC-DFDC-45DE-9241-35019B36F531}"/>
              </a:ext>
            </a:extLst>
          </p:cNvPr>
          <p:cNvGraphicFramePr>
            <a:graphicFrameLocks noGrp="1"/>
          </p:cNvGraphicFramePr>
          <p:nvPr/>
        </p:nvGraphicFramePr>
        <p:xfrm>
          <a:off x="304800" y="1259539"/>
          <a:ext cx="11582401" cy="4023360"/>
        </p:xfrm>
        <a:graphic>
          <a:graphicData uri="http://schemas.openxmlformats.org/drawingml/2006/table">
            <a:tbl>
              <a:tblPr firstRow="1" firstCol="1" bandRow="1">
                <a:tableStyleId>{5C22544A-7EE6-4342-B048-85BDC9FD1C3A}</a:tableStyleId>
              </a:tblPr>
              <a:tblGrid>
                <a:gridCol w="976404">
                  <a:extLst>
                    <a:ext uri="{9D8B030D-6E8A-4147-A177-3AD203B41FA5}">
                      <a16:colId xmlns:a16="http://schemas.microsoft.com/office/drawing/2014/main" val="279916467"/>
                    </a:ext>
                  </a:extLst>
                </a:gridCol>
                <a:gridCol w="1700660">
                  <a:extLst>
                    <a:ext uri="{9D8B030D-6E8A-4147-A177-3AD203B41FA5}">
                      <a16:colId xmlns:a16="http://schemas.microsoft.com/office/drawing/2014/main" val="3396808695"/>
                    </a:ext>
                  </a:extLst>
                </a:gridCol>
                <a:gridCol w="1748287">
                  <a:extLst>
                    <a:ext uri="{9D8B030D-6E8A-4147-A177-3AD203B41FA5}">
                      <a16:colId xmlns:a16="http://schemas.microsoft.com/office/drawing/2014/main" val="59209187"/>
                    </a:ext>
                  </a:extLst>
                </a:gridCol>
                <a:gridCol w="1639019">
                  <a:extLst>
                    <a:ext uri="{9D8B030D-6E8A-4147-A177-3AD203B41FA5}">
                      <a16:colId xmlns:a16="http://schemas.microsoft.com/office/drawing/2014/main" val="137286777"/>
                    </a:ext>
                  </a:extLst>
                </a:gridCol>
                <a:gridCol w="2063631">
                  <a:extLst>
                    <a:ext uri="{9D8B030D-6E8A-4147-A177-3AD203B41FA5}">
                      <a16:colId xmlns:a16="http://schemas.microsoft.com/office/drawing/2014/main" val="110546726"/>
                    </a:ext>
                  </a:extLst>
                </a:gridCol>
                <a:gridCol w="1651479">
                  <a:extLst>
                    <a:ext uri="{9D8B030D-6E8A-4147-A177-3AD203B41FA5}">
                      <a16:colId xmlns:a16="http://schemas.microsoft.com/office/drawing/2014/main" val="995904628"/>
                    </a:ext>
                  </a:extLst>
                </a:gridCol>
                <a:gridCol w="1802921">
                  <a:extLst>
                    <a:ext uri="{9D8B030D-6E8A-4147-A177-3AD203B41FA5}">
                      <a16:colId xmlns:a16="http://schemas.microsoft.com/office/drawing/2014/main" val="3979777737"/>
                    </a:ext>
                  </a:extLst>
                </a:gridCol>
              </a:tblGrid>
              <a:tr h="731520">
                <a:tc>
                  <a:txBody>
                    <a:bodyPr/>
                    <a:lstStyle/>
                    <a:p>
                      <a:pPr marL="0" marR="0" algn="just">
                        <a:spcBef>
                          <a:spcPts val="0"/>
                        </a:spcBef>
                        <a:spcAft>
                          <a:spcPts val="600"/>
                        </a:spcAft>
                      </a:pPr>
                      <a:endParaRPr lang="en-US" sz="2400" dirty="0">
                        <a:effectLst/>
                        <a:latin typeface="+mj-lt"/>
                        <a:ea typeface="Times New Roman" panose="02020603050405020304" pitchFamily="18" charset="0"/>
                      </a:endParaRPr>
                    </a:p>
                  </a:txBody>
                  <a:tcPr marT="0" marB="0">
                    <a:lnB w="38100" cap="flat" cmpd="sng" algn="ctr">
                      <a:noFill/>
                      <a:prstDash val="solid"/>
                      <a:round/>
                      <a:headEnd type="none" w="med" len="med"/>
                      <a:tailEnd type="none" w="med" len="med"/>
                    </a:lnB>
                  </a:tcPr>
                </a:tc>
                <a:tc>
                  <a:txBody>
                    <a:bodyPr/>
                    <a:lstStyle/>
                    <a:p>
                      <a:pPr marL="0" marR="0" algn="just">
                        <a:spcBef>
                          <a:spcPts val="0"/>
                        </a:spcBef>
                        <a:spcAft>
                          <a:spcPts val="600"/>
                        </a:spcAft>
                      </a:pPr>
                      <a:r>
                        <a:rPr lang="en-US" sz="2400" dirty="0">
                          <a:effectLst/>
                          <a:latin typeface="+mj-lt"/>
                        </a:rPr>
                        <a:t>Test</a:t>
                      </a:r>
                      <a:endParaRPr lang="en-US" sz="2400" dirty="0">
                        <a:effectLst/>
                        <a:latin typeface="+mj-lt"/>
                        <a:ea typeface="Times New Roman" panose="02020603050405020304" pitchFamily="18" charset="0"/>
                      </a:endParaRPr>
                    </a:p>
                  </a:txBody>
                  <a:tcPr marT="0" marB="0">
                    <a:lnB w="38100" cap="flat" cmpd="sng" algn="ctr">
                      <a:solidFill>
                        <a:srgbClr val="000000"/>
                      </a:solidFill>
                      <a:prstDash val="solid"/>
                      <a:round/>
                      <a:headEnd type="none" w="med" len="med"/>
                      <a:tailEnd type="none" w="med" len="med"/>
                    </a:lnB>
                  </a:tcPr>
                </a:tc>
                <a:tc>
                  <a:txBody>
                    <a:bodyPr/>
                    <a:lstStyle/>
                    <a:p>
                      <a:pPr marL="0" marR="0" algn="just">
                        <a:spcBef>
                          <a:spcPts val="0"/>
                        </a:spcBef>
                        <a:spcAft>
                          <a:spcPts val="600"/>
                        </a:spcAft>
                      </a:pPr>
                      <a:r>
                        <a:rPr lang="en-US" sz="2400" dirty="0">
                          <a:effectLst/>
                          <a:latin typeface="+mj-lt"/>
                        </a:rPr>
                        <a:t>Positive</a:t>
                      </a:r>
                      <a:endParaRPr lang="en-US" sz="2400" dirty="0">
                        <a:effectLst/>
                        <a:latin typeface="+mj-lt"/>
                        <a:ea typeface="Times New Roman" panose="02020603050405020304" pitchFamily="18" charset="0"/>
                      </a:endParaRPr>
                    </a:p>
                  </a:txBody>
                  <a:tcPr marT="0" marB="0">
                    <a:lnB w="38100" cap="flat" cmpd="sng" algn="ctr">
                      <a:solidFill>
                        <a:srgbClr val="000000"/>
                      </a:solidFill>
                      <a:prstDash val="solid"/>
                      <a:round/>
                      <a:headEnd type="none" w="med" len="med"/>
                      <a:tailEnd type="none" w="med" len="med"/>
                    </a:lnB>
                  </a:tcPr>
                </a:tc>
                <a:tc>
                  <a:txBody>
                    <a:bodyPr/>
                    <a:lstStyle/>
                    <a:p>
                      <a:pPr marL="0" marR="0" algn="just">
                        <a:spcBef>
                          <a:spcPts val="0"/>
                        </a:spcBef>
                        <a:spcAft>
                          <a:spcPts val="600"/>
                        </a:spcAft>
                      </a:pPr>
                      <a:r>
                        <a:rPr lang="en-US" sz="2400" dirty="0">
                          <a:effectLst/>
                          <a:latin typeface="+mj-lt"/>
                        </a:rPr>
                        <a:t>Negative</a:t>
                      </a:r>
                      <a:endParaRPr lang="en-US" sz="2400" dirty="0">
                        <a:effectLst/>
                        <a:latin typeface="+mj-lt"/>
                        <a:ea typeface="Times New Roman" panose="02020603050405020304" pitchFamily="18" charset="0"/>
                      </a:endParaRPr>
                    </a:p>
                  </a:txBody>
                  <a:tcPr marT="0" marB="0">
                    <a:lnB w="38100" cap="flat" cmpd="sng" algn="ctr">
                      <a:solidFill>
                        <a:srgbClr val="000000"/>
                      </a:solidFill>
                      <a:prstDash val="solid"/>
                      <a:round/>
                      <a:headEnd type="none" w="med" len="med"/>
                      <a:tailEnd type="none" w="med" len="med"/>
                    </a:lnB>
                  </a:tcPr>
                </a:tc>
                <a:tc>
                  <a:txBody>
                    <a:bodyPr/>
                    <a:lstStyle/>
                    <a:p>
                      <a:pPr marL="0" marR="0" algn="ctr">
                        <a:spcBef>
                          <a:spcPts val="0"/>
                        </a:spcBef>
                        <a:spcAft>
                          <a:spcPts val="600"/>
                        </a:spcAft>
                      </a:pPr>
                      <a:r>
                        <a:rPr lang="en-US" sz="2400" dirty="0">
                          <a:effectLst/>
                          <a:latin typeface="+mj-lt"/>
                        </a:rPr>
                        <a:t>Prevalence (%)</a:t>
                      </a:r>
                      <a:endParaRPr lang="en-US" sz="2400" dirty="0">
                        <a:effectLst/>
                        <a:latin typeface="+mj-lt"/>
                        <a:ea typeface="Times New Roman" panose="02020603050405020304" pitchFamily="18" charset="0"/>
                      </a:endParaRPr>
                    </a:p>
                  </a:txBody>
                  <a:tcPr marT="0" marB="0">
                    <a:lnB w="38100" cap="flat" cmpd="sng" algn="ctr">
                      <a:solidFill>
                        <a:srgbClr val="000000"/>
                      </a:solidFill>
                      <a:prstDash val="solid"/>
                      <a:round/>
                      <a:headEnd type="none" w="med" len="med"/>
                      <a:tailEnd type="none" w="med" len="med"/>
                    </a:lnB>
                  </a:tcPr>
                </a:tc>
                <a:tc>
                  <a:txBody>
                    <a:bodyPr/>
                    <a:lstStyle/>
                    <a:p>
                      <a:pPr marL="0" marR="0" algn="just">
                        <a:spcBef>
                          <a:spcPts val="0"/>
                        </a:spcBef>
                        <a:spcAft>
                          <a:spcPts val="600"/>
                        </a:spcAft>
                      </a:pPr>
                      <a:r>
                        <a:rPr lang="en-US" sz="2400" dirty="0">
                          <a:effectLst/>
                          <a:latin typeface="+mj-lt"/>
                          <a:ea typeface="Times New Roman" panose="02020603050405020304" pitchFamily="18" charset="0"/>
                        </a:rPr>
                        <a:t>Kappa (</a:t>
                      </a:r>
                      <a:r>
                        <a:rPr lang="el-GR" sz="2400" dirty="0">
                          <a:effectLst/>
                          <a:latin typeface="+mj-lt"/>
                          <a:ea typeface="Times New Roman" panose="02020603050405020304" pitchFamily="18" charset="0"/>
                        </a:rPr>
                        <a:t>κ</a:t>
                      </a:r>
                      <a:r>
                        <a:rPr lang="en-US" sz="2400" dirty="0">
                          <a:effectLst/>
                          <a:latin typeface="+mj-lt"/>
                          <a:ea typeface="Times New Roman" panose="02020603050405020304" pitchFamily="18" charset="0"/>
                        </a:rPr>
                        <a:t>)</a:t>
                      </a:r>
                    </a:p>
                  </a:txBody>
                  <a:tcPr marT="0" marB="0">
                    <a:lnB w="38100" cap="flat" cmpd="sng" algn="ctr">
                      <a:solidFill>
                        <a:srgbClr val="000000"/>
                      </a:solidFill>
                      <a:prstDash val="solid"/>
                      <a:round/>
                      <a:headEnd type="none" w="med" len="med"/>
                      <a:tailEnd type="none" w="med" len="med"/>
                    </a:lnB>
                  </a:tcPr>
                </a:tc>
                <a:tc>
                  <a:txBody>
                    <a:bodyPr/>
                    <a:lstStyle/>
                    <a:p>
                      <a:pPr marL="0" marR="0" algn="ctr">
                        <a:spcBef>
                          <a:spcPts val="0"/>
                        </a:spcBef>
                        <a:spcAft>
                          <a:spcPts val="600"/>
                        </a:spcAft>
                      </a:pPr>
                      <a:r>
                        <a:rPr lang="en-US" sz="2400" dirty="0">
                          <a:effectLst/>
                          <a:latin typeface="+mj-lt"/>
                          <a:ea typeface="Times New Roman" panose="02020603050405020304" pitchFamily="18" charset="0"/>
                        </a:rPr>
                        <a:t>Agreement (%)</a:t>
                      </a:r>
                    </a:p>
                  </a:txBody>
                  <a:tcPr marT="0" marB="0">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14443144"/>
                  </a:ext>
                </a:extLst>
              </a:tr>
              <a:tr h="365760">
                <a:tc rowSpan="3">
                  <a:txBody>
                    <a:bodyPr/>
                    <a:lstStyle/>
                    <a:p>
                      <a:pPr marL="0" marR="0" algn="ctr">
                        <a:spcBef>
                          <a:spcPts val="0"/>
                        </a:spcBef>
                        <a:spcAft>
                          <a:spcPts val="600"/>
                        </a:spcAft>
                      </a:pPr>
                      <a:r>
                        <a:rPr lang="en-US" sz="2400" dirty="0">
                          <a:effectLst/>
                          <a:latin typeface="+mj-lt"/>
                          <a:ea typeface="Times New Roman" panose="02020603050405020304" pitchFamily="18" charset="0"/>
                        </a:rPr>
                        <a:t>2021</a:t>
                      </a:r>
                    </a:p>
                  </a:txBody>
                  <a:tcPr marT="0" marB="0" anchor="ctr">
                    <a:lnR w="38100" cap="flat" cmpd="sng" algn="ctr">
                      <a:noFill/>
                      <a:prstDash val="solid"/>
                      <a:round/>
                      <a:headEnd type="none" w="med" len="med"/>
                      <a:tailEnd type="none" w="med" len="med"/>
                    </a:lnR>
                    <a:lnT w="38100" cap="flat" cmpd="sng" algn="ctr">
                      <a:noFill/>
                      <a:prstDash val="solid"/>
                      <a:round/>
                      <a:headEnd type="none" w="med" len="med"/>
                      <a:tailEnd type="none" w="med" len="med"/>
                    </a:lnT>
                  </a:tcPr>
                </a:tc>
                <a:tc>
                  <a:txBody>
                    <a:bodyPr/>
                    <a:lstStyle/>
                    <a:p>
                      <a:pPr marL="0" marR="0" algn="just">
                        <a:spcBef>
                          <a:spcPts val="0"/>
                        </a:spcBef>
                        <a:spcAft>
                          <a:spcPts val="600"/>
                        </a:spcAft>
                      </a:pPr>
                      <a:r>
                        <a:rPr lang="en-US" sz="2400" dirty="0">
                          <a:effectLst/>
                          <a:latin typeface="+mj-lt"/>
                        </a:rPr>
                        <a:t>Culture</a:t>
                      </a:r>
                      <a:endParaRPr lang="en-US" sz="2400" dirty="0">
                        <a:effectLst/>
                        <a:latin typeface="+mj-lt"/>
                        <a:ea typeface="Times New Roman" panose="02020603050405020304" pitchFamily="18" charset="0"/>
                      </a:endParaRPr>
                    </a:p>
                  </a:txBody>
                  <a:tcPr marT="0" marB="0">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just">
                        <a:spcBef>
                          <a:spcPts val="0"/>
                        </a:spcBef>
                        <a:spcAft>
                          <a:spcPts val="600"/>
                        </a:spcAft>
                      </a:pPr>
                      <a:r>
                        <a:rPr lang="en-US" sz="2400" dirty="0">
                          <a:effectLst/>
                          <a:latin typeface="+mj-lt"/>
                        </a:rPr>
                        <a:t>88</a:t>
                      </a:r>
                      <a:endParaRPr lang="en-US" sz="2400" dirty="0">
                        <a:effectLst/>
                        <a:latin typeface="+mj-lt"/>
                        <a:ea typeface="Times New Roman" panose="02020603050405020304" pitchFamily="18" charset="0"/>
                      </a:endParaRPr>
                    </a:p>
                  </a:txBody>
                  <a:tcPr marT="0" marB="0">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just">
                        <a:spcBef>
                          <a:spcPts val="0"/>
                        </a:spcBef>
                        <a:spcAft>
                          <a:spcPts val="600"/>
                        </a:spcAft>
                      </a:pPr>
                      <a:r>
                        <a:rPr lang="en-US" sz="2400" dirty="0">
                          <a:effectLst/>
                          <a:latin typeface="+mj-lt"/>
                        </a:rPr>
                        <a:t>112</a:t>
                      </a:r>
                      <a:endParaRPr lang="en-US" sz="2400" dirty="0">
                        <a:effectLst/>
                        <a:latin typeface="+mj-lt"/>
                        <a:ea typeface="Times New Roman" panose="02020603050405020304" pitchFamily="18" charset="0"/>
                      </a:endParaRPr>
                    </a:p>
                  </a:txBody>
                  <a:tcPr marT="0" marB="0">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600"/>
                        </a:spcAft>
                      </a:pPr>
                      <a:r>
                        <a:rPr lang="en-US" sz="2400" b="1" dirty="0">
                          <a:solidFill>
                            <a:srgbClr val="000000"/>
                          </a:solidFill>
                          <a:effectLst/>
                          <a:latin typeface="+mj-lt"/>
                        </a:rPr>
                        <a:t>44.0</a:t>
                      </a:r>
                      <a:r>
                        <a:rPr lang="en-US" sz="2400" b="1" baseline="30000" dirty="0">
                          <a:solidFill>
                            <a:srgbClr val="000000"/>
                          </a:solidFill>
                          <a:effectLst/>
                          <a:latin typeface="+mj-lt"/>
                        </a:rPr>
                        <a:t>a</a:t>
                      </a:r>
                      <a:endParaRPr lang="en-US" sz="2400" b="1" baseline="30000" dirty="0">
                        <a:solidFill>
                          <a:srgbClr val="000000"/>
                        </a:solidFill>
                        <a:effectLst/>
                        <a:latin typeface="+mj-lt"/>
                        <a:ea typeface="Times New Roman" panose="02020603050405020304" pitchFamily="18" charset="0"/>
                      </a:endParaRPr>
                    </a:p>
                  </a:txBody>
                  <a:tcPr marT="0" marB="0">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tcPr>
                </a:tc>
                <a:tc rowSpan="2">
                  <a:txBody>
                    <a:bodyPr/>
                    <a:lstStyle/>
                    <a:p>
                      <a:pPr marL="0" marR="0" algn="ctr">
                        <a:spcBef>
                          <a:spcPts val="0"/>
                        </a:spcBef>
                        <a:spcAft>
                          <a:spcPts val="600"/>
                        </a:spcAft>
                      </a:pPr>
                      <a:r>
                        <a:rPr lang="en-US" sz="2400" b="1" dirty="0">
                          <a:solidFill>
                            <a:srgbClr val="000000"/>
                          </a:solidFill>
                          <a:effectLst/>
                          <a:latin typeface="+mj-lt"/>
                          <a:ea typeface="Times New Roman" panose="02020603050405020304" pitchFamily="18" charset="0"/>
                        </a:rPr>
                        <a:t>0.85</a:t>
                      </a:r>
                    </a:p>
                  </a:txBody>
                  <a:tcPr marT="0" marB="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tcPr>
                </a:tc>
                <a:tc rowSpan="2">
                  <a:txBody>
                    <a:bodyPr/>
                    <a:lstStyle/>
                    <a:p>
                      <a:pPr marL="0" marR="0" algn="ctr">
                        <a:spcBef>
                          <a:spcPts val="0"/>
                        </a:spcBef>
                        <a:spcAft>
                          <a:spcPts val="600"/>
                        </a:spcAft>
                      </a:pPr>
                      <a:r>
                        <a:rPr lang="en-US" sz="2400" b="1" dirty="0">
                          <a:solidFill>
                            <a:srgbClr val="000000"/>
                          </a:solidFill>
                          <a:effectLst/>
                          <a:latin typeface="+mj-lt"/>
                          <a:ea typeface="Times New Roman" panose="02020603050405020304" pitchFamily="18" charset="0"/>
                        </a:rPr>
                        <a:t>93</a:t>
                      </a:r>
                    </a:p>
                  </a:txBody>
                  <a:tcPr marT="0" marB="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9032435"/>
                  </a:ext>
                </a:extLst>
              </a:tr>
              <a:tr h="487680">
                <a:tc vMerge="1">
                  <a:txBody>
                    <a:bodyPr/>
                    <a:lstStyle/>
                    <a:p>
                      <a:pPr marL="0" marR="0" algn="just">
                        <a:spcBef>
                          <a:spcPts val="0"/>
                        </a:spcBef>
                        <a:spcAft>
                          <a:spcPts val="600"/>
                        </a:spcAft>
                      </a:pPr>
                      <a:endParaRPr lang="en-US" sz="12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just">
                        <a:spcBef>
                          <a:spcPts val="0"/>
                        </a:spcBef>
                        <a:spcAft>
                          <a:spcPts val="600"/>
                        </a:spcAft>
                      </a:pPr>
                      <a:r>
                        <a:rPr lang="en-US" sz="2400" dirty="0">
                          <a:effectLst/>
                          <a:latin typeface="+mj-lt"/>
                        </a:rPr>
                        <a:t>qPCR</a:t>
                      </a:r>
                      <a:endParaRPr lang="en-US" sz="2400" dirty="0">
                        <a:effectLst/>
                        <a:latin typeface="+mj-lt"/>
                        <a:ea typeface="Times New Roman" panose="02020603050405020304" pitchFamily="18" charset="0"/>
                      </a:endParaRPr>
                    </a:p>
                  </a:txBody>
                  <a:tcPr marT="0" marB="0">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just">
                        <a:spcBef>
                          <a:spcPts val="0"/>
                        </a:spcBef>
                        <a:spcAft>
                          <a:spcPts val="600"/>
                        </a:spcAft>
                      </a:pPr>
                      <a:r>
                        <a:rPr lang="en-US" sz="2400" dirty="0">
                          <a:effectLst/>
                          <a:latin typeface="+mj-lt"/>
                        </a:rPr>
                        <a:t>96</a:t>
                      </a:r>
                      <a:endParaRPr lang="en-US" sz="2400" dirty="0">
                        <a:effectLst/>
                        <a:latin typeface="+mj-lt"/>
                        <a:ea typeface="Times New Roman" panose="02020603050405020304" pitchFamily="18" charset="0"/>
                      </a:endParaRPr>
                    </a:p>
                  </a:txBody>
                  <a:tcPr marT="0" marB="0">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just">
                        <a:spcBef>
                          <a:spcPts val="0"/>
                        </a:spcBef>
                        <a:spcAft>
                          <a:spcPts val="600"/>
                        </a:spcAft>
                      </a:pPr>
                      <a:r>
                        <a:rPr lang="en-US" sz="2400" dirty="0">
                          <a:effectLst/>
                          <a:latin typeface="+mj-lt"/>
                        </a:rPr>
                        <a:t>102</a:t>
                      </a:r>
                      <a:endParaRPr lang="en-US" sz="2400" dirty="0">
                        <a:effectLst/>
                        <a:latin typeface="+mj-lt"/>
                        <a:ea typeface="Times New Roman" panose="02020603050405020304" pitchFamily="18" charset="0"/>
                      </a:endParaRPr>
                    </a:p>
                  </a:txBody>
                  <a:tcPr marT="0" marB="0">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600"/>
                        </a:spcAft>
                      </a:pPr>
                      <a:r>
                        <a:rPr lang="en-US" sz="2400" b="1" dirty="0">
                          <a:solidFill>
                            <a:srgbClr val="000000"/>
                          </a:solidFill>
                          <a:effectLst/>
                          <a:latin typeface="+mj-lt"/>
                        </a:rPr>
                        <a:t>48.5</a:t>
                      </a:r>
                      <a:r>
                        <a:rPr lang="en-US" sz="2400" b="1" baseline="30000" dirty="0">
                          <a:solidFill>
                            <a:srgbClr val="000000"/>
                          </a:solidFill>
                          <a:effectLst/>
                          <a:latin typeface="+mj-lt"/>
                        </a:rPr>
                        <a:t>a</a:t>
                      </a:r>
                      <a:endParaRPr lang="en-US" sz="2400" b="1" baseline="30000" dirty="0">
                        <a:solidFill>
                          <a:srgbClr val="000000"/>
                        </a:solidFill>
                        <a:effectLst/>
                        <a:latin typeface="+mj-lt"/>
                        <a:ea typeface="Times New Roman" panose="02020603050405020304" pitchFamily="18" charset="0"/>
                      </a:endParaRPr>
                    </a:p>
                  </a:txBody>
                  <a:tcPr marT="0" marB="0">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tcPr>
                </a:tc>
                <a:tc vMerge="1">
                  <a:txBody>
                    <a:bodyPr/>
                    <a:lstStyle/>
                    <a:p>
                      <a:pPr marL="0" marR="0" algn="just">
                        <a:spcBef>
                          <a:spcPts val="0"/>
                        </a:spcBef>
                        <a:spcAft>
                          <a:spcPts val="600"/>
                        </a:spcAft>
                      </a:pPr>
                      <a:endParaRPr lang="en-US" sz="1200" b="1" dirty="0">
                        <a:solidFill>
                          <a:srgbClr val="000000"/>
                        </a:solidFill>
                        <a:effectLst/>
                        <a:latin typeface="+mj-lt"/>
                        <a:ea typeface="Times New Roman" panose="02020603050405020304" pitchFamily="18" charset="0"/>
                      </a:endParaRPr>
                    </a:p>
                  </a:txBody>
                  <a:tcPr marL="68580" marR="68580" marT="0" marB="0">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tcPr>
                </a:tc>
                <a:tc vMerge="1">
                  <a:txBody>
                    <a:bodyPr/>
                    <a:lstStyle/>
                    <a:p>
                      <a:pPr marL="0" marR="0" algn="just">
                        <a:spcBef>
                          <a:spcPts val="0"/>
                        </a:spcBef>
                        <a:spcAft>
                          <a:spcPts val="600"/>
                        </a:spcAft>
                      </a:pPr>
                      <a:endParaRPr lang="en-US" sz="1200" b="1" dirty="0">
                        <a:solidFill>
                          <a:srgbClr val="000000"/>
                        </a:solidFill>
                        <a:effectLst/>
                        <a:latin typeface="+mj-lt"/>
                        <a:ea typeface="Times New Roman" panose="02020603050405020304" pitchFamily="18" charset="0"/>
                      </a:endParaRPr>
                    </a:p>
                  </a:txBody>
                  <a:tcPr marL="68580" marR="68580" marT="0" marB="0">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86917299"/>
                  </a:ext>
                </a:extLst>
              </a:tr>
              <a:tr h="487680">
                <a:tc vMerge="1">
                  <a:txBody>
                    <a:bodyPr/>
                    <a:lstStyle/>
                    <a:p>
                      <a:pPr marL="0" marR="0" algn="just">
                        <a:spcBef>
                          <a:spcPts val="0"/>
                        </a:spcBef>
                        <a:spcAft>
                          <a:spcPts val="600"/>
                        </a:spcAft>
                      </a:pPr>
                      <a:endParaRPr lang="en-US" sz="12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just">
                        <a:spcBef>
                          <a:spcPts val="0"/>
                        </a:spcBef>
                        <a:spcAft>
                          <a:spcPts val="600"/>
                        </a:spcAft>
                      </a:pPr>
                      <a:r>
                        <a:rPr lang="en-US" sz="2400" dirty="0">
                          <a:effectLst/>
                          <a:latin typeface="+mj-lt"/>
                        </a:rPr>
                        <a:t>Histology</a:t>
                      </a:r>
                      <a:endParaRPr lang="en-US" sz="2400" dirty="0">
                        <a:effectLst/>
                        <a:latin typeface="+mj-lt"/>
                        <a:ea typeface="Times New Roman" panose="02020603050405020304" pitchFamily="18" charset="0"/>
                      </a:endParaRPr>
                    </a:p>
                  </a:txBody>
                  <a:tcPr marT="0" marB="0">
                    <a:lnT w="38100" cap="flat" cmpd="sng" algn="ctr">
                      <a:solidFill>
                        <a:srgbClr val="000000"/>
                      </a:solidFill>
                      <a:prstDash val="solid"/>
                      <a:round/>
                      <a:headEnd type="none" w="med" len="med"/>
                      <a:tailEnd type="none" w="med" len="med"/>
                    </a:lnT>
                  </a:tcPr>
                </a:tc>
                <a:tc>
                  <a:txBody>
                    <a:bodyPr/>
                    <a:lstStyle/>
                    <a:p>
                      <a:pPr marL="0" marR="0" algn="just">
                        <a:spcBef>
                          <a:spcPts val="0"/>
                        </a:spcBef>
                        <a:spcAft>
                          <a:spcPts val="600"/>
                        </a:spcAft>
                      </a:pPr>
                      <a:r>
                        <a:rPr lang="en-US" sz="2400" dirty="0">
                          <a:effectLst/>
                          <a:latin typeface="+mj-lt"/>
                        </a:rPr>
                        <a:t>87</a:t>
                      </a:r>
                      <a:endParaRPr lang="en-US" sz="2400" dirty="0">
                        <a:effectLst/>
                        <a:latin typeface="+mj-lt"/>
                        <a:ea typeface="Times New Roman" panose="02020603050405020304" pitchFamily="18" charset="0"/>
                      </a:endParaRPr>
                    </a:p>
                  </a:txBody>
                  <a:tcPr marT="0" marB="0">
                    <a:lnT w="38100" cap="flat" cmpd="sng" algn="ctr">
                      <a:solidFill>
                        <a:srgbClr val="000000"/>
                      </a:solidFill>
                      <a:prstDash val="solid"/>
                      <a:round/>
                      <a:headEnd type="none" w="med" len="med"/>
                      <a:tailEnd type="none" w="med" len="med"/>
                    </a:lnT>
                  </a:tcPr>
                </a:tc>
                <a:tc>
                  <a:txBody>
                    <a:bodyPr/>
                    <a:lstStyle/>
                    <a:p>
                      <a:pPr marL="0" marR="0" algn="just">
                        <a:spcBef>
                          <a:spcPts val="0"/>
                        </a:spcBef>
                        <a:spcAft>
                          <a:spcPts val="600"/>
                        </a:spcAft>
                      </a:pPr>
                      <a:r>
                        <a:rPr lang="en-US" sz="2400" dirty="0">
                          <a:effectLst/>
                          <a:latin typeface="+mj-lt"/>
                        </a:rPr>
                        <a:t>112</a:t>
                      </a:r>
                      <a:endParaRPr lang="en-US" sz="2400" dirty="0">
                        <a:effectLst/>
                        <a:latin typeface="+mj-lt"/>
                        <a:ea typeface="Times New Roman" panose="02020603050405020304" pitchFamily="18" charset="0"/>
                      </a:endParaRPr>
                    </a:p>
                  </a:txBody>
                  <a:tcPr marT="0" marB="0">
                    <a:lnT w="38100" cap="flat" cmpd="sng" algn="ctr">
                      <a:solidFill>
                        <a:srgbClr val="000000"/>
                      </a:solidFill>
                      <a:prstDash val="solid"/>
                      <a:round/>
                      <a:headEnd type="none" w="med" len="med"/>
                      <a:tailEnd type="none" w="med" len="med"/>
                    </a:lnT>
                  </a:tcPr>
                </a:tc>
                <a:tc>
                  <a:txBody>
                    <a:bodyPr/>
                    <a:lstStyle/>
                    <a:p>
                      <a:pPr marL="0" marR="0" algn="ctr">
                        <a:spcBef>
                          <a:spcPts val="0"/>
                        </a:spcBef>
                        <a:spcAft>
                          <a:spcPts val="600"/>
                        </a:spcAft>
                      </a:pPr>
                      <a:r>
                        <a:rPr lang="en-US" sz="2400" b="1" dirty="0">
                          <a:solidFill>
                            <a:srgbClr val="000000"/>
                          </a:solidFill>
                          <a:effectLst/>
                          <a:latin typeface="+mj-lt"/>
                        </a:rPr>
                        <a:t>43.7</a:t>
                      </a:r>
                      <a:r>
                        <a:rPr lang="en-US" sz="2400" b="1" baseline="30000" dirty="0">
                          <a:solidFill>
                            <a:srgbClr val="000000"/>
                          </a:solidFill>
                          <a:effectLst/>
                          <a:latin typeface="+mj-lt"/>
                        </a:rPr>
                        <a:t>a</a:t>
                      </a:r>
                      <a:endParaRPr lang="en-US" sz="2400" b="1" baseline="30000" dirty="0">
                        <a:solidFill>
                          <a:srgbClr val="000000"/>
                        </a:solidFill>
                        <a:effectLst/>
                        <a:latin typeface="+mj-lt"/>
                        <a:ea typeface="Times New Roman" panose="02020603050405020304" pitchFamily="18" charset="0"/>
                      </a:endParaRPr>
                    </a:p>
                  </a:txBody>
                  <a:tcPr marT="0" marB="0">
                    <a:lnT w="38100" cap="flat" cmpd="sng" algn="ctr">
                      <a:solidFill>
                        <a:srgbClr val="000000"/>
                      </a:solidFill>
                      <a:prstDash val="solid"/>
                      <a:round/>
                      <a:headEnd type="none" w="med" len="med"/>
                      <a:tailEnd type="none" w="med" len="med"/>
                    </a:lnT>
                  </a:tcPr>
                </a:tc>
                <a:tc>
                  <a:txBody>
                    <a:bodyPr/>
                    <a:lstStyle/>
                    <a:p>
                      <a:pPr marL="0" marR="0" algn="just">
                        <a:spcBef>
                          <a:spcPts val="0"/>
                        </a:spcBef>
                        <a:spcAft>
                          <a:spcPts val="600"/>
                        </a:spcAft>
                      </a:pPr>
                      <a:endParaRPr lang="en-US" sz="2400" b="1" dirty="0">
                        <a:solidFill>
                          <a:srgbClr val="000000"/>
                        </a:solidFill>
                        <a:effectLst/>
                        <a:latin typeface="+mj-lt"/>
                        <a:ea typeface="Times New Roman" panose="02020603050405020304" pitchFamily="18" charset="0"/>
                      </a:endParaRPr>
                    </a:p>
                  </a:txBody>
                  <a:tcPr marT="0" marB="0">
                    <a:lnT w="38100" cap="flat" cmpd="sng" algn="ctr">
                      <a:solidFill>
                        <a:srgbClr val="000000"/>
                      </a:solidFill>
                      <a:prstDash val="solid"/>
                      <a:round/>
                      <a:headEnd type="none" w="med" len="med"/>
                      <a:tailEnd type="none" w="med" len="med"/>
                    </a:lnT>
                  </a:tcPr>
                </a:tc>
                <a:tc>
                  <a:txBody>
                    <a:bodyPr/>
                    <a:lstStyle/>
                    <a:p>
                      <a:pPr marL="0" marR="0" algn="just">
                        <a:spcBef>
                          <a:spcPts val="0"/>
                        </a:spcBef>
                        <a:spcAft>
                          <a:spcPts val="600"/>
                        </a:spcAft>
                      </a:pPr>
                      <a:endParaRPr lang="en-US" sz="2400" b="1" dirty="0">
                        <a:solidFill>
                          <a:srgbClr val="000000"/>
                        </a:solidFill>
                        <a:effectLst/>
                        <a:latin typeface="+mj-lt"/>
                        <a:ea typeface="Times New Roman" panose="02020603050405020304" pitchFamily="18" charset="0"/>
                      </a:endParaRPr>
                    </a:p>
                  </a:txBody>
                  <a:tcPr marT="0" marB="0">
                    <a:lnT w="38100" cap="flat" cmpd="sng" algn="ctr">
                      <a:solidFill>
                        <a:srgbClr val="000000"/>
                      </a:solidFill>
                      <a:prstDash val="solid"/>
                      <a:round/>
                      <a:headEnd type="none" w="med" len="med"/>
                      <a:tailEnd type="none" w="med" len="med"/>
                    </a:lnT>
                  </a:tcPr>
                </a:tc>
                <a:extLst>
                  <a:ext uri="{0D108BD9-81ED-4DB2-BD59-A6C34878D82A}">
                    <a16:rowId xmlns:a16="http://schemas.microsoft.com/office/drawing/2014/main" val="2274244468"/>
                  </a:ext>
                </a:extLst>
              </a:tr>
              <a:tr h="487680">
                <a:tc>
                  <a:txBody>
                    <a:bodyPr/>
                    <a:lstStyle/>
                    <a:p>
                      <a:pPr marL="0" marR="0" algn="just">
                        <a:spcBef>
                          <a:spcPts val="0"/>
                        </a:spcBef>
                        <a:spcAft>
                          <a:spcPts val="600"/>
                        </a:spcAft>
                      </a:pPr>
                      <a:endParaRPr lang="en-US" sz="2400" dirty="0">
                        <a:effectLst/>
                        <a:latin typeface="+mj-lt"/>
                        <a:ea typeface="Times New Roman" panose="02020603050405020304" pitchFamily="18" charset="0"/>
                      </a:endParaRPr>
                    </a:p>
                  </a:txBody>
                  <a:tcPr marT="0" marB="0"/>
                </a:tc>
                <a:tc>
                  <a:txBody>
                    <a:bodyPr/>
                    <a:lstStyle/>
                    <a:p>
                      <a:pPr marL="0" marR="0" algn="just">
                        <a:spcBef>
                          <a:spcPts val="0"/>
                        </a:spcBef>
                        <a:spcAft>
                          <a:spcPts val="600"/>
                        </a:spcAft>
                      </a:pPr>
                      <a:endParaRPr lang="en-US" sz="2400" dirty="0">
                        <a:effectLst/>
                        <a:latin typeface="+mj-lt"/>
                        <a:ea typeface="Times New Roman" panose="02020603050405020304" pitchFamily="18" charset="0"/>
                      </a:endParaRPr>
                    </a:p>
                  </a:txBody>
                  <a:tcPr marT="0" marB="0">
                    <a:lnB w="38100" cap="flat" cmpd="sng" algn="ctr">
                      <a:solidFill>
                        <a:srgbClr val="000000"/>
                      </a:solidFill>
                      <a:prstDash val="solid"/>
                      <a:round/>
                      <a:headEnd type="none" w="med" len="med"/>
                      <a:tailEnd type="none" w="med" len="med"/>
                    </a:lnB>
                  </a:tcPr>
                </a:tc>
                <a:tc>
                  <a:txBody>
                    <a:bodyPr/>
                    <a:lstStyle/>
                    <a:p>
                      <a:pPr marL="0" marR="0" algn="just">
                        <a:spcBef>
                          <a:spcPts val="0"/>
                        </a:spcBef>
                        <a:spcAft>
                          <a:spcPts val="600"/>
                        </a:spcAft>
                      </a:pPr>
                      <a:endParaRPr lang="en-US" sz="2400" dirty="0">
                        <a:effectLst/>
                        <a:latin typeface="+mj-lt"/>
                        <a:ea typeface="Times New Roman" panose="02020603050405020304" pitchFamily="18" charset="0"/>
                      </a:endParaRPr>
                    </a:p>
                  </a:txBody>
                  <a:tcPr marT="0" marB="0">
                    <a:lnB w="38100" cap="flat" cmpd="sng" algn="ctr">
                      <a:solidFill>
                        <a:srgbClr val="000000"/>
                      </a:solidFill>
                      <a:prstDash val="solid"/>
                      <a:round/>
                      <a:headEnd type="none" w="med" len="med"/>
                      <a:tailEnd type="none" w="med" len="med"/>
                    </a:lnB>
                  </a:tcPr>
                </a:tc>
                <a:tc>
                  <a:txBody>
                    <a:bodyPr/>
                    <a:lstStyle/>
                    <a:p>
                      <a:pPr marL="0" marR="0" algn="just">
                        <a:spcBef>
                          <a:spcPts val="0"/>
                        </a:spcBef>
                        <a:spcAft>
                          <a:spcPts val="600"/>
                        </a:spcAft>
                      </a:pPr>
                      <a:endParaRPr lang="en-US" sz="2400" dirty="0">
                        <a:effectLst/>
                        <a:latin typeface="+mj-lt"/>
                        <a:ea typeface="Times New Roman" panose="02020603050405020304" pitchFamily="18" charset="0"/>
                      </a:endParaRPr>
                    </a:p>
                  </a:txBody>
                  <a:tcPr marT="0" marB="0">
                    <a:lnB w="38100" cap="flat" cmpd="sng" algn="ctr">
                      <a:solidFill>
                        <a:srgbClr val="000000"/>
                      </a:solidFill>
                      <a:prstDash val="solid"/>
                      <a:round/>
                      <a:headEnd type="none" w="med" len="med"/>
                      <a:tailEnd type="none" w="med" len="med"/>
                    </a:lnB>
                  </a:tcPr>
                </a:tc>
                <a:tc>
                  <a:txBody>
                    <a:bodyPr/>
                    <a:lstStyle/>
                    <a:p>
                      <a:pPr marL="0" marR="0" algn="ctr">
                        <a:spcBef>
                          <a:spcPts val="0"/>
                        </a:spcBef>
                        <a:spcAft>
                          <a:spcPts val="600"/>
                        </a:spcAft>
                      </a:pPr>
                      <a:endParaRPr lang="en-US" sz="2400" dirty="0">
                        <a:effectLst/>
                        <a:latin typeface="+mj-lt"/>
                        <a:ea typeface="Times New Roman" panose="02020603050405020304" pitchFamily="18" charset="0"/>
                      </a:endParaRPr>
                    </a:p>
                  </a:txBody>
                  <a:tcPr marT="0" marB="0">
                    <a:lnB w="38100" cap="flat" cmpd="sng" algn="ctr">
                      <a:solidFill>
                        <a:srgbClr val="000000"/>
                      </a:solidFill>
                      <a:prstDash val="solid"/>
                      <a:round/>
                      <a:headEnd type="none" w="med" len="med"/>
                      <a:tailEnd type="none" w="med" len="med"/>
                    </a:lnB>
                  </a:tcPr>
                </a:tc>
                <a:tc>
                  <a:txBody>
                    <a:bodyPr/>
                    <a:lstStyle/>
                    <a:p>
                      <a:pPr marL="0" marR="0" algn="just">
                        <a:spcBef>
                          <a:spcPts val="0"/>
                        </a:spcBef>
                        <a:spcAft>
                          <a:spcPts val="600"/>
                        </a:spcAft>
                      </a:pPr>
                      <a:endParaRPr lang="en-US" sz="2400" dirty="0">
                        <a:effectLst/>
                        <a:latin typeface="+mj-lt"/>
                        <a:ea typeface="Times New Roman" panose="02020603050405020304" pitchFamily="18" charset="0"/>
                      </a:endParaRPr>
                    </a:p>
                  </a:txBody>
                  <a:tcPr marT="0" marB="0">
                    <a:lnB w="38100" cap="flat" cmpd="sng" algn="ctr">
                      <a:solidFill>
                        <a:srgbClr val="000000"/>
                      </a:solidFill>
                      <a:prstDash val="solid"/>
                      <a:round/>
                      <a:headEnd type="none" w="med" len="med"/>
                      <a:tailEnd type="none" w="med" len="med"/>
                    </a:lnB>
                  </a:tcPr>
                </a:tc>
                <a:tc>
                  <a:txBody>
                    <a:bodyPr/>
                    <a:lstStyle/>
                    <a:p>
                      <a:pPr marL="0" marR="0" algn="just">
                        <a:spcBef>
                          <a:spcPts val="0"/>
                        </a:spcBef>
                        <a:spcAft>
                          <a:spcPts val="600"/>
                        </a:spcAft>
                      </a:pPr>
                      <a:endParaRPr lang="en-US" sz="2400" dirty="0">
                        <a:effectLst/>
                        <a:latin typeface="+mj-lt"/>
                        <a:ea typeface="Times New Roman" panose="02020603050405020304" pitchFamily="18" charset="0"/>
                      </a:endParaRPr>
                    </a:p>
                  </a:txBody>
                  <a:tcPr marT="0" marB="0">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49680902"/>
                  </a:ext>
                </a:extLst>
              </a:tr>
              <a:tr h="487680">
                <a:tc rowSpan="3">
                  <a:txBody>
                    <a:bodyPr/>
                    <a:lstStyle/>
                    <a:p>
                      <a:pPr marL="0" marR="0" algn="ctr">
                        <a:spcBef>
                          <a:spcPts val="0"/>
                        </a:spcBef>
                        <a:spcAft>
                          <a:spcPts val="600"/>
                        </a:spcAft>
                      </a:pPr>
                      <a:r>
                        <a:rPr lang="en-US" sz="2400" dirty="0">
                          <a:effectLst/>
                          <a:latin typeface="+mj-lt"/>
                          <a:ea typeface="Times New Roman" panose="02020603050405020304" pitchFamily="18" charset="0"/>
                        </a:rPr>
                        <a:t>2023</a:t>
                      </a:r>
                    </a:p>
                  </a:txBody>
                  <a:tcPr marT="0" marB="0" anchor="ctr"/>
                </a:tc>
                <a:tc>
                  <a:txBody>
                    <a:bodyPr/>
                    <a:lstStyle/>
                    <a:p>
                      <a:pPr marL="0" marR="0" algn="just">
                        <a:spcBef>
                          <a:spcPts val="0"/>
                        </a:spcBef>
                        <a:spcAft>
                          <a:spcPts val="600"/>
                        </a:spcAft>
                      </a:pPr>
                      <a:r>
                        <a:rPr lang="en-US" sz="2400" dirty="0">
                          <a:effectLst/>
                          <a:latin typeface="+mj-lt"/>
                        </a:rPr>
                        <a:t>Culture</a:t>
                      </a:r>
                      <a:endParaRPr lang="en-US" sz="2400" dirty="0">
                        <a:effectLst/>
                        <a:latin typeface="+mj-lt"/>
                        <a:ea typeface="Times New Roman" panose="02020603050405020304" pitchFamily="18" charset="0"/>
                      </a:endParaRPr>
                    </a:p>
                  </a:txBody>
                  <a:tcPr marT="0" marB="0">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marL="0" marR="0" algn="just">
                        <a:spcBef>
                          <a:spcPts val="0"/>
                        </a:spcBef>
                        <a:spcAft>
                          <a:spcPts val="600"/>
                        </a:spcAft>
                      </a:pPr>
                      <a:r>
                        <a:rPr lang="en-US" sz="2400" dirty="0">
                          <a:effectLst/>
                          <a:latin typeface="+mj-lt"/>
                          <a:ea typeface="Times New Roman" panose="02020603050405020304" pitchFamily="18" charset="0"/>
                        </a:rPr>
                        <a:t>36</a:t>
                      </a:r>
                    </a:p>
                  </a:txBody>
                  <a:tcPr marT="0" marB="0">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marL="0" marR="0" algn="just">
                        <a:spcBef>
                          <a:spcPts val="0"/>
                        </a:spcBef>
                        <a:spcAft>
                          <a:spcPts val="600"/>
                        </a:spcAft>
                      </a:pPr>
                      <a:r>
                        <a:rPr lang="en-US" sz="2400" dirty="0">
                          <a:effectLst/>
                          <a:latin typeface="+mj-lt"/>
                          <a:ea typeface="Times New Roman" panose="02020603050405020304" pitchFamily="18" charset="0"/>
                        </a:rPr>
                        <a:t>39</a:t>
                      </a:r>
                    </a:p>
                  </a:txBody>
                  <a:tcPr marT="0" marB="0">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marL="0" marR="0" algn="ctr">
                        <a:spcBef>
                          <a:spcPts val="0"/>
                        </a:spcBef>
                        <a:spcAft>
                          <a:spcPts val="600"/>
                        </a:spcAft>
                      </a:pPr>
                      <a:r>
                        <a:rPr lang="en-US" sz="2400" b="1" dirty="0">
                          <a:solidFill>
                            <a:srgbClr val="000000"/>
                          </a:solidFill>
                          <a:effectLst/>
                          <a:latin typeface="+mj-lt"/>
                          <a:ea typeface="Times New Roman" panose="02020603050405020304" pitchFamily="18" charset="0"/>
                        </a:rPr>
                        <a:t>48</a:t>
                      </a:r>
                      <a:r>
                        <a:rPr lang="en-US" sz="2400" b="1" baseline="30000" dirty="0">
                          <a:solidFill>
                            <a:srgbClr val="000000"/>
                          </a:solidFill>
                          <a:effectLst/>
                          <a:latin typeface="+mj-lt"/>
                          <a:ea typeface="Times New Roman" panose="02020603050405020304" pitchFamily="18" charset="0"/>
                        </a:rPr>
                        <a:t>a</a:t>
                      </a:r>
                    </a:p>
                  </a:txBody>
                  <a:tcPr marT="0" marB="0">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rowSpan="2">
                  <a:txBody>
                    <a:bodyPr/>
                    <a:lstStyle/>
                    <a:p>
                      <a:pPr marL="0" marR="0" algn="ctr">
                        <a:spcBef>
                          <a:spcPts val="0"/>
                        </a:spcBef>
                        <a:spcAft>
                          <a:spcPts val="600"/>
                        </a:spcAft>
                      </a:pPr>
                      <a:r>
                        <a:rPr lang="en-US" sz="2400" b="1" dirty="0">
                          <a:solidFill>
                            <a:srgbClr val="000000"/>
                          </a:solidFill>
                          <a:effectLst/>
                          <a:latin typeface="+mj-lt"/>
                          <a:ea typeface="Times New Roman" panose="02020603050405020304" pitchFamily="18" charset="0"/>
                        </a:rPr>
                        <a:t>1</a:t>
                      </a:r>
                    </a:p>
                  </a:txBody>
                  <a:tcPr marT="0" marB="0" anchor="ct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rowSpan="2">
                  <a:txBody>
                    <a:bodyPr/>
                    <a:lstStyle/>
                    <a:p>
                      <a:pPr marL="0" marR="0" algn="ctr">
                        <a:spcBef>
                          <a:spcPts val="0"/>
                        </a:spcBef>
                        <a:spcAft>
                          <a:spcPts val="600"/>
                        </a:spcAft>
                      </a:pPr>
                      <a:r>
                        <a:rPr lang="en-US" sz="2400" b="1" dirty="0">
                          <a:solidFill>
                            <a:srgbClr val="000000"/>
                          </a:solidFill>
                          <a:effectLst/>
                          <a:latin typeface="+mj-lt"/>
                          <a:ea typeface="Times New Roman" panose="02020603050405020304" pitchFamily="18" charset="0"/>
                        </a:rPr>
                        <a:t>100</a:t>
                      </a:r>
                    </a:p>
                  </a:txBody>
                  <a:tcPr marT="0" marB="0" anchor="ct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75304914"/>
                  </a:ext>
                </a:extLst>
              </a:tr>
              <a:tr h="487680">
                <a:tc vMerge="1">
                  <a:txBody>
                    <a:bodyPr/>
                    <a:lstStyle/>
                    <a:p>
                      <a:pPr marL="0" marR="0" algn="just">
                        <a:spcBef>
                          <a:spcPts val="0"/>
                        </a:spcBef>
                        <a:spcAft>
                          <a:spcPts val="600"/>
                        </a:spcAft>
                      </a:pPr>
                      <a:endParaRPr lang="en-US" sz="12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just">
                        <a:spcBef>
                          <a:spcPts val="0"/>
                        </a:spcBef>
                        <a:spcAft>
                          <a:spcPts val="600"/>
                        </a:spcAft>
                      </a:pPr>
                      <a:r>
                        <a:rPr lang="en-US" sz="2400" dirty="0">
                          <a:effectLst/>
                          <a:latin typeface="+mj-lt"/>
                        </a:rPr>
                        <a:t>qPCR</a:t>
                      </a:r>
                      <a:endParaRPr lang="en-US" sz="2400" dirty="0">
                        <a:effectLst/>
                        <a:latin typeface="+mj-lt"/>
                        <a:ea typeface="Times New Roman" panose="02020603050405020304" pitchFamily="18" charset="0"/>
                      </a:endParaRPr>
                    </a:p>
                  </a:txBody>
                  <a:tcPr marT="0" marB="0">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marL="0" marR="0" algn="just">
                        <a:spcBef>
                          <a:spcPts val="0"/>
                        </a:spcBef>
                        <a:spcAft>
                          <a:spcPts val="600"/>
                        </a:spcAft>
                      </a:pPr>
                      <a:r>
                        <a:rPr lang="en-US" sz="2400" dirty="0">
                          <a:effectLst/>
                          <a:latin typeface="+mj-lt"/>
                          <a:ea typeface="Times New Roman" panose="02020603050405020304" pitchFamily="18" charset="0"/>
                        </a:rPr>
                        <a:t>36</a:t>
                      </a:r>
                    </a:p>
                  </a:txBody>
                  <a:tcPr marT="0" marB="0">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marL="0" marR="0" algn="just">
                        <a:spcBef>
                          <a:spcPts val="0"/>
                        </a:spcBef>
                        <a:spcAft>
                          <a:spcPts val="600"/>
                        </a:spcAft>
                      </a:pPr>
                      <a:r>
                        <a:rPr lang="en-US" sz="2400" dirty="0">
                          <a:effectLst/>
                          <a:latin typeface="+mj-lt"/>
                          <a:ea typeface="Times New Roman" panose="02020603050405020304" pitchFamily="18" charset="0"/>
                        </a:rPr>
                        <a:t>39</a:t>
                      </a:r>
                    </a:p>
                  </a:txBody>
                  <a:tcPr marT="0" marB="0">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marL="0" marR="0" algn="ctr">
                        <a:spcBef>
                          <a:spcPts val="0"/>
                        </a:spcBef>
                        <a:spcAft>
                          <a:spcPts val="600"/>
                        </a:spcAft>
                      </a:pPr>
                      <a:r>
                        <a:rPr lang="en-US" sz="2400" b="1" dirty="0">
                          <a:solidFill>
                            <a:srgbClr val="000000"/>
                          </a:solidFill>
                          <a:effectLst/>
                          <a:latin typeface="+mj-lt"/>
                          <a:ea typeface="Times New Roman" panose="02020603050405020304" pitchFamily="18" charset="0"/>
                        </a:rPr>
                        <a:t>48</a:t>
                      </a:r>
                      <a:r>
                        <a:rPr lang="en-US" sz="2400" b="1" baseline="30000" dirty="0">
                          <a:solidFill>
                            <a:srgbClr val="000000"/>
                          </a:solidFill>
                          <a:effectLst/>
                          <a:latin typeface="+mj-lt"/>
                          <a:ea typeface="Times New Roman" panose="02020603050405020304" pitchFamily="18" charset="0"/>
                        </a:rPr>
                        <a:t>a</a:t>
                      </a:r>
                    </a:p>
                  </a:txBody>
                  <a:tcPr marT="0" marB="0">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vMerge="1">
                  <a:txBody>
                    <a:bodyPr/>
                    <a:lstStyle/>
                    <a:p>
                      <a:pPr marL="0" marR="0" algn="just">
                        <a:spcBef>
                          <a:spcPts val="0"/>
                        </a:spcBef>
                        <a:spcAft>
                          <a:spcPts val="600"/>
                        </a:spcAft>
                      </a:pPr>
                      <a:endParaRPr lang="en-US" sz="1200" b="1" dirty="0">
                        <a:solidFill>
                          <a:srgbClr val="000000"/>
                        </a:solidFill>
                        <a:effectLst/>
                        <a:latin typeface="+mj-lt"/>
                        <a:ea typeface="Times New Roman" panose="02020603050405020304" pitchFamily="18" charset="0"/>
                      </a:endParaRPr>
                    </a:p>
                  </a:txBody>
                  <a:tcPr marL="68580" marR="68580" marT="0" marB="0">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vMerge="1">
                  <a:txBody>
                    <a:bodyPr/>
                    <a:lstStyle/>
                    <a:p>
                      <a:pPr marL="0" marR="0" algn="ctr">
                        <a:spcBef>
                          <a:spcPts val="0"/>
                        </a:spcBef>
                        <a:spcAft>
                          <a:spcPts val="600"/>
                        </a:spcAft>
                      </a:pPr>
                      <a:endParaRPr lang="en-US" sz="1200" b="1" dirty="0">
                        <a:solidFill>
                          <a:srgbClr val="000000"/>
                        </a:solidFill>
                        <a:effectLst/>
                        <a:latin typeface="+mj-lt"/>
                        <a:ea typeface="Times New Roman" panose="02020603050405020304" pitchFamily="18" charset="0"/>
                      </a:endParaRPr>
                    </a:p>
                  </a:txBody>
                  <a:tcPr marL="68580" marR="68580" marT="0" marB="0" anchor="ct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78991666"/>
                  </a:ext>
                </a:extLst>
              </a:tr>
              <a:tr h="487680">
                <a:tc vMerge="1">
                  <a:txBody>
                    <a:bodyPr/>
                    <a:lstStyle/>
                    <a:p>
                      <a:pPr marL="0" marR="0" algn="just">
                        <a:spcBef>
                          <a:spcPts val="0"/>
                        </a:spcBef>
                        <a:spcAft>
                          <a:spcPts val="600"/>
                        </a:spcAft>
                      </a:pPr>
                      <a:endParaRPr lang="en-US" sz="12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just">
                        <a:spcBef>
                          <a:spcPts val="0"/>
                        </a:spcBef>
                        <a:spcAft>
                          <a:spcPts val="600"/>
                        </a:spcAft>
                      </a:pPr>
                      <a:r>
                        <a:rPr lang="en-US" sz="2400" dirty="0">
                          <a:effectLst/>
                          <a:latin typeface="+mj-lt"/>
                        </a:rPr>
                        <a:t>Histology</a:t>
                      </a:r>
                      <a:endParaRPr lang="en-US" sz="2400" dirty="0">
                        <a:effectLst/>
                        <a:latin typeface="+mj-lt"/>
                        <a:ea typeface="Times New Roman" panose="02020603050405020304" pitchFamily="18" charset="0"/>
                      </a:endParaRPr>
                    </a:p>
                  </a:txBody>
                  <a:tcPr marT="0" marB="0">
                    <a:lnT w="38100" cap="flat" cmpd="sng" algn="ctr">
                      <a:solidFill>
                        <a:srgbClr val="000000"/>
                      </a:solidFill>
                      <a:prstDash val="solid"/>
                      <a:round/>
                      <a:headEnd type="none" w="med" len="med"/>
                      <a:tailEnd type="none" w="med" len="med"/>
                    </a:lnT>
                  </a:tcPr>
                </a:tc>
                <a:tc>
                  <a:txBody>
                    <a:bodyPr/>
                    <a:lstStyle/>
                    <a:p>
                      <a:pPr marL="0" marR="0" algn="just">
                        <a:spcBef>
                          <a:spcPts val="0"/>
                        </a:spcBef>
                        <a:spcAft>
                          <a:spcPts val="600"/>
                        </a:spcAft>
                      </a:pPr>
                      <a:r>
                        <a:rPr lang="en-US" sz="2400" dirty="0">
                          <a:effectLst/>
                          <a:latin typeface="+mj-lt"/>
                          <a:ea typeface="Times New Roman" panose="02020603050405020304" pitchFamily="18" charset="0"/>
                        </a:rPr>
                        <a:t>35</a:t>
                      </a:r>
                    </a:p>
                  </a:txBody>
                  <a:tcPr marT="0" marB="0">
                    <a:lnT w="38100" cap="flat" cmpd="sng" algn="ctr">
                      <a:solidFill>
                        <a:srgbClr val="000000"/>
                      </a:solidFill>
                      <a:prstDash val="solid"/>
                      <a:round/>
                      <a:headEnd type="none" w="med" len="med"/>
                      <a:tailEnd type="none" w="med" len="med"/>
                    </a:lnT>
                  </a:tcPr>
                </a:tc>
                <a:tc>
                  <a:txBody>
                    <a:bodyPr/>
                    <a:lstStyle/>
                    <a:p>
                      <a:pPr marL="0" marR="0" algn="just">
                        <a:spcBef>
                          <a:spcPts val="0"/>
                        </a:spcBef>
                        <a:spcAft>
                          <a:spcPts val="600"/>
                        </a:spcAft>
                      </a:pPr>
                      <a:r>
                        <a:rPr lang="en-US" sz="2400" dirty="0">
                          <a:effectLst/>
                          <a:latin typeface="+mj-lt"/>
                          <a:ea typeface="Times New Roman" panose="02020603050405020304" pitchFamily="18" charset="0"/>
                        </a:rPr>
                        <a:t>40</a:t>
                      </a:r>
                    </a:p>
                  </a:txBody>
                  <a:tcPr marT="0" marB="0">
                    <a:lnT w="38100" cap="flat" cmpd="sng" algn="ctr">
                      <a:solidFill>
                        <a:srgbClr val="000000"/>
                      </a:solidFill>
                      <a:prstDash val="solid"/>
                      <a:round/>
                      <a:headEnd type="none" w="med" len="med"/>
                      <a:tailEnd type="none" w="med" len="med"/>
                    </a:lnT>
                  </a:tcPr>
                </a:tc>
                <a:tc>
                  <a:txBody>
                    <a:bodyPr/>
                    <a:lstStyle/>
                    <a:p>
                      <a:pPr marL="0" marR="0" algn="ctr">
                        <a:spcBef>
                          <a:spcPts val="0"/>
                        </a:spcBef>
                        <a:spcAft>
                          <a:spcPts val="600"/>
                        </a:spcAft>
                      </a:pPr>
                      <a:r>
                        <a:rPr lang="en-US" sz="2400" b="1" dirty="0">
                          <a:solidFill>
                            <a:srgbClr val="000000"/>
                          </a:solidFill>
                          <a:effectLst/>
                          <a:latin typeface="+mj-lt"/>
                          <a:ea typeface="Times New Roman" panose="02020603050405020304" pitchFamily="18" charset="0"/>
                        </a:rPr>
                        <a:t>46.7</a:t>
                      </a:r>
                      <a:r>
                        <a:rPr lang="en-US" sz="2400" b="1" baseline="30000" dirty="0">
                          <a:solidFill>
                            <a:srgbClr val="000000"/>
                          </a:solidFill>
                          <a:effectLst/>
                          <a:latin typeface="+mj-lt"/>
                          <a:ea typeface="Times New Roman" panose="02020603050405020304" pitchFamily="18" charset="0"/>
                        </a:rPr>
                        <a:t>a</a:t>
                      </a:r>
                    </a:p>
                  </a:txBody>
                  <a:tcPr marT="0" marB="0">
                    <a:lnT w="38100" cap="flat" cmpd="sng" algn="ctr">
                      <a:solidFill>
                        <a:srgbClr val="000000"/>
                      </a:solidFill>
                      <a:prstDash val="solid"/>
                      <a:round/>
                      <a:headEnd type="none" w="med" len="med"/>
                      <a:tailEnd type="none" w="med" len="med"/>
                    </a:lnT>
                  </a:tcPr>
                </a:tc>
                <a:tc>
                  <a:txBody>
                    <a:bodyPr/>
                    <a:lstStyle/>
                    <a:p>
                      <a:pPr marL="0" marR="0" algn="just">
                        <a:spcBef>
                          <a:spcPts val="0"/>
                        </a:spcBef>
                        <a:spcAft>
                          <a:spcPts val="600"/>
                        </a:spcAft>
                      </a:pPr>
                      <a:endParaRPr lang="en-US" sz="2400" b="1" dirty="0">
                        <a:solidFill>
                          <a:srgbClr val="000000"/>
                        </a:solidFill>
                        <a:effectLst/>
                        <a:latin typeface="+mj-lt"/>
                        <a:ea typeface="Times New Roman" panose="02020603050405020304" pitchFamily="18" charset="0"/>
                      </a:endParaRPr>
                    </a:p>
                  </a:txBody>
                  <a:tcPr marT="0" marB="0">
                    <a:lnT w="38100" cap="flat" cmpd="sng" algn="ctr">
                      <a:solidFill>
                        <a:srgbClr val="000000"/>
                      </a:solidFill>
                      <a:prstDash val="solid"/>
                      <a:round/>
                      <a:headEnd type="none" w="med" len="med"/>
                      <a:tailEnd type="none" w="med" len="med"/>
                    </a:lnT>
                  </a:tcPr>
                </a:tc>
                <a:tc>
                  <a:txBody>
                    <a:bodyPr/>
                    <a:lstStyle/>
                    <a:p>
                      <a:pPr marL="0" marR="0" algn="just">
                        <a:spcBef>
                          <a:spcPts val="0"/>
                        </a:spcBef>
                        <a:spcAft>
                          <a:spcPts val="600"/>
                        </a:spcAft>
                      </a:pPr>
                      <a:endParaRPr lang="en-US" sz="2400" b="1" dirty="0">
                        <a:solidFill>
                          <a:srgbClr val="000000"/>
                        </a:solidFill>
                        <a:effectLst/>
                        <a:latin typeface="+mj-lt"/>
                        <a:ea typeface="Times New Roman" panose="02020603050405020304" pitchFamily="18" charset="0"/>
                      </a:endParaRPr>
                    </a:p>
                  </a:txBody>
                  <a:tcPr marT="0" marB="0">
                    <a:lnT w="38100" cap="flat" cmpd="sng" algn="ctr">
                      <a:solidFill>
                        <a:srgbClr val="000000"/>
                      </a:solidFill>
                      <a:prstDash val="solid"/>
                      <a:round/>
                      <a:headEnd type="none" w="med" len="med"/>
                      <a:tailEnd type="none" w="med" len="med"/>
                    </a:lnT>
                  </a:tcPr>
                </a:tc>
                <a:extLst>
                  <a:ext uri="{0D108BD9-81ED-4DB2-BD59-A6C34878D82A}">
                    <a16:rowId xmlns:a16="http://schemas.microsoft.com/office/drawing/2014/main" val="1477278010"/>
                  </a:ext>
                </a:extLst>
              </a:tr>
            </a:tbl>
          </a:graphicData>
        </a:graphic>
      </p:graphicFrame>
    </p:spTree>
    <p:extLst>
      <p:ext uri="{BB962C8B-B14F-4D97-AF65-F5344CB8AC3E}">
        <p14:creationId xmlns:p14="http://schemas.microsoft.com/office/powerpoint/2010/main" val="17579294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F0157-83C3-4F5C-91BC-89D7F0F9D54D}"/>
              </a:ext>
            </a:extLst>
          </p:cNvPr>
          <p:cNvSpPr>
            <a:spLocks noGrp="1"/>
          </p:cNvSpPr>
          <p:nvPr>
            <p:ph type="title"/>
          </p:nvPr>
        </p:nvSpPr>
        <p:spPr>
          <a:xfrm>
            <a:off x="-101600" y="0"/>
            <a:ext cx="12496800" cy="1143000"/>
          </a:xfrm>
        </p:spPr>
        <p:txBody>
          <a:bodyPr/>
          <a:lstStyle/>
          <a:p>
            <a:r>
              <a:rPr lang="en-US" sz="3800" dirty="0">
                <a:solidFill>
                  <a:srgbClr val="FFFF00"/>
                </a:solidFill>
                <a:latin typeface="Verdana" panose="020B0604030504040204" pitchFamily="34" charset="0"/>
                <a:ea typeface="Verdana" panose="020B0604030504040204" pitchFamily="34" charset="0"/>
                <a:cs typeface="Times New Roman" panose="02020603050405020304" pitchFamily="18" charset="0"/>
              </a:rPr>
              <a:t>Diagnostic Sensitivity (</a:t>
            </a:r>
            <a:r>
              <a:rPr lang="en-US" sz="3800" dirty="0" err="1">
                <a:solidFill>
                  <a:srgbClr val="FFFF00"/>
                </a:solidFill>
                <a:latin typeface="Verdana" panose="020B0604030504040204" pitchFamily="34" charset="0"/>
                <a:ea typeface="Verdana" panose="020B0604030504040204" pitchFamily="34" charset="0"/>
                <a:cs typeface="Times New Roman" panose="02020603050405020304" pitchFamily="18" charset="0"/>
              </a:rPr>
              <a:t>Dse</a:t>
            </a:r>
            <a:r>
              <a:rPr lang="en-US" sz="3800" dirty="0">
                <a:solidFill>
                  <a:srgbClr val="FFFF00"/>
                </a:solidFill>
                <a:latin typeface="Verdana" panose="020B0604030504040204" pitchFamily="34" charset="0"/>
                <a:ea typeface="Verdana" panose="020B0604030504040204" pitchFamily="34" charset="0"/>
                <a:cs typeface="Times New Roman" panose="02020603050405020304" pitchFamily="18" charset="0"/>
              </a:rPr>
              <a:t>) &amp; Specificity (</a:t>
            </a:r>
            <a:r>
              <a:rPr lang="en-US" sz="3800" dirty="0" err="1">
                <a:solidFill>
                  <a:srgbClr val="FFFF00"/>
                </a:solidFill>
                <a:latin typeface="Verdana" panose="020B0604030504040204" pitchFamily="34" charset="0"/>
                <a:ea typeface="Verdana" panose="020B0604030504040204" pitchFamily="34" charset="0"/>
                <a:cs typeface="Times New Roman" panose="02020603050405020304" pitchFamily="18" charset="0"/>
              </a:rPr>
              <a:t>DSp</a:t>
            </a:r>
            <a:r>
              <a:rPr lang="en-US" sz="3800" dirty="0">
                <a:solidFill>
                  <a:srgbClr val="FFFF00"/>
                </a:solidFill>
                <a:latin typeface="Verdana" panose="020B0604030504040204" pitchFamily="34" charset="0"/>
                <a:ea typeface="Verdana" panose="020B0604030504040204" pitchFamily="34" charset="0"/>
                <a:cs typeface="Times New Roman" panose="02020603050405020304" pitchFamily="18" charset="0"/>
              </a:rPr>
              <a:t>)</a:t>
            </a:r>
            <a:endParaRPr lang="en-US" sz="3800" dirty="0">
              <a:latin typeface="Verdana" panose="020B0604030504040204" pitchFamily="34" charset="0"/>
              <a:ea typeface="Verdana" panose="020B0604030504040204" pitchFamily="34" charset="0"/>
            </a:endParaRPr>
          </a:p>
        </p:txBody>
      </p:sp>
      <p:graphicFrame>
        <p:nvGraphicFramePr>
          <p:cNvPr id="4" name="Content Placeholder 3">
            <a:extLst>
              <a:ext uri="{FF2B5EF4-FFF2-40B4-BE49-F238E27FC236}">
                <a16:creationId xmlns:a16="http://schemas.microsoft.com/office/drawing/2014/main" id="{9EE10C0B-ACD4-4D5C-A152-17AF37084452}"/>
              </a:ext>
            </a:extLst>
          </p:cNvPr>
          <p:cNvGraphicFramePr>
            <a:graphicFrameLocks noGrp="1"/>
          </p:cNvGraphicFramePr>
          <p:nvPr>
            <p:ph idx="1"/>
            <p:extLst>
              <p:ext uri="{D42A27DB-BD31-4B8C-83A1-F6EECF244321}">
                <p14:modId xmlns:p14="http://schemas.microsoft.com/office/powerpoint/2010/main" val="1956917627"/>
              </p:ext>
            </p:extLst>
          </p:nvPr>
        </p:nvGraphicFramePr>
        <p:xfrm>
          <a:off x="304800" y="1092202"/>
          <a:ext cx="11684000" cy="5466080"/>
        </p:xfrm>
        <a:graphic>
          <a:graphicData uri="http://schemas.openxmlformats.org/drawingml/2006/table">
            <a:tbl>
              <a:tblPr firstRow="1" firstCol="1" bandRow="1">
                <a:tableStyleId>{5C22544A-7EE6-4342-B048-85BDC9FD1C3A}</a:tableStyleId>
              </a:tblPr>
              <a:tblGrid>
                <a:gridCol w="1278452">
                  <a:extLst>
                    <a:ext uri="{9D8B030D-6E8A-4147-A177-3AD203B41FA5}">
                      <a16:colId xmlns:a16="http://schemas.microsoft.com/office/drawing/2014/main" val="3933788565"/>
                    </a:ext>
                  </a:extLst>
                </a:gridCol>
                <a:gridCol w="1278452">
                  <a:extLst>
                    <a:ext uri="{9D8B030D-6E8A-4147-A177-3AD203B41FA5}">
                      <a16:colId xmlns:a16="http://schemas.microsoft.com/office/drawing/2014/main" val="2575507399"/>
                    </a:ext>
                  </a:extLst>
                </a:gridCol>
                <a:gridCol w="1979237">
                  <a:extLst>
                    <a:ext uri="{9D8B030D-6E8A-4147-A177-3AD203B41FA5}">
                      <a16:colId xmlns:a16="http://schemas.microsoft.com/office/drawing/2014/main" val="2705369472"/>
                    </a:ext>
                  </a:extLst>
                </a:gridCol>
                <a:gridCol w="3711388">
                  <a:extLst>
                    <a:ext uri="{9D8B030D-6E8A-4147-A177-3AD203B41FA5}">
                      <a16:colId xmlns:a16="http://schemas.microsoft.com/office/drawing/2014/main" val="3880169700"/>
                    </a:ext>
                  </a:extLst>
                </a:gridCol>
                <a:gridCol w="3436471">
                  <a:extLst>
                    <a:ext uri="{9D8B030D-6E8A-4147-A177-3AD203B41FA5}">
                      <a16:colId xmlns:a16="http://schemas.microsoft.com/office/drawing/2014/main" val="67216356"/>
                    </a:ext>
                  </a:extLst>
                </a:gridCol>
              </a:tblGrid>
              <a:tr h="420468">
                <a:tc>
                  <a:txBody>
                    <a:bodyPr/>
                    <a:lstStyle/>
                    <a:p>
                      <a:pPr marL="0" marR="0">
                        <a:spcBef>
                          <a:spcPts val="0"/>
                        </a:spcBef>
                        <a:spcAft>
                          <a:spcPts val="0"/>
                        </a:spcAft>
                        <a:tabLst>
                          <a:tab pos="228600" algn="l"/>
                          <a:tab pos="457200" algn="l"/>
                          <a:tab pos="685800" algn="l"/>
                          <a:tab pos="914400" algn="l"/>
                          <a:tab pos="1143000" algn="l"/>
                          <a:tab pos="1371600" algn="l"/>
                          <a:tab pos="1600200" algn="l"/>
                          <a:tab pos="1828800" algn="l"/>
                          <a:tab pos="2057400" algn="l"/>
                          <a:tab pos="2286000" algn="l"/>
                          <a:tab pos="2743200" algn="l"/>
                          <a:tab pos="3200400" algn="l"/>
                          <a:tab pos="3657600" algn="l"/>
                          <a:tab pos="4114800" algn="l"/>
                          <a:tab pos="4572000" algn="l"/>
                          <a:tab pos="5029200" algn="l"/>
                          <a:tab pos="5486400" algn="l"/>
                          <a:tab pos="5886450" algn="l"/>
                        </a:tabLst>
                      </a:pPr>
                      <a:endParaRPr lang="en-US" sz="2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T="0" marB="0" anchor="ctr"/>
                </a:tc>
                <a:tc>
                  <a:txBody>
                    <a:bodyPr/>
                    <a:lstStyle/>
                    <a:p>
                      <a:pPr marL="0" marR="0">
                        <a:spcBef>
                          <a:spcPts val="0"/>
                        </a:spcBef>
                        <a:spcAft>
                          <a:spcPts val="0"/>
                        </a:spcAft>
                        <a:tabLst>
                          <a:tab pos="228600" algn="l"/>
                          <a:tab pos="457200" algn="l"/>
                          <a:tab pos="685800" algn="l"/>
                          <a:tab pos="914400" algn="l"/>
                          <a:tab pos="1143000" algn="l"/>
                          <a:tab pos="1371600" algn="l"/>
                          <a:tab pos="1600200" algn="l"/>
                          <a:tab pos="1828800" algn="l"/>
                          <a:tab pos="2057400" algn="l"/>
                          <a:tab pos="2286000" algn="l"/>
                          <a:tab pos="2743200" algn="l"/>
                          <a:tab pos="3200400" algn="l"/>
                          <a:tab pos="3657600" algn="l"/>
                          <a:tab pos="4114800" algn="l"/>
                          <a:tab pos="4572000" algn="l"/>
                          <a:tab pos="5029200" algn="l"/>
                          <a:tab pos="5486400" algn="l"/>
                          <a:tab pos="5886450" algn="l"/>
                        </a:tabLst>
                      </a:pPr>
                      <a:r>
                        <a:rPr lang="en-US" sz="2400" dirty="0">
                          <a:effectLst/>
                        </a:rPr>
                        <a:t> </a:t>
                      </a:r>
                      <a:endParaRPr lang="en-US" sz="2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T="0" marB="0" anchor="ctr"/>
                </a:tc>
                <a:tc gridSpan="3">
                  <a:txBody>
                    <a:bodyPr/>
                    <a:lstStyle/>
                    <a:p>
                      <a:pPr marL="0" marR="0" algn="ctr">
                        <a:spcBef>
                          <a:spcPts val="0"/>
                        </a:spcBef>
                        <a:spcAft>
                          <a:spcPts val="0"/>
                        </a:spcAft>
                        <a:tabLst>
                          <a:tab pos="228600" algn="l"/>
                          <a:tab pos="457200" algn="l"/>
                          <a:tab pos="685800" algn="l"/>
                          <a:tab pos="914400" algn="l"/>
                          <a:tab pos="1143000" algn="l"/>
                          <a:tab pos="1371600" algn="l"/>
                          <a:tab pos="1600200" algn="l"/>
                          <a:tab pos="1828800" algn="l"/>
                          <a:tab pos="2057400" algn="l"/>
                          <a:tab pos="2286000" algn="l"/>
                          <a:tab pos="2743200" algn="l"/>
                          <a:tab pos="3200400" algn="l"/>
                          <a:tab pos="3657600" algn="l"/>
                          <a:tab pos="4114800" algn="l"/>
                          <a:tab pos="4572000" algn="l"/>
                          <a:tab pos="5029200" algn="l"/>
                          <a:tab pos="5486400" algn="l"/>
                          <a:tab pos="5886450" algn="l"/>
                        </a:tabLst>
                      </a:pPr>
                      <a:r>
                        <a:rPr lang="en-US" sz="2400" dirty="0">
                          <a:effectLst/>
                        </a:rPr>
                        <a:t>Pathogen</a:t>
                      </a:r>
                      <a:endParaRPr lang="en-US" sz="2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T="0" marB="0"/>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882640685"/>
                  </a:ext>
                </a:extLst>
              </a:tr>
              <a:tr h="420468">
                <a:tc>
                  <a:txBody>
                    <a:bodyPr/>
                    <a:lstStyle/>
                    <a:p>
                      <a:pPr marL="0" marR="0">
                        <a:spcBef>
                          <a:spcPts val="0"/>
                        </a:spcBef>
                        <a:spcAft>
                          <a:spcPts val="0"/>
                        </a:spcAft>
                        <a:tabLst>
                          <a:tab pos="228600" algn="l"/>
                          <a:tab pos="457200" algn="l"/>
                          <a:tab pos="685800" algn="l"/>
                          <a:tab pos="914400" algn="l"/>
                          <a:tab pos="1143000" algn="l"/>
                          <a:tab pos="1371600" algn="l"/>
                          <a:tab pos="1600200" algn="l"/>
                          <a:tab pos="1828800" algn="l"/>
                          <a:tab pos="2057400" algn="l"/>
                          <a:tab pos="2286000" algn="l"/>
                          <a:tab pos="2743200" algn="l"/>
                          <a:tab pos="3200400" algn="l"/>
                          <a:tab pos="3657600" algn="l"/>
                          <a:tab pos="4114800" algn="l"/>
                          <a:tab pos="4572000" algn="l"/>
                          <a:tab pos="5029200" algn="l"/>
                          <a:tab pos="5486400" algn="l"/>
                          <a:tab pos="5886450" algn="l"/>
                        </a:tabLst>
                      </a:pPr>
                      <a:endParaRPr lang="en-US" sz="2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T="0" marB="0" anchor="ctr"/>
                </a:tc>
                <a:tc>
                  <a:txBody>
                    <a:bodyPr/>
                    <a:lstStyle/>
                    <a:p>
                      <a:pPr marL="0" marR="0">
                        <a:spcBef>
                          <a:spcPts val="0"/>
                        </a:spcBef>
                        <a:spcAft>
                          <a:spcPts val="0"/>
                        </a:spcAft>
                        <a:tabLst>
                          <a:tab pos="228600" algn="l"/>
                          <a:tab pos="457200" algn="l"/>
                          <a:tab pos="685800" algn="l"/>
                          <a:tab pos="914400" algn="l"/>
                          <a:tab pos="1143000" algn="l"/>
                          <a:tab pos="1371600" algn="l"/>
                          <a:tab pos="1600200" algn="l"/>
                          <a:tab pos="1828800" algn="l"/>
                          <a:tab pos="2057400" algn="l"/>
                          <a:tab pos="2286000" algn="l"/>
                          <a:tab pos="2743200" algn="l"/>
                          <a:tab pos="3200400" algn="l"/>
                          <a:tab pos="3657600" algn="l"/>
                          <a:tab pos="4114800" algn="l"/>
                          <a:tab pos="4572000" algn="l"/>
                          <a:tab pos="5029200" algn="l"/>
                          <a:tab pos="5486400" algn="l"/>
                          <a:tab pos="5886450" algn="l"/>
                        </a:tabLst>
                      </a:pPr>
                      <a:r>
                        <a:rPr lang="en-US" sz="2400" dirty="0">
                          <a:effectLst/>
                        </a:rPr>
                        <a:t> </a:t>
                      </a:r>
                      <a:endParaRPr lang="en-US" sz="2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T="0" marB="0" anchor="ctr"/>
                </a:tc>
                <a:tc>
                  <a:txBody>
                    <a:bodyPr/>
                    <a:lstStyle/>
                    <a:p>
                      <a:pPr marL="0" marR="0">
                        <a:spcBef>
                          <a:spcPts val="0"/>
                        </a:spcBef>
                        <a:spcAft>
                          <a:spcPts val="0"/>
                        </a:spcAft>
                        <a:tabLst>
                          <a:tab pos="228600" algn="l"/>
                          <a:tab pos="457200" algn="l"/>
                          <a:tab pos="685800" algn="l"/>
                          <a:tab pos="914400" algn="l"/>
                          <a:tab pos="1143000" algn="l"/>
                          <a:tab pos="1371600" algn="l"/>
                          <a:tab pos="1600200" algn="l"/>
                          <a:tab pos="1828800" algn="l"/>
                          <a:tab pos="2057400" algn="l"/>
                          <a:tab pos="2286000" algn="l"/>
                          <a:tab pos="2743200" algn="l"/>
                          <a:tab pos="3200400" algn="l"/>
                          <a:tab pos="3657600" algn="l"/>
                          <a:tab pos="4114800" algn="l"/>
                          <a:tab pos="4572000" algn="l"/>
                          <a:tab pos="5029200" algn="l"/>
                          <a:tab pos="5486400" algn="l"/>
                          <a:tab pos="5886450" algn="l"/>
                        </a:tabLst>
                      </a:pPr>
                      <a:r>
                        <a:rPr lang="en-US" sz="2400" dirty="0">
                          <a:effectLst/>
                        </a:rPr>
                        <a:t> </a:t>
                      </a:r>
                      <a:endParaRPr lang="en-US" sz="2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T="0" marB="0"/>
                </a:tc>
                <a:tc>
                  <a:txBody>
                    <a:bodyPr/>
                    <a:lstStyle/>
                    <a:p>
                      <a:pPr marL="0" marR="0" algn="ctr">
                        <a:spcBef>
                          <a:spcPts val="0"/>
                        </a:spcBef>
                        <a:spcAft>
                          <a:spcPts val="0"/>
                        </a:spcAft>
                        <a:tabLst>
                          <a:tab pos="228600" algn="l"/>
                          <a:tab pos="457200" algn="l"/>
                          <a:tab pos="685800" algn="l"/>
                          <a:tab pos="914400" algn="l"/>
                          <a:tab pos="1143000" algn="l"/>
                          <a:tab pos="1371600" algn="l"/>
                          <a:tab pos="1600200" algn="l"/>
                          <a:tab pos="1828800" algn="l"/>
                          <a:tab pos="2057400" algn="l"/>
                          <a:tab pos="2286000" algn="l"/>
                          <a:tab pos="2743200" algn="l"/>
                          <a:tab pos="3200400" algn="l"/>
                          <a:tab pos="3657600" algn="l"/>
                          <a:tab pos="4114800" algn="l"/>
                          <a:tab pos="4572000" algn="l"/>
                          <a:tab pos="5029200" algn="l"/>
                          <a:tab pos="5486400" algn="l"/>
                          <a:tab pos="5886450" algn="l"/>
                        </a:tabLst>
                      </a:pPr>
                      <a:r>
                        <a:rPr lang="en-US" sz="2400" dirty="0">
                          <a:effectLst/>
                        </a:rPr>
                        <a:t>Present</a:t>
                      </a:r>
                      <a:endParaRPr lang="en-US" sz="2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T="0" marB="0"/>
                </a:tc>
                <a:tc>
                  <a:txBody>
                    <a:bodyPr/>
                    <a:lstStyle/>
                    <a:p>
                      <a:pPr marL="0" marR="0" algn="ctr">
                        <a:spcBef>
                          <a:spcPts val="0"/>
                        </a:spcBef>
                        <a:spcAft>
                          <a:spcPts val="0"/>
                        </a:spcAft>
                        <a:tabLst>
                          <a:tab pos="228600" algn="l"/>
                          <a:tab pos="457200" algn="l"/>
                          <a:tab pos="685800" algn="l"/>
                          <a:tab pos="914400" algn="l"/>
                          <a:tab pos="1143000" algn="l"/>
                          <a:tab pos="1371600" algn="l"/>
                          <a:tab pos="1600200" algn="l"/>
                          <a:tab pos="1828800" algn="l"/>
                          <a:tab pos="2057400" algn="l"/>
                          <a:tab pos="2286000" algn="l"/>
                          <a:tab pos="2743200" algn="l"/>
                          <a:tab pos="3200400" algn="l"/>
                          <a:tab pos="3657600" algn="l"/>
                          <a:tab pos="4114800" algn="l"/>
                          <a:tab pos="4572000" algn="l"/>
                          <a:tab pos="5029200" algn="l"/>
                          <a:tab pos="5486400" algn="l"/>
                          <a:tab pos="5886450" algn="l"/>
                        </a:tabLst>
                      </a:pPr>
                      <a:r>
                        <a:rPr lang="en-US" sz="2400">
                          <a:effectLst/>
                        </a:rPr>
                        <a:t>Absent</a:t>
                      </a:r>
                      <a:endParaRPr lang="en-US" sz="2400">
                        <a:effectLst/>
                        <a:latin typeface="Arial" panose="020B0604020202020204" pitchFamily="34" charset="0"/>
                        <a:ea typeface="Times New Roman" panose="02020603050405020304" pitchFamily="18" charset="0"/>
                        <a:cs typeface="Times New Roman" panose="02020603050405020304" pitchFamily="18" charset="0"/>
                      </a:endParaRPr>
                    </a:p>
                  </a:txBody>
                  <a:tcPr marT="0" marB="0"/>
                </a:tc>
                <a:extLst>
                  <a:ext uri="{0D108BD9-81ED-4DB2-BD59-A6C34878D82A}">
                    <a16:rowId xmlns:a16="http://schemas.microsoft.com/office/drawing/2014/main" val="3203779088"/>
                  </a:ext>
                </a:extLst>
              </a:tr>
              <a:tr h="840935">
                <a:tc rowSpan="2">
                  <a:txBody>
                    <a:bodyPr/>
                    <a:lstStyle/>
                    <a:p>
                      <a:pPr marL="0" marR="0">
                        <a:spcBef>
                          <a:spcPts val="0"/>
                        </a:spcBef>
                        <a:spcAft>
                          <a:spcPts val="0"/>
                        </a:spcAft>
                        <a:tabLst>
                          <a:tab pos="228600" algn="l"/>
                          <a:tab pos="457200" algn="l"/>
                          <a:tab pos="685800" algn="l"/>
                          <a:tab pos="914400" algn="l"/>
                          <a:tab pos="1143000" algn="l"/>
                          <a:tab pos="1371600" algn="l"/>
                          <a:tab pos="1600200" algn="l"/>
                          <a:tab pos="1828800" algn="l"/>
                          <a:tab pos="2057400" algn="l"/>
                          <a:tab pos="2286000" algn="l"/>
                          <a:tab pos="2743200" algn="l"/>
                          <a:tab pos="3200400" algn="l"/>
                          <a:tab pos="3657600" algn="l"/>
                          <a:tab pos="4114800" algn="l"/>
                          <a:tab pos="4572000" algn="l"/>
                          <a:tab pos="5029200" algn="l"/>
                          <a:tab pos="5486400" algn="l"/>
                          <a:tab pos="5886450" algn="l"/>
                        </a:tabLst>
                      </a:pPr>
                      <a:r>
                        <a:rPr lang="en-US" sz="2400" dirty="0">
                          <a:effectLst/>
                          <a:latin typeface="Arial" panose="020B0604020202020204" pitchFamily="34" charset="0"/>
                          <a:ea typeface="Times New Roman" panose="02020603050405020304" pitchFamily="18" charset="0"/>
                          <a:cs typeface="Times New Roman" panose="02020603050405020304" pitchFamily="18" charset="0"/>
                        </a:rPr>
                        <a:t>2021</a:t>
                      </a:r>
                    </a:p>
                  </a:txBody>
                  <a:tcPr marT="0" marB="0" anchor="ctr"/>
                </a:tc>
                <a:tc rowSpan="2">
                  <a:txBody>
                    <a:bodyPr/>
                    <a:lstStyle/>
                    <a:p>
                      <a:pPr marL="0" marR="0">
                        <a:spcBef>
                          <a:spcPts val="0"/>
                        </a:spcBef>
                        <a:spcAft>
                          <a:spcPts val="0"/>
                        </a:spcAft>
                        <a:tabLst>
                          <a:tab pos="228600" algn="l"/>
                          <a:tab pos="457200" algn="l"/>
                          <a:tab pos="685800" algn="l"/>
                          <a:tab pos="914400" algn="l"/>
                          <a:tab pos="1143000" algn="l"/>
                          <a:tab pos="1371600" algn="l"/>
                          <a:tab pos="1600200" algn="l"/>
                          <a:tab pos="1828800" algn="l"/>
                          <a:tab pos="2057400" algn="l"/>
                          <a:tab pos="2286000" algn="l"/>
                          <a:tab pos="2743200" algn="l"/>
                          <a:tab pos="3200400" algn="l"/>
                          <a:tab pos="3657600" algn="l"/>
                          <a:tab pos="4114800" algn="l"/>
                          <a:tab pos="4572000" algn="l"/>
                          <a:tab pos="5029200" algn="l"/>
                          <a:tab pos="5486400" algn="l"/>
                          <a:tab pos="5886450" algn="l"/>
                        </a:tabLst>
                      </a:pPr>
                      <a:r>
                        <a:rPr lang="en-US" sz="2400" dirty="0">
                          <a:effectLst/>
                        </a:rPr>
                        <a:t>Test result</a:t>
                      </a:r>
                      <a:endParaRPr lang="en-US" sz="2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T="0" marB="0" anchor="ctr"/>
                </a:tc>
                <a:tc>
                  <a:txBody>
                    <a:bodyPr/>
                    <a:lstStyle/>
                    <a:p>
                      <a:pPr marL="0" marR="0">
                        <a:spcBef>
                          <a:spcPts val="0"/>
                        </a:spcBef>
                        <a:spcAft>
                          <a:spcPts val="0"/>
                        </a:spcAft>
                        <a:tabLst>
                          <a:tab pos="228600" algn="l"/>
                          <a:tab pos="457200" algn="l"/>
                          <a:tab pos="685800" algn="l"/>
                          <a:tab pos="914400" algn="l"/>
                          <a:tab pos="1143000" algn="l"/>
                          <a:tab pos="1371600" algn="l"/>
                          <a:tab pos="1600200" algn="l"/>
                          <a:tab pos="1828800" algn="l"/>
                          <a:tab pos="2057400" algn="l"/>
                          <a:tab pos="2286000" algn="l"/>
                          <a:tab pos="2743200" algn="l"/>
                          <a:tab pos="3200400" algn="l"/>
                          <a:tab pos="3657600" algn="l"/>
                          <a:tab pos="4114800" algn="l"/>
                          <a:tab pos="4572000" algn="l"/>
                          <a:tab pos="5029200" algn="l"/>
                          <a:tab pos="5486400" algn="l"/>
                          <a:tab pos="5886450" algn="l"/>
                        </a:tabLst>
                      </a:pPr>
                      <a:r>
                        <a:rPr lang="en-US" sz="2400" dirty="0">
                          <a:effectLst/>
                        </a:rPr>
                        <a:t>Positive</a:t>
                      </a:r>
                      <a:endParaRPr lang="en-US" sz="2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T="0" marB="0"/>
                </a:tc>
                <a:tc>
                  <a:txBody>
                    <a:bodyPr/>
                    <a:lstStyle/>
                    <a:p>
                      <a:pPr marL="0" marR="0" algn="ctr">
                        <a:spcBef>
                          <a:spcPts val="0"/>
                        </a:spcBef>
                        <a:spcAft>
                          <a:spcPts val="0"/>
                        </a:spcAft>
                        <a:tabLst>
                          <a:tab pos="228600" algn="l"/>
                          <a:tab pos="457200" algn="l"/>
                          <a:tab pos="685800" algn="l"/>
                          <a:tab pos="914400" algn="l"/>
                          <a:tab pos="1143000" algn="l"/>
                          <a:tab pos="1371600" algn="l"/>
                          <a:tab pos="1600200" algn="l"/>
                          <a:tab pos="1828800" algn="l"/>
                          <a:tab pos="2057400" algn="l"/>
                          <a:tab pos="2286000" algn="l"/>
                          <a:tab pos="2743200" algn="l"/>
                          <a:tab pos="3200400" algn="l"/>
                          <a:tab pos="3657600" algn="l"/>
                          <a:tab pos="4114800" algn="l"/>
                          <a:tab pos="4572000" algn="l"/>
                          <a:tab pos="5029200" algn="l"/>
                          <a:tab pos="5486400" algn="l"/>
                          <a:tab pos="5886450" algn="l"/>
                        </a:tabLst>
                      </a:pPr>
                      <a:r>
                        <a:rPr lang="en-US" sz="2400" dirty="0">
                          <a:effectLst/>
                        </a:rPr>
                        <a:t>94</a:t>
                      </a:r>
                    </a:p>
                    <a:p>
                      <a:pPr marL="0" marR="0" algn="ctr">
                        <a:spcBef>
                          <a:spcPts val="0"/>
                        </a:spcBef>
                        <a:spcAft>
                          <a:spcPts val="0"/>
                        </a:spcAft>
                        <a:tabLst>
                          <a:tab pos="228600" algn="l"/>
                          <a:tab pos="457200" algn="l"/>
                          <a:tab pos="685800" algn="l"/>
                          <a:tab pos="914400" algn="l"/>
                          <a:tab pos="1143000" algn="l"/>
                          <a:tab pos="1371600" algn="l"/>
                          <a:tab pos="1600200" algn="l"/>
                          <a:tab pos="1828800" algn="l"/>
                          <a:tab pos="2057400" algn="l"/>
                          <a:tab pos="2286000" algn="l"/>
                          <a:tab pos="2743200" algn="l"/>
                          <a:tab pos="3200400" algn="l"/>
                          <a:tab pos="3657600" algn="l"/>
                          <a:tab pos="4114800" algn="l"/>
                          <a:tab pos="4572000" algn="l"/>
                          <a:tab pos="5029200" algn="l"/>
                          <a:tab pos="5486400" algn="l"/>
                          <a:tab pos="5886450" algn="l"/>
                        </a:tabLst>
                      </a:pPr>
                      <a:r>
                        <a:rPr lang="en-US" sz="2400" dirty="0">
                          <a:effectLst/>
                        </a:rPr>
                        <a:t>(True Positives)</a:t>
                      </a:r>
                      <a:endParaRPr lang="en-US" sz="2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T="0" marB="0"/>
                </a:tc>
                <a:tc>
                  <a:txBody>
                    <a:bodyPr/>
                    <a:lstStyle/>
                    <a:p>
                      <a:pPr marL="0" marR="0" algn="ctr">
                        <a:spcBef>
                          <a:spcPts val="0"/>
                        </a:spcBef>
                        <a:spcAft>
                          <a:spcPts val="0"/>
                        </a:spcAft>
                        <a:tabLst>
                          <a:tab pos="228600" algn="l"/>
                          <a:tab pos="457200" algn="l"/>
                          <a:tab pos="685800" algn="l"/>
                          <a:tab pos="914400" algn="l"/>
                          <a:tab pos="1143000" algn="l"/>
                          <a:tab pos="1371600" algn="l"/>
                          <a:tab pos="1600200" algn="l"/>
                          <a:tab pos="1828800" algn="l"/>
                          <a:tab pos="2057400" algn="l"/>
                          <a:tab pos="2286000" algn="l"/>
                          <a:tab pos="2743200" algn="l"/>
                          <a:tab pos="3200400" algn="l"/>
                          <a:tab pos="3657600" algn="l"/>
                          <a:tab pos="4114800" algn="l"/>
                          <a:tab pos="4572000" algn="l"/>
                          <a:tab pos="5029200" algn="l"/>
                          <a:tab pos="5486400" algn="l"/>
                          <a:tab pos="5886450" algn="l"/>
                        </a:tabLst>
                      </a:pPr>
                      <a:r>
                        <a:rPr lang="en-US" sz="2400" dirty="0">
                          <a:effectLst/>
                        </a:rPr>
                        <a:t>5</a:t>
                      </a:r>
                    </a:p>
                    <a:p>
                      <a:pPr marL="0" marR="0" algn="ctr">
                        <a:spcBef>
                          <a:spcPts val="0"/>
                        </a:spcBef>
                        <a:spcAft>
                          <a:spcPts val="0"/>
                        </a:spcAft>
                        <a:tabLst>
                          <a:tab pos="228600" algn="l"/>
                          <a:tab pos="457200" algn="l"/>
                          <a:tab pos="685800" algn="l"/>
                          <a:tab pos="914400" algn="l"/>
                          <a:tab pos="1143000" algn="l"/>
                          <a:tab pos="1371600" algn="l"/>
                          <a:tab pos="1600200" algn="l"/>
                          <a:tab pos="1828800" algn="l"/>
                          <a:tab pos="2057400" algn="l"/>
                          <a:tab pos="2286000" algn="l"/>
                          <a:tab pos="2743200" algn="l"/>
                          <a:tab pos="3200400" algn="l"/>
                          <a:tab pos="3657600" algn="l"/>
                          <a:tab pos="4114800" algn="l"/>
                          <a:tab pos="4572000" algn="l"/>
                          <a:tab pos="5029200" algn="l"/>
                          <a:tab pos="5486400" algn="l"/>
                          <a:tab pos="5886450" algn="l"/>
                        </a:tabLst>
                      </a:pPr>
                      <a:r>
                        <a:rPr lang="en-US" sz="2400" dirty="0">
                          <a:effectLst/>
                        </a:rPr>
                        <a:t>(False Positives)</a:t>
                      </a:r>
                      <a:endParaRPr lang="en-US" sz="2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T="0" marB="0"/>
                </a:tc>
                <a:extLst>
                  <a:ext uri="{0D108BD9-81ED-4DB2-BD59-A6C34878D82A}">
                    <a16:rowId xmlns:a16="http://schemas.microsoft.com/office/drawing/2014/main" val="1525484829"/>
                  </a:ext>
                </a:extLst>
              </a:tr>
              <a:tr h="840935">
                <a:tc vMerge="1">
                  <a:txBody>
                    <a:bodyPr/>
                    <a:lstStyle/>
                    <a:p>
                      <a:endParaRPr lang="en-US"/>
                    </a:p>
                  </a:txBody>
                  <a:tcPr/>
                </a:tc>
                <a:tc vMerge="1">
                  <a:txBody>
                    <a:bodyPr/>
                    <a:lstStyle/>
                    <a:p>
                      <a:endParaRPr lang="en-US"/>
                    </a:p>
                  </a:txBody>
                  <a:tcPr/>
                </a:tc>
                <a:tc>
                  <a:txBody>
                    <a:bodyPr/>
                    <a:lstStyle/>
                    <a:p>
                      <a:pPr marL="0" marR="0">
                        <a:spcBef>
                          <a:spcPts val="0"/>
                        </a:spcBef>
                        <a:spcAft>
                          <a:spcPts val="0"/>
                        </a:spcAft>
                        <a:tabLst>
                          <a:tab pos="228600" algn="l"/>
                          <a:tab pos="457200" algn="l"/>
                          <a:tab pos="685800" algn="l"/>
                          <a:tab pos="914400" algn="l"/>
                          <a:tab pos="1143000" algn="l"/>
                          <a:tab pos="1371600" algn="l"/>
                          <a:tab pos="1600200" algn="l"/>
                          <a:tab pos="1828800" algn="l"/>
                          <a:tab pos="2057400" algn="l"/>
                          <a:tab pos="2286000" algn="l"/>
                          <a:tab pos="2743200" algn="l"/>
                          <a:tab pos="3200400" algn="l"/>
                          <a:tab pos="3657600" algn="l"/>
                          <a:tab pos="4114800" algn="l"/>
                          <a:tab pos="4572000" algn="l"/>
                          <a:tab pos="5029200" algn="l"/>
                          <a:tab pos="5486400" algn="l"/>
                          <a:tab pos="5886450" algn="l"/>
                        </a:tabLst>
                      </a:pPr>
                      <a:r>
                        <a:rPr lang="en-US" sz="2400" dirty="0">
                          <a:effectLst/>
                        </a:rPr>
                        <a:t>Negative</a:t>
                      </a:r>
                      <a:endParaRPr lang="en-US" sz="2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T="0" marB="0"/>
                </a:tc>
                <a:tc>
                  <a:txBody>
                    <a:bodyPr/>
                    <a:lstStyle/>
                    <a:p>
                      <a:pPr marL="0" marR="0" algn="ctr">
                        <a:spcBef>
                          <a:spcPts val="0"/>
                        </a:spcBef>
                        <a:spcAft>
                          <a:spcPts val="0"/>
                        </a:spcAft>
                        <a:tabLst>
                          <a:tab pos="228600" algn="l"/>
                          <a:tab pos="457200" algn="l"/>
                          <a:tab pos="685800" algn="l"/>
                          <a:tab pos="914400" algn="l"/>
                          <a:tab pos="1143000" algn="l"/>
                          <a:tab pos="1371600" algn="l"/>
                          <a:tab pos="1600200" algn="l"/>
                          <a:tab pos="1828800" algn="l"/>
                          <a:tab pos="2057400" algn="l"/>
                          <a:tab pos="2286000" algn="l"/>
                          <a:tab pos="2743200" algn="l"/>
                          <a:tab pos="3200400" algn="l"/>
                          <a:tab pos="3657600" algn="l"/>
                          <a:tab pos="4114800" algn="l"/>
                          <a:tab pos="4572000" algn="l"/>
                          <a:tab pos="5029200" algn="l"/>
                          <a:tab pos="5486400" algn="l"/>
                          <a:tab pos="5886450" algn="l"/>
                        </a:tabLst>
                      </a:pPr>
                      <a:r>
                        <a:rPr lang="en-US" sz="2400" dirty="0">
                          <a:effectLst/>
                        </a:rPr>
                        <a:t>1</a:t>
                      </a:r>
                    </a:p>
                    <a:p>
                      <a:pPr marL="0" marR="0" algn="ctr">
                        <a:spcBef>
                          <a:spcPts val="0"/>
                        </a:spcBef>
                        <a:spcAft>
                          <a:spcPts val="0"/>
                        </a:spcAft>
                        <a:tabLst>
                          <a:tab pos="228600" algn="l"/>
                          <a:tab pos="457200" algn="l"/>
                          <a:tab pos="685800" algn="l"/>
                          <a:tab pos="914400" algn="l"/>
                          <a:tab pos="1143000" algn="l"/>
                          <a:tab pos="1371600" algn="l"/>
                          <a:tab pos="1600200" algn="l"/>
                          <a:tab pos="1828800" algn="l"/>
                          <a:tab pos="2057400" algn="l"/>
                          <a:tab pos="2286000" algn="l"/>
                          <a:tab pos="2743200" algn="l"/>
                          <a:tab pos="3200400" algn="l"/>
                          <a:tab pos="3657600" algn="l"/>
                          <a:tab pos="4114800" algn="l"/>
                          <a:tab pos="4572000" algn="l"/>
                          <a:tab pos="5029200" algn="l"/>
                          <a:tab pos="5486400" algn="l"/>
                          <a:tab pos="5886450" algn="l"/>
                        </a:tabLst>
                      </a:pPr>
                      <a:r>
                        <a:rPr lang="en-US" sz="2400" dirty="0">
                          <a:effectLst/>
                        </a:rPr>
                        <a:t>(False Negatives)</a:t>
                      </a:r>
                      <a:endParaRPr lang="en-US" sz="2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T="0" marB="0"/>
                </a:tc>
                <a:tc>
                  <a:txBody>
                    <a:bodyPr/>
                    <a:lstStyle/>
                    <a:p>
                      <a:pPr marL="0" marR="0" algn="ctr">
                        <a:spcBef>
                          <a:spcPts val="0"/>
                        </a:spcBef>
                        <a:spcAft>
                          <a:spcPts val="0"/>
                        </a:spcAft>
                        <a:tabLst>
                          <a:tab pos="228600" algn="l"/>
                          <a:tab pos="457200" algn="l"/>
                          <a:tab pos="685800" algn="l"/>
                          <a:tab pos="914400" algn="l"/>
                          <a:tab pos="1143000" algn="l"/>
                          <a:tab pos="1371600" algn="l"/>
                          <a:tab pos="1600200" algn="l"/>
                          <a:tab pos="1828800" algn="l"/>
                          <a:tab pos="2057400" algn="l"/>
                          <a:tab pos="2286000" algn="l"/>
                          <a:tab pos="2743200" algn="l"/>
                          <a:tab pos="3200400" algn="l"/>
                          <a:tab pos="3657600" algn="l"/>
                          <a:tab pos="4114800" algn="l"/>
                          <a:tab pos="4572000" algn="l"/>
                          <a:tab pos="5029200" algn="l"/>
                          <a:tab pos="5486400" algn="l"/>
                          <a:tab pos="5886450" algn="l"/>
                        </a:tabLst>
                      </a:pPr>
                      <a:r>
                        <a:rPr lang="en-US" sz="2400" dirty="0">
                          <a:effectLst/>
                        </a:rPr>
                        <a:t>105</a:t>
                      </a:r>
                    </a:p>
                    <a:p>
                      <a:pPr marL="0" marR="0" algn="ctr">
                        <a:spcBef>
                          <a:spcPts val="0"/>
                        </a:spcBef>
                        <a:spcAft>
                          <a:spcPts val="0"/>
                        </a:spcAft>
                        <a:tabLst>
                          <a:tab pos="228600" algn="l"/>
                          <a:tab pos="457200" algn="l"/>
                          <a:tab pos="685800" algn="l"/>
                          <a:tab pos="914400" algn="l"/>
                          <a:tab pos="1143000" algn="l"/>
                          <a:tab pos="1371600" algn="l"/>
                          <a:tab pos="1600200" algn="l"/>
                          <a:tab pos="1828800" algn="l"/>
                          <a:tab pos="2057400" algn="l"/>
                          <a:tab pos="2286000" algn="l"/>
                          <a:tab pos="2743200" algn="l"/>
                          <a:tab pos="3200400" algn="l"/>
                          <a:tab pos="3657600" algn="l"/>
                          <a:tab pos="4114800" algn="l"/>
                          <a:tab pos="4572000" algn="l"/>
                          <a:tab pos="5029200" algn="l"/>
                          <a:tab pos="5486400" algn="l"/>
                          <a:tab pos="5886450" algn="l"/>
                        </a:tabLst>
                      </a:pPr>
                      <a:r>
                        <a:rPr lang="en-US" sz="2400" dirty="0">
                          <a:effectLst/>
                        </a:rPr>
                        <a:t>(True Negatives)</a:t>
                      </a:r>
                      <a:endParaRPr lang="en-US" sz="2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T="0" marB="0"/>
                </a:tc>
                <a:extLst>
                  <a:ext uri="{0D108BD9-81ED-4DB2-BD59-A6C34878D82A}">
                    <a16:rowId xmlns:a16="http://schemas.microsoft.com/office/drawing/2014/main" val="3586832427"/>
                  </a:ext>
                </a:extLst>
              </a:tr>
              <a:tr h="420468">
                <a:tc>
                  <a:txBody>
                    <a:bodyPr/>
                    <a:lstStyle/>
                    <a:p>
                      <a:pPr marL="0" marR="0">
                        <a:spcBef>
                          <a:spcPts val="0"/>
                        </a:spcBef>
                        <a:spcAft>
                          <a:spcPts val="0"/>
                        </a:spcAft>
                        <a:tabLst>
                          <a:tab pos="228600" algn="l"/>
                          <a:tab pos="457200" algn="l"/>
                          <a:tab pos="685800" algn="l"/>
                          <a:tab pos="914400" algn="l"/>
                          <a:tab pos="1143000" algn="l"/>
                          <a:tab pos="1371600" algn="l"/>
                          <a:tab pos="1600200" algn="l"/>
                          <a:tab pos="1828800" algn="l"/>
                          <a:tab pos="2057400" algn="l"/>
                          <a:tab pos="2286000" algn="l"/>
                          <a:tab pos="2743200" algn="l"/>
                          <a:tab pos="3200400" algn="l"/>
                          <a:tab pos="3657600" algn="l"/>
                          <a:tab pos="4114800" algn="l"/>
                          <a:tab pos="4572000" algn="l"/>
                          <a:tab pos="5029200" algn="l"/>
                          <a:tab pos="5486400" algn="l"/>
                          <a:tab pos="5886450" algn="l"/>
                        </a:tabLst>
                      </a:pPr>
                      <a:endParaRPr lang="en-US" sz="2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T="0" marB="0"/>
                </a:tc>
                <a:tc>
                  <a:txBody>
                    <a:bodyPr/>
                    <a:lstStyle/>
                    <a:p>
                      <a:pPr marL="0" marR="0">
                        <a:spcBef>
                          <a:spcPts val="0"/>
                        </a:spcBef>
                        <a:spcAft>
                          <a:spcPts val="0"/>
                        </a:spcAft>
                        <a:tabLst>
                          <a:tab pos="228600" algn="l"/>
                          <a:tab pos="457200" algn="l"/>
                          <a:tab pos="685800" algn="l"/>
                          <a:tab pos="914400" algn="l"/>
                          <a:tab pos="1143000" algn="l"/>
                          <a:tab pos="1371600" algn="l"/>
                          <a:tab pos="1600200" algn="l"/>
                          <a:tab pos="1828800" algn="l"/>
                          <a:tab pos="2057400" algn="l"/>
                          <a:tab pos="2286000" algn="l"/>
                          <a:tab pos="2743200" algn="l"/>
                          <a:tab pos="3200400" algn="l"/>
                          <a:tab pos="3657600" algn="l"/>
                          <a:tab pos="4114800" algn="l"/>
                          <a:tab pos="4572000" algn="l"/>
                          <a:tab pos="5029200" algn="l"/>
                          <a:tab pos="5486400" algn="l"/>
                          <a:tab pos="5886450" algn="l"/>
                        </a:tabLst>
                      </a:pPr>
                      <a:r>
                        <a:rPr lang="en-US" sz="2400" dirty="0">
                          <a:effectLst/>
                        </a:rPr>
                        <a:t> </a:t>
                      </a:r>
                      <a:endParaRPr lang="en-US" sz="2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T="0" marB="0"/>
                </a:tc>
                <a:tc>
                  <a:txBody>
                    <a:bodyPr/>
                    <a:lstStyle/>
                    <a:p>
                      <a:pPr marL="0" marR="0">
                        <a:spcBef>
                          <a:spcPts val="0"/>
                        </a:spcBef>
                        <a:spcAft>
                          <a:spcPts val="0"/>
                        </a:spcAft>
                        <a:tabLst>
                          <a:tab pos="228600" algn="l"/>
                          <a:tab pos="457200" algn="l"/>
                          <a:tab pos="685800" algn="l"/>
                          <a:tab pos="914400" algn="l"/>
                          <a:tab pos="1143000" algn="l"/>
                          <a:tab pos="1371600" algn="l"/>
                          <a:tab pos="1600200" algn="l"/>
                          <a:tab pos="1828800" algn="l"/>
                          <a:tab pos="2057400" algn="l"/>
                          <a:tab pos="2286000" algn="l"/>
                          <a:tab pos="2743200" algn="l"/>
                          <a:tab pos="3200400" algn="l"/>
                          <a:tab pos="3657600" algn="l"/>
                          <a:tab pos="4114800" algn="l"/>
                          <a:tab pos="4572000" algn="l"/>
                          <a:tab pos="5029200" algn="l"/>
                          <a:tab pos="5486400" algn="l"/>
                          <a:tab pos="5886450" algn="l"/>
                        </a:tabLst>
                      </a:pPr>
                      <a:r>
                        <a:rPr lang="en-US" sz="2400" dirty="0">
                          <a:effectLst/>
                        </a:rPr>
                        <a:t> </a:t>
                      </a:r>
                      <a:endParaRPr lang="en-US" sz="2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T="0" marB="0"/>
                </a:tc>
                <a:tc>
                  <a:txBody>
                    <a:bodyPr/>
                    <a:lstStyle/>
                    <a:p>
                      <a:pPr marL="0" marR="0" algn="ctr">
                        <a:spcBef>
                          <a:spcPts val="0"/>
                        </a:spcBef>
                        <a:spcAft>
                          <a:spcPts val="0"/>
                        </a:spcAft>
                        <a:tabLst>
                          <a:tab pos="228600" algn="l"/>
                          <a:tab pos="457200" algn="l"/>
                          <a:tab pos="685800" algn="l"/>
                          <a:tab pos="914400" algn="l"/>
                          <a:tab pos="1143000" algn="l"/>
                          <a:tab pos="1371600" algn="l"/>
                          <a:tab pos="1600200" algn="l"/>
                          <a:tab pos="1828800" algn="l"/>
                          <a:tab pos="2057400" algn="l"/>
                          <a:tab pos="2286000" algn="l"/>
                          <a:tab pos="2743200" algn="l"/>
                          <a:tab pos="3200400" algn="l"/>
                          <a:tab pos="3657600" algn="l"/>
                          <a:tab pos="4114800" algn="l"/>
                          <a:tab pos="4572000" algn="l"/>
                          <a:tab pos="5029200" algn="l"/>
                          <a:tab pos="5486400" algn="l"/>
                          <a:tab pos="5886450" algn="l"/>
                        </a:tabLst>
                      </a:pPr>
                      <a:r>
                        <a:rPr lang="en-US" sz="2400" b="1" dirty="0">
                          <a:effectLst/>
                        </a:rPr>
                        <a:t>99.0% (</a:t>
                      </a:r>
                      <a:r>
                        <a:rPr lang="en-US" sz="2400" b="1" dirty="0" err="1">
                          <a:effectLst/>
                        </a:rPr>
                        <a:t>DSe</a:t>
                      </a:r>
                      <a:r>
                        <a:rPr lang="en-US" sz="2400" b="1" dirty="0">
                          <a:effectLst/>
                        </a:rPr>
                        <a:t>)</a:t>
                      </a:r>
                      <a:endParaRPr lang="en-US" sz="2400" b="1" dirty="0">
                        <a:effectLst/>
                        <a:latin typeface="Arial" panose="020B0604020202020204" pitchFamily="34" charset="0"/>
                        <a:ea typeface="Times New Roman" panose="02020603050405020304" pitchFamily="18" charset="0"/>
                        <a:cs typeface="Times New Roman" panose="02020603050405020304" pitchFamily="18" charset="0"/>
                      </a:endParaRPr>
                    </a:p>
                  </a:txBody>
                  <a:tcPr marT="0" marB="0"/>
                </a:tc>
                <a:tc>
                  <a:txBody>
                    <a:bodyPr/>
                    <a:lstStyle/>
                    <a:p>
                      <a:pPr marL="0" marR="0" algn="ctr">
                        <a:spcBef>
                          <a:spcPts val="0"/>
                        </a:spcBef>
                        <a:spcAft>
                          <a:spcPts val="0"/>
                        </a:spcAft>
                        <a:tabLst>
                          <a:tab pos="228600" algn="l"/>
                          <a:tab pos="457200" algn="l"/>
                          <a:tab pos="685800" algn="l"/>
                          <a:tab pos="914400" algn="l"/>
                          <a:tab pos="1143000" algn="l"/>
                          <a:tab pos="1371600" algn="l"/>
                          <a:tab pos="1600200" algn="l"/>
                          <a:tab pos="1828800" algn="l"/>
                          <a:tab pos="2057400" algn="l"/>
                          <a:tab pos="2286000" algn="l"/>
                          <a:tab pos="2743200" algn="l"/>
                          <a:tab pos="3200400" algn="l"/>
                          <a:tab pos="3657600" algn="l"/>
                          <a:tab pos="4114800" algn="l"/>
                          <a:tab pos="4572000" algn="l"/>
                          <a:tab pos="5029200" algn="l"/>
                          <a:tab pos="5486400" algn="l"/>
                          <a:tab pos="5886450" algn="l"/>
                        </a:tabLst>
                      </a:pPr>
                      <a:r>
                        <a:rPr lang="en-US" sz="2400" b="1" dirty="0">
                          <a:effectLst/>
                        </a:rPr>
                        <a:t>95.5% (</a:t>
                      </a:r>
                      <a:r>
                        <a:rPr lang="en-US" sz="2400" b="1" dirty="0" err="1">
                          <a:effectLst/>
                        </a:rPr>
                        <a:t>DSp</a:t>
                      </a:r>
                      <a:r>
                        <a:rPr lang="en-US" sz="2400" b="1" dirty="0">
                          <a:effectLst/>
                        </a:rPr>
                        <a:t>)</a:t>
                      </a:r>
                      <a:endParaRPr lang="en-US" sz="2400" b="1" dirty="0">
                        <a:effectLst/>
                        <a:latin typeface="Arial" panose="020B0604020202020204" pitchFamily="34" charset="0"/>
                        <a:ea typeface="Times New Roman" panose="02020603050405020304" pitchFamily="18" charset="0"/>
                        <a:cs typeface="Times New Roman" panose="02020603050405020304" pitchFamily="18" charset="0"/>
                      </a:endParaRPr>
                    </a:p>
                  </a:txBody>
                  <a:tcPr marT="0" marB="0"/>
                </a:tc>
                <a:extLst>
                  <a:ext uri="{0D108BD9-81ED-4DB2-BD59-A6C34878D82A}">
                    <a16:rowId xmlns:a16="http://schemas.microsoft.com/office/drawing/2014/main" val="3443804705"/>
                  </a:ext>
                </a:extLst>
              </a:tr>
              <a:tr h="420468">
                <a:tc>
                  <a:txBody>
                    <a:bodyPr/>
                    <a:lstStyle/>
                    <a:p>
                      <a:pPr marL="0" marR="0">
                        <a:spcBef>
                          <a:spcPts val="0"/>
                        </a:spcBef>
                        <a:spcAft>
                          <a:spcPts val="0"/>
                        </a:spcAft>
                        <a:tabLst>
                          <a:tab pos="228600" algn="l"/>
                          <a:tab pos="457200" algn="l"/>
                          <a:tab pos="685800" algn="l"/>
                          <a:tab pos="914400" algn="l"/>
                          <a:tab pos="1143000" algn="l"/>
                          <a:tab pos="1371600" algn="l"/>
                          <a:tab pos="1600200" algn="l"/>
                          <a:tab pos="1828800" algn="l"/>
                          <a:tab pos="2057400" algn="l"/>
                          <a:tab pos="2286000" algn="l"/>
                          <a:tab pos="2743200" algn="l"/>
                          <a:tab pos="3200400" algn="l"/>
                          <a:tab pos="3657600" algn="l"/>
                          <a:tab pos="4114800" algn="l"/>
                          <a:tab pos="4572000" algn="l"/>
                          <a:tab pos="5029200" algn="l"/>
                          <a:tab pos="5486400" algn="l"/>
                          <a:tab pos="5886450" algn="l"/>
                        </a:tabLst>
                      </a:pPr>
                      <a:endParaRPr lang="en-US" sz="2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T="0" marB="0"/>
                </a:tc>
                <a:tc>
                  <a:txBody>
                    <a:bodyPr/>
                    <a:lstStyle/>
                    <a:p>
                      <a:pPr marL="0" marR="0">
                        <a:spcBef>
                          <a:spcPts val="0"/>
                        </a:spcBef>
                        <a:spcAft>
                          <a:spcPts val="0"/>
                        </a:spcAft>
                        <a:tabLst>
                          <a:tab pos="228600" algn="l"/>
                          <a:tab pos="457200" algn="l"/>
                          <a:tab pos="685800" algn="l"/>
                          <a:tab pos="914400" algn="l"/>
                          <a:tab pos="1143000" algn="l"/>
                          <a:tab pos="1371600" algn="l"/>
                          <a:tab pos="1600200" algn="l"/>
                          <a:tab pos="1828800" algn="l"/>
                          <a:tab pos="2057400" algn="l"/>
                          <a:tab pos="2286000" algn="l"/>
                          <a:tab pos="2743200" algn="l"/>
                          <a:tab pos="3200400" algn="l"/>
                          <a:tab pos="3657600" algn="l"/>
                          <a:tab pos="4114800" algn="l"/>
                          <a:tab pos="4572000" algn="l"/>
                          <a:tab pos="5029200" algn="l"/>
                          <a:tab pos="5486400" algn="l"/>
                          <a:tab pos="5886450" algn="l"/>
                        </a:tabLst>
                      </a:pPr>
                      <a:endParaRPr lang="en-US" sz="2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T="0" marB="0"/>
                </a:tc>
                <a:tc>
                  <a:txBody>
                    <a:bodyPr/>
                    <a:lstStyle/>
                    <a:p>
                      <a:pPr marL="0" marR="0">
                        <a:spcBef>
                          <a:spcPts val="0"/>
                        </a:spcBef>
                        <a:spcAft>
                          <a:spcPts val="0"/>
                        </a:spcAft>
                        <a:tabLst>
                          <a:tab pos="228600" algn="l"/>
                          <a:tab pos="457200" algn="l"/>
                          <a:tab pos="685800" algn="l"/>
                          <a:tab pos="914400" algn="l"/>
                          <a:tab pos="1143000" algn="l"/>
                          <a:tab pos="1371600" algn="l"/>
                          <a:tab pos="1600200" algn="l"/>
                          <a:tab pos="1828800" algn="l"/>
                          <a:tab pos="2057400" algn="l"/>
                          <a:tab pos="2286000" algn="l"/>
                          <a:tab pos="2743200" algn="l"/>
                          <a:tab pos="3200400" algn="l"/>
                          <a:tab pos="3657600" algn="l"/>
                          <a:tab pos="4114800" algn="l"/>
                          <a:tab pos="4572000" algn="l"/>
                          <a:tab pos="5029200" algn="l"/>
                          <a:tab pos="5486400" algn="l"/>
                          <a:tab pos="5886450" algn="l"/>
                        </a:tabLst>
                      </a:pPr>
                      <a:endParaRPr lang="en-US" sz="2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T="0" marB="0"/>
                </a:tc>
                <a:tc>
                  <a:txBody>
                    <a:bodyPr/>
                    <a:lstStyle/>
                    <a:p>
                      <a:pPr marL="0" marR="0" algn="ctr">
                        <a:spcBef>
                          <a:spcPts val="0"/>
                        </a:spcBef>
                        <a:spcAft>
                          <a:spcPts val="0"/>
                        </a:spcAft>
                        <a:tabLst>
                          <a:tab pos="228600" algn="l"/>
                          <a:tab pos="457200" algn="l"/>
                          <a:tab pos="685800" algn="l"/>
                          <a:tab pos="914400" algn="l"/>
                          <a:tab pos="1143000" algn="l"/>
                          <a:tab pos="1371600" algn="l"/>
                          <a:tab pos="1600200" algn="l"/>
                          <a:tab pos="1828800" algn="l"/>
                          <a:tab pos="2057400" algn="l"/>
                          <a:tab pos="2286000" algn="l"/>
                          <a:tab pos="2743200" algn="l"/>
                          <a:tab pos="3200400" algn="l"/>
                          <a:tab pos="3657600" algn="l"/>
                          <a:tab pos="4114800" algn="l"/>
                          <a:tab pos="4572000" algn="l"/>
                          <a:tab pos="5029200" algn="l"/>
                          <a:tab pos="5486400" algn="l"/>
                          <a:tab pos="5886450" algn="l"/>
                        </a:tabLst>
                      </a:pPr>
                      <a:endParaRPr lang="en-US" sz="2400" b="1" dirty="0">
                        <a:effectLst/>
                        <a:latin typeface="Arial" panose="020B0604020202020204" pitchFamily="34" charset="0"/>
                        <a:ea typeface="Times New Roman" panose="02020603050405020304" pitchFamily="18" charset="0"/>
                        <a:cs typeface="Times New Roman" panose="02020603050405020304" pitchFamily="18" charset="0"/>
                      </a:endParaRPr>
                    </a:p>
                  </a:txBody>
                  <a:tcPr marT="0" marB="0"/>
                </a:tc>
                <a:tc>
                  <a:txBody>
                    <a:bodyPr/>
                    <a:lstStyle/>
                    <a:p>
                      <a:pPr marL="0" marR="0" algn="ctr">
                        <a:spcBef>
                          <a:spcPts val="0"/>
                        </a:spcBef>
                        <a:spcAft>
                          <a:spcPts val="0"/>
                        </a:spcAft>
                        <a:tabLst>
                          <a:tab pos="228600" algn="l"/>
                          <a:tab pos="457200" algn="l"/>
                          <a:tab pos="685800" algn="l"/>
                          <a:tab pos="914400" algn="l"/>
                          <a:tab pos="1143000" algn="l"/>
                          <a:tab pos="1371600" algn="l"/>
                          <a:tab pos="1600200" algn="l"/>
                          <a:tab pos="1828800" algn="l"/>
                          <a:tab pos="2057400" algn="l"/>
                          <a:tab pos="2286000" algn="l"/>
                          <a:tab pos="2743200" algn="l"/>
                          <a:tab pos="3200400" algn="l"/>
                          <a:tab pos="3657600" algn="l"/>
                          <a:tab pos="4114800" algn="l"/>
                          <a:tab pos="4572000" algn="l"/>
                          <a:tab pos="5029200" algn="l"/>
                          <a:tab pos="5486400" algn="l"/>
                          <a:tab pos="5886450" algn="l"/>
                        </a:tabLst>
                      </a:pPr>
                      <a:endParaRPr lang="en-US" sz="2400" b="1" dirty="0">
                        <a:effectLst/>
                        <a:latin typeface="Arial" panose="020B0604020202020204" pitchFamily="34" charset="0"/>
                        <a:ea typeface="Times New Roman" panose="02020603050405020304" pitchFamily="18" charset="0"/>
                        <a:cs typeface="Times New Roman" panose="02020603050405020304" pitchFamily="18" charset="0"/>
                      </a:endParaRPr>
                    </a:p>
                  </a:txBody>
                  <a:tcPr marT="0" marB="0"/>
                </a:tc>
                <a:extLst>
                  <a:ext uri="{0D108BD9-81ED-4DB2-BD59-A6C34878D82A}">
                    <a16:rowId xmlns:a16="http://schemas.microsoft.com/office/drawing/2014/main" val="158548766"/>
                  </a:ext>
                </a:extLst>
              </a:tr>
              <a:tr h="840935">
                <a:tc rowSpan="2">
                  <a:txBody>
                    <a:bodyPr/>
                    <a:lstStyle/>
                    <a:p>
                      <a:pPr marL="0" marR="0" algn="ctr">
                        <a:spcBef>
                          <a:spcPts val="0"/>
                        </a:spcBef>
                        <a:spcAft>
                          <a:spcPts val="0"/>
                        </a:spcAft>
                        <a:tabLst>
                          <a:tab pos="228600" algn="l"/>
                          <a:tab pos="457200" algn="l"/>
                          <a:tab pos="685800" algn="l"/>
                          <a:tab pos="914400" algn="l"/>
                          <a:tab pos="1143000" algn="l"/>
                          <a:tab pos="1371600" algn="l"/>
                          <a:tab pos="1600200" algn="l"/>
                          <a:tab pos="1828800" algn="l"/>
                          <a:tab pos="2057400" algn="l"/>
                          <a:tab pos="2286000" algn="l"/>
                          <a:tab pos="2743200" algn="l"/>
                          <a:tab pos="3200400" algn="l"/>
                          <a:tab pos="3657600" algn="l"/>
                          <a:tab pos="4114800" algn="l"/>
                          <a:tab pos="4572000" algn="l"/>
                          <a:tab pos="5029200" algn="l"/>
                          <a:tab pos="5486400" algn="l"/>
                          <a:tab pos="5886450" algn="l"/>
                        </a:tabLst>
                      </a:pPr>
                      <a:r>
                        <a:rPr lang="en-US" sz="2400" dirty="0">
                          <a:effectLst/>
                          <a:latin typeface="Arial" panose="020B0604020202020204" pitchFamily="34" charset="0"/>
                          <a:ea typeface="Times New Roman" panose="02020603050405020304" pitchFamily="18" charset="0"/>
                          <a:cs typeface="Times New Roman" panose="02020603050405020304" pitchFamily="18" charset="0"/>
                        </a:rPr>
                        <a:t>2023</a:t>
                      </a:r>
                    </a:p>
                  </a:txBody>
                  <a:tcPr marT="0" marB="0" anchor="ctr"/>
                </a:tc>
                <a:tc>
                  <a:txBody>
                    <a:bodyPr/>
                    <a:lstStyle/>
                    <a:p>
                      <a:pPr marL="0" marR="0">
                        <a:spcBef>
                          <a:spcPts val="0"/>
                        </a:spcBef>
                        <a:spcAft>
                          <a:spcPts val="0"/>
                        </a:spcAft>
                        <a:tabLst>
                          <a:tab pos="228600" algn="l"/>
                          <a:tab pos="457200" algn="l"/>
                          <a:tab pos="685800" algn="l"/>
                          <a:tab pos="914400" algn="l"/>
                          <a:tab pos="1143000" algn="l"/>
                          <a:tab pos="1371600" algn="l"/>
                          <a:tab pos="1600200" algn="l"/>
                          <a:tab pos="1828800" algn="l"/>
                          <a:tab pos="2057400" algn="l"/>
                          <a:tab pos="2286000" algn="l"/>
                          <a:tab pos="2743200" algn="l"/>
                          <a:tab pos="3200400" algn="l"/>
                          <a:tab pos="3657600" algn="l"/>
                          <a:tab pos="4114800" algn="l"/>
                          <a:tab pos="4572000" algn="l"/>
                          <a:tab pos="5029200" algn="l"/>
                          <a:tab pos="5486400" algn="l"/>
                          <a:tab pos="5886450" algn="l"/>
                        </a:tabLst>
                      </a:pPr>
                      <a:endParaRPr lang="en-US" sz="2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T="0" marB="0"/>
                </a:tc>
                <a:tc>
                  <a:txBody>
                    <a:bodyPr/>
                    <a:lstStyle/>
                    <a:p>
                      <a:pPr marL="0" marR="0">
                        <a:spcBef>
                          <a:spcPts val="0"/>
                        </a:spcBef>
                        <a:spcAft>
                          <a:spcPts val="0"/>
                        </a:spcAft>
                        <a:tabLst>
                          <a:tab pos="228600" algn="l"/>
                          <a:tab pos="457200" algn="l"/>
                          <a:tab pos="685800" algn="l"/>
                          <a:tab pos="914400" algn="l"/>
                          <a:tab pos="1143000" algn="l"/>
                          <a:tab pos="1371600" algn="l"/>
                          <a:tab pos="1600200" algn="l"/>
                          <a:tab pos="1828800" algn="l"/>
                          <a:tab pos="2057400" algn="l"/>
                          <a:tab pos="2286000" algn="l"/>
                          <a:tab pos="2743200" algn="l"/>
                          <a:tab pos="3200400" algn="l"/>
                          <a:tab pos="3657600" algn="l"/>
                          <a:tab pos="4114800" algn="l"/>
                          <a:tab pos="4572000" algn="l"/>
                          <a:tab pos="5029200" algn="l"/>
                          <a:tab pos="5486400" algn="l"/>
                          <a:tab pos="5886450" algn="l"/>
                        </a:tabLst>
                      </a:pPr>
                      <a:r>
                        <a:rPr lang="en-US" sz="2400" dirty="0">
                          <a:effectLst/>
                          <a:latin typeface="Arial" panose="020B0604020202020204" pitchFamily="34" charset="0"/>
                          <a:ea typeface="Times New Roman" panose="02020603050405020304" pitchFamily="18" charset="0"/>
                          <a:cs typeface="Times New Roman" panose="02020603050405020304" pitchFamily="18" charset="0"/>
                        </a:rPr>
                        <a:t>Positive</a:t>
                      </a:r>
                    </a:p>
                  </a:txBody>
                  <a:tcPr marT="0" marB="0"/>
                </a:tc>
                <a:tc>
                  <a:txBody>
                    <a:bodyPr/>
                    <a:lstStyle/>
                    <a:p>
                      <a:pPr marL="0" marR="0" algn="ctr">
                        <a:spcBef>
                          <a:spcPts val="0"/>
                        </a:spcBef>
                        <a:spcAft>
                          <a:spcPts val="0"/>
                        </a:spcAft>
                        <a:tabLst>
                          <a:tab pos="228600" algn="l"/>
                          <a:tab pos="457200" algn="l"/>
                          <a:tab pos="685800" algn="l"/>
                          <a:tab pos="914400" algn="l"/>
                          <a:tab pos="1143000" algn="l"/>
                          <a:tab pos="1371600" algn="l"/>
                          <a:tab pos="1600200" algn="l"/>
                          <a:tab pos="1828800" algn="l"/>
                          <a:tab pos="2057400" algn="l"/>
                          <a:tab pos="2286000" algn="l"/>
                          <a:tab pos="2743200" algn="l"/>
                          <a:tab pos="3200400" algn="l"/>
                          <a:tab pos="3657600" algn="l"/>
                          <a:tab pos="4114800" algn="l"/>
                          <a:tab pos="4572000" algn="l"/>
                          <a:tab pos="5029200" algn="l"/>
                          <a:tab pos="5486400" algn="l"/>
                          <a:tab pos="5886450" algn="l"/>
                        </a:tabLst>
                      </a:pPr>
                      <a:r>
                        <a:rPr lang="en-US" sz="2400" dirty="0">
                          <a:effectLst/>
                        </a:rPr>
                        <a:t>36</a:t>
                      </a:r>
                    </a:p>
                    <a:p>
                      <a:pPr marL="0" marR="0" algn="ctr">
                        <a:spcBef>
                          <a:spcPts val="0"/>
                        </a:spcBef>
                        <a:spcAft>
                          <a:spcPts val="0"/>
                        </a:spcAft>
                        <a:tabLst>
                          <a:tab pos="228600" algn="l"/>
                          <a:tab pos="457200" algn="l"/>
                          <a:tab pos="685800" algn="l"/>
                          <a:tab pos="914400" algn="l"/>
                          <a:tab pos="1143000" algn="l"/>
                          <a:tab pos="1371600" algn="l"/>
                          <a:tab pos="1600200" algn="l"/>
                          <a:tab pos="1828800" algn="l"/>
                          <a:tab pos="2057400" algn="l"/>
                          <a:tab pos="2286000" algn="l"/>
                          <a:tab pos="2743200" algn="l"/>
                          <a:tab pos="3200400" algn="l"/>
                          <a:tab pos="3657600" algn="l"/>
                          <a:tab pos="4114800" algn="l"/>
                          <a:tab pos="4572000" algn="l"/>
                          <a:tab pos="5029200" algn="l"/>
                          <a:tab pos="5486400" algn="l"/>
                          <a:tab pos="5886450" algn="l"/>
                        </a:tabLst>
                      </a:pPr>
                      <a:r>
                        <a:rPr lang="en-US" sz="2400" dirty="0">
                          <a:effectLst/>
                        </a:rPr>
                        <a:t>(True Positives)</a:t>
                      </a:r>
                      <a:endParaRPr lang="en-US" sz="2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T="0" marB="0"/>
                </a:tc>
                <a:tc>
                  <a:txBody>
                    <a:bodyPr/>
                    <a:lstStyle/>
                    <a:p>
                      <a:pPr marL="0" marR="0" algn="ctr">
                        <a:spcBef>
                          <a:spcPts val="0"/>
                        </a:spcBef>
                        <a:spcAft>
                          <a:spcPts val="0"/>
                        </a:spcAft>
                        <a:tabLst>
                          <a:tab pos="228600" algn="l"/>
                          <a:tab pos="457200" algn="l"/>
                          <a:tab pos="685800" algn="l"/>
                          <a:tab pos="914400" algn="l"/>
                          <a:tab pos="1143000" algn="l"/>
                          <a:tab pos="1371600" algn="l"/>
                          <a:tab pos="1600200" algn="l"/>
                          <a:tab pos="1828800" algn="l"/>
                          <a:tab pos="2057400" algn="l"/>
                          <a:tab pos="2286000" algn="l"/>
                          <a:tab pos="2743200" algn="l"/>
                          <a:tab pos="3200400" algn="l"/>
                          <a:tab pos="3657600" algn="l"/>
                          <a:tab pos="4114800" algn="l"/>
                          <a:tab pos="4572000" algn="l"/>
                          <a:tab pos="5029200" algn="l"/>
                          <a:tab pos="5486400" algn="l"/>
                          <a:tab pos="5886450" algn="l"/>
                        </a:tabLst>
                      </a:pPr>
                      <a:r>
                        <a:rPr lang="en-US" sz="2400" dirty="0">
                          <a:effectLst/>
                        </a:rPr>
                        <a:t>0</a:t>
                      </a:r>
                    </a:p>
                    <a:p>
                      <a:pPr marL="0" marR="0" algn="ctr">
                        <a:spcBef>
                          <a:spcPts val="0"/>
                        </a:spcBef>
                        <a:spcAft>
                          <a:spcPts val="0"/>
                        </a:spcAft>
                        <a:tabLst>
                          <a:tab pos="228600" algn="l"/>
                          <a:tab pos="457200" algn="l"/>
                          <a:tab pos="685800" algn="l"/>
                          <a:tab pos="914400" algn="l"/>
                          <a:tab pos="1143000" algn="l"/>
                          <a:tab pos="1371600" algn="l"/>
                          <a:tab pos="1600200" algn="l"/>
                          <a:tab pos="1828800" algn="l"/>
                          <a:tab pos="2057400" algn="l"/>
                          <a:tab pos="2286000" algn="l"/>
                          <a:tab pos="2743200" algn="l"/>
                          <a:tab pos="3200400" algn="l"/>
                          <a:tab pos="3657600" algn="l"/>
                          <a:tab pos="4114800" algn="l"/>
                          <a:tab pos="4572000" algn="l"/>
                          <a:tab pos="5029200" algn="l"/>
                          <a:tab pos="5486400" algn="l"/>
                          <a:tab pos="5886450" algn="l"/>
                        </a:tabLst>
                      </a:pPr>
                      <a:r>
                        <a:rPr lang="en-US" sz="2400" dirty="0">
                          <a:effectLst/>
                        </a:rPr>
                        <a:t>(False Positives)</a:t>
                      </a:r>
                      <a:endParaRPr lang="en-US" sz="2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T="0" marB="0"/>
                </a:tc>
                <a:extLst>
                  <a:ext uri="{0D108BD9-81ED-4DB2-BD59-A6C34878D82A}">
                    <a16:rowId xmlns:a16="http://schemas.microsoft.com/office/drawing/2014/main" val="1109355069"/>
                  </a:ext>
                </a:extLst>
              </a:tr>
              <a:tr h="840935">
                <a:tc vMerge="1">
                  <a:txBody>
                    <a:bodyPr/>
                    <a:lstStyle/>
                    <a:p>
                      <a:pPr marL="0" marR="0">
                        <a:spcBef>
                          <a:spcPts val="0"/>
                        </a:spcBef>
                        <a:spcAft>
                          <a:spcPts val="0"/>
                        </a:spcAft>
                        <a:tabLst>
                          <a:tab pos="228600" algn="l"/>
                          <a:tab pos="457200" algn="l"/>
                          <a:tab pos="685800" algn="l"/>
                          <a:tab pos="914400" algn="l"/>
                          <a:tab pos="1143000" algn="l"/>
                          <a:tab pos="1371600" algn="l"/>
                          <a:tab pos="1600200" algn="l"/>
                          <a:tab pos="1828800" algn="l"/>
                          <a:tab pos="2057400" algn="l"/>
                          <a:tab pos="2286000" algn="l"/>
                          <a:tab pos="2743200" algn="l"/>
                          <a:tab pos="3200400" algn="l"/>
                          <a:tab pos="3657600" algn="l"/>
                          <a:tab pos="4114800" algn="l"/>
                          <a:tab pos="4572000" algn="l"/>
                          <a:tab pos="5029200" algn="l"/>
                          <a:tab pos="5486400" algn="l"/>
                          <a:tab pos="5886450" algn="l"/>
                        </a:tabLst>
                      </a:pPr>
                      <a:endParaRPr lang="en-US" sz="10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tabLst>
                          <a:tab pos="228600" algn="l"/>
                          <a:tab pos="457200" algn="l"/>
                          <a:tab pos="685800" algn="l"/>
                          <a:tab pos="914400" algn="l"/>
                          <a:tab pos="1143000" algn="l"/>
                          <a:tab pos="1371600" algn="l"/>
                          <a:tab pos="1600200" algn="l"/>
                          <a:tab pos="1828800" algn="l"/>
                          <a:tab pos="2057400" algn="l"/>
                          <a:tab pos="2286000" algn="l"/>
                          <a:tab pos="2743200" algn="l"/>
                          <a:tab pos="3200400" algn="l"/>
                          <a:tab pos="3657600" algn="l"/>
                          <a:tab pos="4114800" algn="l"/>
                          <a:tab pos="4572000" algn="l"/>
                          <a:tab pos="5029200" algn="l"/>
                          <a:tab pos="5486400" algn="l"/>
                          <a:tab pos="5886450" algn="l"/>
                        </a:tabLst>
                      </a:pPr>
                      <a:endParaRPr lang="en-US" sz="2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T="0" marB="0"/>
                </a:tc>
                <a:tc>
                  <a:txBody>
                    <a:bodyPr/>
                    <a:lstStyle/>
                    <a:p>
                      <a:pPr marL="0" marR="0">
                        <a:spcBef>
                          <a:spcPts val="0"/>
                        </a:spcBef>
                        <a:spcAft>
                          <a:spcPts val="0"/>
                        </a:spcAft>
                        <a:tabLst>
                          <a:tab pos="228600" algn="l"/>
                          <a:tab pos="457200" algn="l"/>
                          <a:tab pos="685800" algn="l"/>
                          <a:tab pos="914400" algn="l"/>
                          <a:tab pos="1143000" algn="l"/>
                          <a:tab pos="1371600" algn="l"/>
                          <a:tab pos="1600200" algn="l"/>
                          <a:tab pos="1828800" algn="l"/>
                          <a:tab pos="2057400" algn="l"/>
                          <a:tab pos="2286000" algn="l"/>
                          <a:tab pos="2743200" algn="l"/>
                          <a:tab pos="3200400" algn="l"/>
                          <a:tab pos="3657600" algn="l"/>
                          <a:tab pos="4114800" algn="l"/>
                          <a:tab pos="4572000" algn="l"/>
                          <a:tab pos="5029200" algn="l"/>
                          <a:tab pos="5486400" algn="l"/>
                          <a:tab pos="5886450" algn="l"/>
                        </a:tabLst>
                      </a:pPr>
                      <a:r>
                        <a:rPr lang="en-US" sz="2400" dirty="0">
                          <a:effectLst/>
                          <a:latin typeface="Arial" panose="020B0604020202020204" pitchFamily="34" charset="0"/>
                          <a:ea typeface="Times New Roman" panose="02020603050405020304" pitchFamily="18" charset="0"/>
                          <a:cs typeface="Times New Roman" panose="02020603050405020304" pitchFamily="18" charset="0"/>
                        </a:rPr>
                        <a:t>Negative</a:t>
                      </a:r>
                    </a:p>
                  </a:txBody>
                  <a:tcPr marT="0" marB="0"/>
                </a:tc>
                <a:tc>
                  <a:txBody>
                    <a:bodyPr/>
                    <a:lstStyle/>
                    <a:p>
                      <a:pPr marL="0" marR="0" algn="ctr">
                        <a:spcBef>
                          <a:spcPts val="0"/>
                        </a:spcBef>
                        <a:spcAft>
                          <a:spcPts val="0"/>
                        </a:spcAft>
                        <a:tabLst>
                          <a:tab pos="228600" algn="l"/>
                          <a:tab pos="457200" algn="l"/>
                          <a:tab pos="685800" algn="l"/>
                          <a:tab pos="914400" algn="l"/>
                          <a:tab pos="1143000" algn="l"/>
                          <a:tab pos="1371600" algn="l"/>
                          <a:tab pos="1600200" algn="l"/>
                          <a:tab pos="1828800" algn="l"/>
                          <a:tab pos="2057400" algn="l"/>
                          <a:tab pos="2286000" algn="l"/>
                          <a:tab pos="2743200" algn="l"/>
                          <a:tab pos="3200400" algn="l"/>
                          <a:tab pos="3657600" algn="l"/>
                          <a:tab pos="4114800" algn="l"/>
                          <a:tab pos="4572000" algn="l"/>
                          <a:tab pos="5029200" algn="l"/>
                          <a:tab pos="5486400" algn="l"/>
                          <a:tab pos="5886450" algn="l"/>
                        </a:tabLst>
                      </a:pPr>
                      <a:r>
                        <a:rPr lang="en-US" sz="2400" dirty="0">
                          <a:effectLst/>
                        </a:rPr>
                        <a:t>0</a:t>
                      </a:r>
                    </a:p>
                    <a:p>
                      <a:pPr marL="0" marR="0" algn="ctr">
                        <a:spcBef>
                          <a:spcPts val="0"/>
                        </a:spcBef>
                        <a:spcAft>
                          <a:spcPts val="0"/>
                        </a:spcAft>
                        <a:tabLst>
                          <a:tab pos="228600" algn="l"/>
                          <a:tab pos="457200" algn="l"/>
                          <a:tab pos="685800" algn="l"/>
                          <a:tab pos="914400" algn="l"/>
                          <a:tab pos="1143000" algn="l"/>
                          <a:tab pos="1371600" algn="l"/>
                          <a:tab pos="1600200" algn="l"/>
                          <a:tab pos="1828800" algn="l"/>
                          <a:tab pos="2057400" algn="l"/>
                          <a:tab pos="2286000" algn="l"/>
                          <a:tab pos="2743200" algn="l"/>
                          <a:tab pos="3200400" algn="l"/>
                          <a:tab pos="3657600" algn="l"/>
                          <a:tab pos="4114800" algn="l"/>
                          <a:tab pos="4572000" algn="l"/>
                          <a:tab pos="5029200" algn="l"/>
                          <a:tab pos="5486400" algn="l"/>
                          <a:tab pos="5886450" algn="l"/>
                        </a:tabLst>
                      </a:pPr>
                      <a:r>
                        <a:rPr lang="en-US" sz="2400" dirty="0">
                          <a:effectLst/>
                        </a:rPr>
                        <a:t>(False Negatives)</a:t>
                      </a:r>
                      <a:endParaRPr lang="en-US" sz="2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T="0" marB="0"/>
                </a:tc>
                <a:tc>
                  <a:txBody>
                    <a:bodyPr/>
                    <a:lstStyle/>
                    <a:p>
                      <a:pPr marL="0" marR="0" algn="ctr">
                        <a:spcBef>
                          <a:spcPts val="0"/>
                        </a:spcBef>
                        <a:spcAft>
                          <a:spcPts val="0"/>
                        </a:spcAft>
                        <a:tabLst>
                          <a:tab pos="228600" algn="l"/>
                          <a:tab pos="457200" algn="l"/>
                          <a:tab pos="685800" algn="l"/>
                          <a:tab pos="914400" algn="l"/>
                          <a:tab pos="1143000" algn="l"/>
                          <a:tab pos="1371600" algn="l"/>
                          <a:tab pos="1600200" algn="l"/>
                          <a:tab pos="1828800" algn="l"/>
                          <a:tab pos="2057400" algn="l"/>
                          <a:tab pos="2286000" algn="l"/>
                          <a:tab pos="2743200" algn="l"/>
                          <a:tab pos="3200400" algn="l"/>
                          <a:tab pos="3657600" algn="l"/>
                          <a:tab pos="4114800" algn="l"/>
                          <a:tab pos="4572000" algn="l"/>
                          <a:tab pos="5029200" algn="l"/>
                          <a:tab pos="5486400" algn="l"/>
                          <a:tab pos="5886450" algn="l"/>
                        </a:tabLst>
                      </a:pPr>
                      <a:r>
                        <a:rPr lang="en-US" sz="2400" dirty="0">
                          <a:effectLst/>
                        </a:rPr>
                        <a:t>39</a:t>
                      </a:r>
                    </a:p>
                    <a:p>
                      <a:pPr marL="0" marR="0" algn="ctr">
                        <a:spcBef>
                          <a:spcPts val="0"/>
                        </a:spcBef>
                        <a:spcAft>
                          <a:spcPts val="0"/>
                        </a:spcAft>
                        <a:tabLst>
                          <a:tab pos="228600" algn="l"/>
                          <a:tab pos="457200" algn="l"/>
                          <a:tab pos="685800" algn="l"/>
                          <a:tab pos="914400" algn="l"/>
                          <a:tab pos="1143000" algn="l"/>
                          <a:tab pos="1371600" algn="l"/>
                          <a:tab pos="1600200" algn="l"/>
                          <a:tab pos="1828800" algn="l"/>
                          <a:tab pos="2057400" algn="l"/>
                          <a:tab pos="2286000" algn="l"/>
                          <a:tab pos="2743200" algn="l"/>
                          <a:tab pos="3200400" algn="l"/>
                          <a:tab pos="3657600" algn="l"/>
                          <a:tab pos="4114800" algn="l"/>
                          <a:tab pos="4572000" algn="l"/>
                          <a:tab pos="5029200" algn="l"/>
                          <a:tab pos="5486400" algn="l"/>
                          <a:tab pos="5886450" algn="l"/>
                        </a:tabLst>
                      </a:pPr>
                      <a:r>
                        <a:rPr lang="en-US" sz="2400" dirty="0">
                          <a:effectLst/>
                        </a:rPr>
                        <a:t>(True Negatives)</a:t>
                      </a:r>
                      <a:endParaRPr lang="en-US" sz="2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T="0" marB="0"/>
                </a:tc>
                <a:extLst>
                  <a:ext uri="{0D108BD9-81ED-4DB2-BD59-A6C34878D82A}">
                    <a16:rowId xmlns:a16="http://schemas.microsoft.com/office/drawing/2014/main" val="2994087746"/>
                  </a:ext>
                </a:extLst>
              </a:tr>
              <a:tr h="420468">
                <a:tc>
                  <a:txBody>
                    <a:bodyPr/>
                    <a:lstStyle/>
                    <a:p>
                      <a:pPr marL="0" marR="0">
                        <a:spcBef>
                          <a:spcPts val="0"/>
                        </a:spcBef>
                        <a:spcAft>
                          <a:spcPts val="0"/>
                        </a:spcAft>
                        <a:tabLst>
                          <a:tab pos="228600" algn="l"/>
                          <a:tab pos="457200" algn="l"/>
                          <a:tab pos="685800" algn="l"/>
                          <a:tab pos="914400" algn="l"/>
                          <a:tab pos="1143000" algn="l"/>
                          <a:tab pos="1371600" algn="l"/>
                          <a:tab pos="1600200" algn="l"/>
                          <a:tab pos="1828800" algn="l"/>
                          <a:tab pos="2057400" algn="l"/>
                          <a:tab pos="2286000" algn="l"/>
                          <a:tab pos="2743200" algn="l"/>
                          <a:tab pos="3200400" algn="l"/>
                          <a:tab pos="3657600" algn="l"/>
                          <a:tab pos="4114800" algn="l"/>
                          <a:tab pos="4572000" algn="l"/>
                          <a:tab pos="5029200" algn="l"/>
                          <a:tab pos="5486400" algn="l"/>
                          <a:tab pos="5886450" algn="l"/>
                        </a:tabLst>
                      </a:pPr>
                      <a:endParaRPr lang="en-US" sz="2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T="0" marB="0"/>
                </a:tc>
                <a:tc>
                  <a:txBody>
                    <a:bodyPr/>
                    <a:lstStyle/>
                    <a:p>
                      <a:pPr marL="0" marR="0">
                        <a:spcBef>
                          <a:spcPts val="0"/>
                        </a:spcBef>
                        <a:spcAft>
                          <a:spcPts val="0"/>
                        </a:spcAft>
                        <a:tabLst>
                          <a:tab pos="228600" algn="l"/>
                          <a:tab pos="457200" algn="l"/>
                          <a:tab pos="685800" algn="l"/>
                          <a:tab pos="914400" algn="l"/>
                          <a:tab pos="1143000" algn="l"/>
                          <a:tab pos="1371600" algn="l"/>
                          <a:tab pos="1600200" algn="l"/>
                          <a:tab pos="1828800" algn="l"/>
                          <a:tab pos="2057400" algn="l"/>
                          <a:tab pos="2286000" algn="l"/>
                          <a:tab pos="2743200" algn="l"/>
                          <a:tab pos="3200400" algn="l"/>
                          <a:tab pos="3657600" algn="l"/>
                          <a:tab pos="4114800" algn="l"/>
                          <a:tab pos="4572000" algn="l"/>
                          <a:tab pos="5029200" algn="l"/>
                          <a:tab pos="5486400" algn="l"/>
                          <a:tab pos="5886450" algn="l"/>
                        </a:tabLst>
                      </a:pPr>
                      <a:endParaRPr lang="en-US" sz="2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T="0" marB="0"/>
                </a:tc>
                <a:tc>
                  <a:txBody>
                    <a:bodyPr/>
                    <a:lstStyle/>
                    <a:p>
                      <a:pPr marL="0" marR="0">
                        <a:spcBef>
                          <a:spcPts val="0"/>
                        </a:spcBef>
                        <a:spcAft>
                          <a:spcPts val="0"/>
                        </a:spcAft>
                        <a:tabLst>
                          <a:tab pos="228600" algn="l"/>
                          <a:tab pos="457200" algn="l"/>
                          <a:tab pos="685800" algn="l"/>
                          <a:tab pos="914400" algn="l"/>
                          <a:tab pos="1143000" algn="l"/>
                          <a:tab pos="1371600" algn="l"/>
                          <a:tab pos="1600200" algn="l"/>
                          <a:tab pos="1828800" algn="l"/>
                          <a:tab pos="2057400" algn="l"/>
                          <a:tab pos="2286000" algn="l"/>
                          <a:tab pos="2743200" algn="l"/>
                          <a:tab pos="3200400" algn="l"/>
                          <a:tab pos="3657600" algn="l"/>
                          <a:tab pos="4114800" algn="l"/>
                          <a:tab pos="4572000" algn="l"/>
                          <a:tab pos="5029200" algn="l"/>
                          <a:tab pos="5486400" algn="l"/>
                          <a:tab pos="5886450" algn="l"/>
                        </a:tabLst>
                      </a:pPr>
                      <a:endParaRPr lang="en-US" sz="2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T="0" marB="0"/>
                </a:tc>
                <a:tc>
                  <a:txBody>
                    <a:bodyPr/>
                    <a:lstStyle/>
                    <a:p>
                      <a:pPr marL="0" marR="0" algn="ctr">
                        <a:spcBef>
                          <a:spcPts val="0"/>
                        </a:spcBef>
                        <a:spcAft>
                          <a:spcPts val="0"/>
                        </a:spcAft>
                        <a:tabLst>
                          <a:tab pos="228600" algn="l"/>
                          <a:tab pos="457200" algn="l"/>
                          <a:tab pos="685800" algn="l"/>
                          <a:tab pos="914400" algn="l"/>
                          <a:tab pos="1143000" algn="l"/>
                          <a:tab pos="1371600" algn="l"/>
                          <a:tab pos="1600200" algn="l"/>
                          <a:tab pos="1828800" algn="l"/>
                          <a:tab pos="2057400" algn="l"/>
                          <a:tab pos="2286000" algn="l"/>
                          <a:tab pos="2743200" algn="l"/>
                          <a:tab pos="3200400" algn="l"/>
                          <a:tab pos="3657600" algn="l"/>
                          <a:tab pos="4114800" algn="l"/>
                          <a:tab pos="4572000" algn="l"/>
                          <a:tab pos="5029200" algn="l"/>
                          <a:tab pos="5486400" algn="l"/>
                          <a:tab pos="5886450" algn="l"/>
                        </a:tabLst>
                      </a:pPr>
                      <a:r>
                        <a:rPr lang="en-US" sz="2400" b="1" dirty="0">
                          <a:effectLst/>
                        </a:rPr>
                        <a:t>100% (</a:t>
                      </a:r>
                      <a:r>
                        <a:rPr lang="en-US" sz="2400" b="1" dirty="0" err="1">
                          <a:effectLst/>
                        </a:rPr>
                        <a:t>DSe</a:t>
                      </a:r>
                      <a:r>
                        <a:rPr lang="en-US" sz="2400" b="1" dirty="0">
                          <a:effectLst/>
                        </a:rPr>
                        <a:t>)</a:t>
                      </a:r>
                      <a:endParaRPr lang="en-US" sz="2400" b="1" dirty="0">
                        <a:effectLst/>
                        <a:latin typeface="Arial" panose="020B0604020202020204" pitchFamily="34" charset="0"/>
                        <a:ea typeface="Times New Roman" panose="02020603050405020304" pitchFamily="18" charset="0"/>
                        <a:cs typeface="Times New Roman" panose="02020603050405020304" pitchFamily="18" charset="0"/>
                      </a:endParaRPr>
                    </a:p>
                  </a:txBody>
                  <a:tcPr marT="0" marB="0"/>
                </a:tc>
                <a:tc>
                  <a:txBody>
                    <a:bodyPr/>
                    <a:lstStyle/>
                    <a:p>
                      <a:pPr marL="0" marR="0" algn="ctr">
                        <a:spcBef>
                          <a:spcPts val="0"/>
                        </a:spcBef>
                        <a:spcAft>
                          <a:spcPts val="0"/>
                        </a:spcAft>
                        <a:tabLst>
                          <a:tab pos="228600" algn="l"/>
                          <a:tab pos="457200" algn="l"/>
                          <a:tab pos="685800" algn="l"/>
                          <a:tab pos="914400" algn="l"/>
                          <a:tab pos="1143000" algn="l"/>
                          <a:tab pos="1371600" algn="l"/>
                          <a:tab pos="1600200" algn="l"/>
                          <a:tab pos="1828800" algn="l"/>
                          <a:tab pos="2057400" algn="l"/>
                          <a:tab pos="2286000" algn="l"/>
                          <a:tab pos="2743200" algn="l"/>
                          <a:tab pos="3200400" algn="l"/>
                          <a:tab pos="3657600" algn="l"/>
                          <a:tab pos="4114800" algn="l"/>
                          <a:tab pos="4572000" algn="l"/>
                          <a:tab pos="5029200" algn="l"/>
                          <a:tab pos="5486400" algn="l"/>
                          <a:tab pos="5886450" algn="l"/>
                        </a:tabLst>
                      </a:pPr>
                      <a:r>
                        <a:rPr lang="en-US" sz="2400" b="1" dirty="0">
                          <a:effectLst/>
                        </a:rPr>
                        <a:t>100% (</a:t>
                      </a:r>
                      <a:r>
                        <a:rPr lang="en-US" sz="2400" b="1" dirty="0" err="1">
                          <a:effectLst/>
                        </a:rPr>
                        <a:t>DSp</a:t>
                      </a:r>
                      <a:r>
                        <a:rPr lang="en-US" sz="2400" b="1" dirty="0">
                          <a:effectLst/>
                        </a:rPr>
                        <a:t>)</a:t>
                      </a:r>
                      <a:endParaRPr lang="en-US" sz="2400" b="1" dirty="0">
                        <a:effectLst/>
                        <a:latin typeface="Arial" panose="020B0604020202020204" pitchFamily="34" charset="0"/>
                        <a:ea typeface="Times New Roman" panose="02020603050405020304" pitchFamily="18" charset="0"/>
                        <a:cs typeface="Times New Roman" panose="02020603050405020304" pitchFamily="18" charset="0"/>
                      </a:endParaRPr>
                    </a:p>
                  </a:txBody>
                  <a:tcPr marT="0" marB="0"/>
                </a:tc>
                <a:extLst>
                  <a:ext uri="{0D108BD9-81ED-4DB2-BD59-A6C34878D82A}">
                    <a16:rowId xmlns:a16="http://schemas.microsoft.com/office/drawing/2014/main" val="402610373"/>
                  </a:ext>
                </a:extLst>
              </a:tr>
            </a:tbl>
          </a:graphicData>
        </a:graphic>
      </p:graphicFrame>
    </p:spTree>
    <p:extLst>
      <p:ext uri="{BB962C8B-B14F-4D97-AF65-F5344CB8AC3E}">
        <p14:creationId xmlns:p14="http://schemas.microsoft.com/office/powerpoint/2010/main" val="10351463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76750-DF42-3016-9724-8A6F7F0EC0B9}"/>
              </a:ext>
            </a:extLst>
          </p:cNvPr>
          <p:cNvSpPr>
            <a:spLocks noGrp="1"/>
          </p:cNvSpPr>
          <p:nvPr>
            <p:ph type="title"/>
          </p:nvPr>
        </p:nvSpPr>
        <p:spPr>
          <a:xfrm>
            <a:off x="609600" y="-25400"/>
            <a:ext cx="10972800" cy="1143000"/>
          </a:xfrm>
        </p:spPr>
        <p:txBody>
          <a:bodyPr/>
          <a:lstStyle/>
          <a:p>
            <a:r>
              <a:rPr lang="en-US" sz="5867" dirty="0">
                <a:solidFill>
                  <a:srgbClr val="FFFF00"/>
                </a:solidFill>
                <a:latin typeface="Verdana" panose="020B0604030504040204" pitchFamily="34" charset="0"/>
                <a:ea typeface="Verdana" panose="020B0604030504040204" pitchFamily="34" charset="0"/>
                <a:cs typeface="Times New Roman" panose="02020603050405020304" pitchFamily="18" charset="0"/>
              </a:rPr>
              <a:t>Density: qPCR vs histology</a:t>
            </a:r>
            <a:endParaRPr lang="en-US" dirty="0"/>
          </a:p>
        </p:txBody>
      </p:sp>
      <p:pic>
        <p:nvPicPr>
          <p:cNvPr id="9" name="Content Placeholder 8" descr="Chart, scatter chart&#10;&#10;Description automatically generated">
            <a:extLst>
              <a:ext uri="{FF2B5EF4-FFF2-40B4-BE49-F238E27FC236}">
                <a16:creationId xmlns:a16="http://schemas.microsoft.com/office/drawing/2014/main" id="{5CBAB572-DEE5-51D1-5517-42D61F9CB22D}"/>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t="1" r="685" b="1231"/>
          <a:stretch/>
        </p:blipFill>
        <p:spPr>
          <a:xfrm>
            <a:off x="-4142" y="1701800"/>
            <a:ext cx="6615705" cy="4175781"/>
          </a:xfrm>
        </p:spPr>
      </p:pic>
      <p:sp>
        <p:nvSpPr>
          <p:cNvPr id="4" name="TextBox 3">
            <a:extLst>
              <a:ext uri="{FF2B5EF4-FFF2-40B4-BE49-F238E27FC236}">
                <a16:creationId xmlns:a16="http://schemas.microsoft.com/office/drawing/2014/main" id="{8456B3F7-9FCD-7349-A998-4E82B42241A3}"/>
              </a:ext>
            </a:extLst>
          </p:cNvPr>
          <p:cNvSpPr txBox="1"/>
          <p:nvPr/>
        </p:nvSpPr>
        <p:spPr>
          <a:xfrm>
            <a:off x="1117600" y="5996226"/>
            <a:ext cx="3860800" cy="830997"/>
          </a:xfrm>
          <a:prstGeom prst="rect">
            <a:avLst/>
          </a:prstGeom>
          <a:noFill/>
        </p:spPr>
        <p:txBody>
          <a:bodyPr wrap="square" rtlCol="0">
            <a:spAutoFit/>
          </a:bodyPr>
          <a:lstStyle/>
          <a:p>
            <a:pPr algn="ctr"/>
            <a:r>
              <a:rPr lang="en-US" sz="1600" dirty="0">
                <a:latin typeface="Verdana" panose="020B0604030504040204" pitchFamily="34" charset="0"/>
                <a:ea typeface="Verdana" panose="020B0604030504040204" pitchFamily="34" charset="0"/>
              </a:rPr>
              <a:t>2021: </a:t>
            </a:r>
          </a:p>
          <a:p>
            <a:pPr algn="ctr"/>
            <a:r>
              <a:rPr lang="en-US" sz="1600" i="1" dirty="0">
                <a:latin typeface="Verdana" panose="020B0604030504040204" pitchFamily="34" charset="0"/>
                <a:ea typeface="Verdana" panose="020B0604030504040204" pitchFamily="34" charset="0"/>
              </a:rPr>
              <a:t>P</a:t>
            </a:r>
            <a:r>
              <a:rPr lang="en-US" sz="1600" dirty="0">
                <a:latin typeface="Verdana" panose="020B0604030504040204" pitchFamily="34" charset="0"/>
                <a:ea typeface="Verdana" panose="020B0604030504040204" pitchFamily="34" charset="0"/>
              </a:rPr>
              <a:t>&lt;0.0001; </a:t>
            </a:r>
          </a:p>
          <a:p>
            <a:pPr algn="ctr"/>
            <a:r>
              <a:rPr lang="en-US" sz="1600" dirty="0">
                <a:latin typeface="Verdana" panose="020B0604030504040204" pitchFamily="34" charset="0"/>
                <a:ea typeface="Verdana" panose="020B0604030504040204" pitchFamily="34" charset="0"/>
              </a:rPr>
              <a:t>adjust R</a:t>
            </a:r>
            <a:r>
              <a:rPr lang="en-US" sz="1600" baseline="30000" dirty="0">
                <a:latin typeface="Verdana" panose="020B0604030504040204" pitchFamily="34" charset="0"/>
                <a:ea typeface="Verdana" panose="020B0604030504040204" pitchFamily="34" charset="0"/>
              </a:rPr>
              <a:t>2</a:t>
            </a:r>
            <a:r>
              <a:rPr lang="en-US" sz="1600" dirty="0">
                <a:latin typeface="Verdana" panose="020B0604030504040204" pitchFamily="34" charset="0"/>
                <a:ea typeface="Verdana" panose="020B0604030504040204" pitchFamily="34" charset="0"/>
              </a:rPr>
              <a:t> = 0.6</a:t>
            </a:r>
          </a:p>
        </p:txBody>
      </p:sp>
      <p:pic>
        <p:nvPicPr>
          <p:cNvPr id="7" name="Picture 6">
            <a:extLst>
              <a:ext uri="{FF2B5EF4-FFF2-40B4-BE49-F238E27FC236}">
                <a16:creationId xmlns:a16="http://schemas.microsoft.com/office/drawing/2014/main" id="{D28B3F23-41D4-322C-5249-E24347860085}"/>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611563" y="1701801"/>
            <a:ext cx="5783637" cy="4175780"/>
          </a:xfrm>
          <a:prstGeom prst="rect">
            <a:avLst/>
          </a:prstGeom>
        </p:spPr>
      </p:pic>
      <p:sp>
        <p:nvSpPr>
          <p:cNvPr id="10" name="TextBox 9">
            <a:extLst>
              <a:ext uri="{FF2B5EF4-FFF2-40B4-BE49-F238E27FC236}">
                <a16:creationId xmlns:a16="http://schemas.microsoft.com/office/drawing/2014/main" id="{5FA48B04-D85A-FD80-D0F9-4FEADCF716E9}"/>
              </a:ext>
            </a:extLst>
          </p:cNvPr>
          <p:cNvSpPr txBox="1"/>
          <p:nvPr/>
        </p:nvSpPr>
        <p:spPr>
          <a:xfrm>
            <a:off x="5654485" y="5996226"/>
            <a:ext cx="4301255" cy="830997"/>
          </a:xfrm>
          <a:prstGeom prst="rect">
            <a:avLst/>
          </a:prstGeom>
          <a:noFill/>
        </p:spPr>
        <p:txBody>
          <a:bodyPr wrap="square" rtlCol="0">
            <a:spAutoFit/>
          </a:bodyPr>
          <a:lstStyle/>
          <a:p>
            <a:pPr algn="ctr"/>
            <a:r>
              <a:rPr lang="en-US" sz="1600" dirty="0">
                <a:latin typeface="Verdana" panose="020B0604030504040204" pitchFamily="34" charset="0"/>
                <a:ea typeface="Verdana" panose="020B0604030504040204" pitchFamily="34" charset="0"/>
              </a:rPr>
              <a:t>2023: </a:t>
            </a:r>
          </a:p>
          <a:p>
            <a:pPr algn="ctr"/>
            <a:r>
              <a:rPr lang="en-US" sz="1600" i="1" dirty="0">
                <a:latin typeface="Verdana" panose="020B0604030504040204" pitchFamily="34" charset="0"/>
                <a:ea typeface="Verdana" panose="020B0604030504040204" pitchFamily="34" charset="0"/>
              </a:rPr>
              <a:t>P</a:t>
            </a:r>
            <a:r>
              <a:rPr lang="en-US" sz="1600" dirty="0">
                <a:latin typeface="Verdana" panose="020B0604030504040204" pitchFamily="34" charset="0"/>
                <a:ea typeface="Verdana" panose="020B0604030504040204" pitchFamily="34" charset="0"/>
              </a:rPr>
              <a:t>&lt;0.0001; </a:t>
            </a:r>
          </a:p>
          <a:p>
            <a:pPr algn="ctr"/>
            <a:r>
              <a:rPr lang="en-US" sz="1600" dirty="0">
                <a:latin typeface="Verdana" panose="020B0604030504040204" pitchFamily="34" charset="0"/>
                <a:ea typeface="Verdana" panose="020B0604030504040204" pitchFamily="34" charset="0"/>
              </a:rPr>
              <a:t>adjust R</a:t>
            </a:r>
            <a:r>
              <a:rPr lang="en-US" sz="1600" baseline="30000" dirty="0">
                <a:latin typeface="Verdana" panose="020B0604030504040204" pitchFamily="34" charset="0"/>
                <a:ea typeface="Verdana" panose="020B0604030504040204" pitchFamily="34" charset="0"/>
              </a:rPr>
              <a:t>2</a:t>
            </a:r>
            <a:r>
              <a:rPr lang="en-US" sz="1600" dirty="0">
                <a:latin typeface="Verdana" panose="020B0604030504040204" pitchFamily="34" charset="0"/>
                <a:ea typeface="Verdana" panose="020B0604030504040204" pitchFamily="34" charset="0"/>
              </a:rPr>
              <a:t> = 0.4</a:t>
            </a:r>
          </a:p>
        </p:txBody>
      </p:sp>
      <p:cxnSp>
        <p:nvCxnSpPr>
          <p:cNvPr id="24" name="Straight Connector 23">
            <a:extLst>
              <a:ext uri="{FF2B5EF4-FFF2-40B4-BE49-F238E27FC236}">
                <a16:creationId xmlns:a16="http://schemas.microsoft.com/office/drawing/2014/main" id="{F9B1C6A9-399E-CABD-DD21-78965FBF64BC}"/>
              </a:ext>
            </a:extLst>
          </p:cNvPr>
          <p:cNvCxnSpPr>
            <a:cxnSpLocks/>
          </p:cNvCxnSpPr>
          <p:nvPr/>
        </p:nvCxnSpPr>
        <p:spPr bwMode="auto">
          <a:xfrm>
            <a:off x="7773945" y="2047240"/>
            <a:ext cx="0" cy="3413760"/>
          </a:xfrm>
          <a:prstGeom prst="line">
            <a:avLst/>
          </a:prstGeom>
          <a:solidFill>
            <a:schemeClr val="accent1"/>
          </a:solidFill>
          <a:ln w="38100" cap="flat" cmpd="sng" algn="ctr">
            <a:solidFill>
              <a:srgbClr val="FF0000"/>
            </a:solidFill>
            <a:prstDash val="solid"/>
            <a:round/>
            <a:headEnd type="none" w="med" len="med"/>
            <a:tailEnd type="none" w="med" len="med"/>
          </a:ln>
          <a:effectLst/>
        </p:spPr>
      </p:cxnSp>
      <p:grpSp>
        <p:nvGrpSpPr>
          <p:cNvPr id="37" name="Group 36">
            <a:extLst>
              <a:ext uri="{FF2B5EF4-FFF2-40B4-BE49-F238E27FC236}">
                <a16:creationId xmlns:a16="http://schemas.microsoft.com/office/drawing/2014/main" id="{E71A045B-9413-270D-886D-293F6CC78507}"/>
              </a:ext>
            </a:extLst>
          </p:cNvPr>
          <p:cNvGrpSpPr/>
          <p:nvPr/>
        </p:nvGrpSpPr>
        <p:grpSpPr>
          <a:xfrm>
            <a:off x="3644504" y="1227095"/>
            <a:ext cx="8547496" cy="5673239"/>
            <a:chOff x="2733378" y="920321"/>
            <a:chExt cx="6410622" cy="4254929"/>
          </a:xfrm>
        </p:grpSpPr>
        <p:grpSp>
          <p:nvGrpSpPr>
            <p:cNvPr id="36" name="Group 35">
              <a:extLst>
                <a:ext uri="{FF2B5EF4-FFF2-40B4-BE49-F238E27FC236}">
                  <a16:creationId xmlns:a16="http://schemas.microsoft.com/office/drawing/2014/main" id="{1555BA54-2003-F952-BEA8-38596FD89172}"/>
                </a:ext>
              </a:extLst>
            </p:cNvPr>
            <p:cNvGrpSpPr/>
            <p:nvPr/>
          </p:nvGrpSpPr>
          <p:grpSpPr>
            <a:xfrm>
              <a:off x="2733378" y="920321"/>
              <a:ext cx="6410622" cy="4254929"/>
              <a:chOff x="2733378" y="920321"/>
              <a:chExt cx="6410622" cy="4254929"/>
            </a:xfrm>
          </p:grpSpPr>
          <p:grpSp>
            <p:nvGrpSpPr>
              <p:cNvPr id="22" name="Group 21">
                <a:extLst>
                  <a:ext uri="{FF2B5EF4-FFF2-40B4-BE49-F238E27FC236}">
                    <a16:creationId xmlns:a16="http://schemas.microsoft.com/office/drawing/2014/main" id="{1E35078A-C8FB-71B1-EBF4-45F0A7A144CE}"/>
                  </a:ext>
                </a:extLst>
              </p:cNvPr>
              <p:cNvGrpSpPr/>
              <p:nvPr/>
            </p:nvGrpSpPr>
            <p:grpSpPr>
              <a:xfrm>
                <a:off x="2733378" y="920321"/>
                <a:ext cx="6410622" cy="4254929"/>
                <a:chOff x="2733378" y="920321"/>
                <a:chExt cx="6410622" cy="4254929"/>
              </a:xfrm>
            </p:grpSpPr>
            <p:grpSp>
              <p:nvGrpSpPr>
                <p:cNvPr id="20" name="Group 19">
                  <a:extLst>
                    <a:ext uri="{FF2B5EF4-FFF2-40B4-BE49-F238E27FC236}">
                      <a16:creationId xmlns:a16="http://schemas.microsoft.com/office/drawing/2014/main" id="{477660C5-DC93-97EF-C895-1DBE8CBB991F}"/>
                    </a:ext>
                  </a:extLst>
                </p:cNvPr>
                <p:cNvGrpSpPr/>
                <p:nvPr/>
              </p:nvGrpSpPr>
              <p:grpSpPr>
                <a:xfrm>
                  <a:off x="2733378" y="920321"/>
                  <a:ext cx="3591222" cy="1688288"/>
                  <a:chOff x="2733378" y="920321"/>
                  <a:chExt cx="3591222" cy="1688288"/>
                </a:xfrm>
              </p:grpSpPr>
              <p:pic>
                <p:nvPicPr>
                  <p:cNvPr id="12" name="Picture 11" descr="A microscope view of a cell&#10;&#10;Description automatically generated with medium confidence">
                    <a:extLst>
                      <a:ext uri="{FF2B5EF4-FFF2-40B4-BE49-F238E27FC236}">
                        <a16:creationId xmlns:a16="http://schemas.microsoft.com/office/drawing/2014/main" id="{F03AB1D5-FD01-FA85-AD0A-6DEDFD450177}"/>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val="0"/>
                      </a:ext>
                    </a:extLst>
                  </a:blip>
                  <a:srcRect l="26919" t="42267" r="24063" b="-2444"/>
                  <a:stretch/>
                </p:blipFill>
                <p:spPr>
                  <a:xfrm>
                    <a:off x="2733378" y="920321"/>
                    <a:ext cx="2444750" cy="1688288"/>
                  </a:xfrm>
                  <a:prstGeom prst="rect">
                    <a:avLst/>
                  </a:prstGeom>
                </p:spPr>
              </p:pic>
              <p:cxnSp>
                <p:nvCxnSpPr>
                  <p:cNvPr id="16" name="Straight Connector 15">
                    <a:extLst>
                      <a:ext uri="{FF2B5EF4-FFF2-40B4-BE49-F238E27FC236}">
                        <a16:creationId xmlns:a16="http://schemas.microsoft.com/office/drawing/2014/main" id="{0F299463-FF01-410B-0114-AC1EDE61F0C7}"/>
                      </a:ext>
                    </a:extLst>
                  </p:cNvPr>
                  <p:cNvCxnSpPr>
                    <a:cxnSpLocks/>
                  </p:cNvCxnSpPr>
                  <p:nvPr/>
                </p:nvCxnSpPr>
                <p:spPr bwMode="auto">
                  <a:xfrm>
                    <a:off x="5105400" y="1428750"/>
                    <a:ext cx="1219200" cy="106680"/>
                  </a:xfrm>
                  <a:prstGeom prst="line">
                    <a:avLst/>
                  </a:prstGeom>
                  <a:solidFill>
                    <a:schemeClr val="accent1"/>
                  </a:solidFill>
                  <a:ln w="31750" cap="flat" cmpd="sng" algn="ctr">
                    <a:solidFill>
                      <a:srgbClr val="000000"/>
                    </a:solidFill>
                    <a:prstDash val="solid"/>
                    <a:round/>
                    <a:headEnd type="none" w="med" len="med"/>
                    <a:tailEnd type="arrow" w="med" len="med"/>
                  </a:ln>
                  <a:effectLst/>
                </p:spPr>
              </p:cxnSp>
            </p:grpSp>
            <p:grpSp>
              <p:nvGrpSpPr>
                <p:cNvPr id="21" name="Group 20">
                  <a:extLst>
                    <a:ext uri="{FF2B5EF4-FFF2-40B4-BE49-F238E27FC236}">
                      <a16:creationId xmlns:a16="http://schemas.microsoft.com/office/drawing/2014/main" id="{648D5232-FDE4-9D07-8895-D5B6DEB2971A}"/>
                    </a:ext>
                  </a:extLst>
                </p:cNvPr>
                <p:cNvGrpSpPr/>
                <p:nvPr/>
              </p:nvGrpSpPr>
              <p:grpSpPr>
                <a:xfrm>
                  <a:off x="6748995" y="2985984"/>
                  <a:ext cx="2395005" cy="2189266"/>
                  <a:chOff x="6748995" y="2985984"/>
                  <a:chExt cx="2395005" cy="2189266"/>
                </a:xfrm>
              </p:grpSpPr>
              <p:pic>
                <p:nvPicPr>
                  <p:cNvPr id="14" name="Picture 13" descr="A close-up of a microscope&#10;&#10;Description automatically generated">
                    <a:extLst>
                      <a:ext uri="{FF2B5EF4-FFF2-40B4-BE49-F238E27FC236}">
                        <a16:creationId xmlns:a16="http://schemas.microsoft.com/office/drawing/2014/main" id="{311D040D-0829-EE16-2F57-007A5F0FA6B4}"/>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rightnessContrast bright="20000"/>
                            </a14:imgEffect>
                          </a14:imgLayer>
                        </a14:imgProps>
                      </a:ext>
                      <a:ext uri="{28A0092B-C50C-407E-A947-70E740481C1C}">
                        <a14:useLocalDpi xmlns:a14="http://schemas.microsoft.com/office/drawing/2010/main" val="0"/>
                      </a:ext>
                    </a:extLst>
                  </a:blip>
                  <a:srcRect l="21316" t="38384" r="30115" b="3222"/>
                  <a:stretch/>
                </p:blipFill>
                <p:spPr>
                  <a:xfrm>
                    <a:off x="6748995" y="3555528"/>
                    <a:ext cx="2395005" cy="1619722"/>
                  </a:xfrm>
                  <a:prstGeom prst="rect">
                    <a:avLst/>
                  </a:prstGeom>
                </p:spPr>
              </p:pic>
              <p:cxnSp>
                <p:nvCxnSpPr>
                  <p:cNvPr id="18" name="Straight Connector 17">
                    <a:extLst>
                      <a:ext uri="{FF2B5EF4-FFF2-40B4-BE49-F238E27FC236}">
                        <a16:creationId xmlns:a16="http://schemas.microsoft.com/office/drawing/2014/main" id="{64AF9889-9F01-4B56-A463-D545D81211EE}"/>
                      </a:ext>
                    </a:extLst>
                  </p:cNvPr>
                  <p:cNvCxnSpPr>
                    <a:cxnSpLocks/>
                  </p:cNvCxnSpPr>
                  <p:nvPr/>
                </p:nvCxnSpPr>
                <p:spPr bwMode="auto">
                  <a:xfrm flipV="1">
                    <a:off x="8343900" y="2985984"/>
                    <a:ext cx="685800" cy="569544"/>
                  </a:xfrm>
                  <a:prstGeom prst="line">
                    <a:avLst/>
                  </a:prstGeom>
                  <a:solidFill>
                    <a:schemeClr val="accent1"/>
                  </a:solidFill>
                  <a:ln w="31750" cap="flat" cmpd="sng" algn="ctr">
                    <a:solidFill>
                      <a:srgbClr val="000000"/>
                    </a:solidFill>
                    <a:prstDash val="solid"/>
                    <a:round/>
                    <a:headEnd type="none" w="med" len="med"/>
                    <a:tailEnd type="arrow" w="med" len="med"/>
                  </a:ln>
                  <a:effectLst/>
                </p:spPr>
              </p:cxnSp>
            </p:grpSp>
          </p:grpSp>
          <p:sp>
            <p:nvSpPr>
              <p:cNvPr id="32" name="TextBox 31">
                <a:extLst>
                  <a:ext uri="{FF2B5EF4-FFF2-40B4-BE49-F238E27FC236}">
                    <a16:creationId xmlns:a16="http://schemas.microsoft.com/office/drawing/2014/main" id="{DD0DE2CF-5F25-4EA4-7233-3646B0E5CF73}"/>
                  </a:ext>
                </a:extLst>
              </p:cNvPr>
              <p:cNvSpPr txBox="1"/>
              <p:nvPr/>
            </p:nvSpPr>
            <p:spPr>
              <a:xfrm>
                <a:off x="3092403" y="999351"/>
                <a:ext cx="1676394" cy="253915"/>
              </a:xfrm>
              <a:prstGeom prst="rect">
                <a:avLst/>
              </a:prstGeom>
              <a:noFill/>
            </p:spPr>
            <p:txBody>
              <a:bodyPr wrap="square" rtlCol="0">
                <a:spAutoFit/>
              </a:bodyPr>
              <a:lstStyle/>
              <a:p>
                <a:r>
                  <a:rPr lang="en-US" sz="1600" dirty="0">
                    <a:solidFill>
                      <a:srgbClr val="000000"/>
                    </a:solidFill>
                  </a:rPr>
                  <a:t>Lots small, low copy</a:t>
                </a:r>
              </a:p>
            </p:txBody>
          </p:sp>
        </p:grpSp>
        <p:sp>
          <p:nvSpPr>
            <p:cNvPr id="33" name="TextBox 32">
              <a:extLst>
                <a:ext uri="{FF2B5EF4-FFF2-40B4-BE49-F238E27FC236}">
                  <a16:creationId xmlns:a16="http://schemas.microsoft.com/office/drawing/2014/main" id="{38A3B55F-27B2-21A2-A4DD-18730FD1BF55}"/>
                </a:ext>
              </a:extLst>
            </p:cNvPr>
            <p:cNvSpPr txBox="1"/>
            <p:nvPr/>
          </p:nvSpPr>
          <p:spPr>
            <a:xfrm>
              <a:off x="7239000" y="4707835"/>
              <a:ext cx="1676394" cy="253915"/>
            </a:xfrm>
            <a:prstGeom prst="rect">
              <a:avLst/>
            </a:prstGeom>
            <a:noFill/>
          </p:spPr>
          <p:txBody>
            <a:bodyPr wrap="square" rtlCol="0">
              <a:spAutoFit/>
            </a:bodyPr>
            <a:lstStyle/>
            <a:p>
              <a:r>
                <a:rPr lang="en-US" sz="1600" dirty="0">
                  <a:solidFill>
                    <a:srgbClr val="000000"/>
                  </a:solidFill>
                </a:rPr>
                <a:t>Few big, high copy</a:t>
              </a:r>
            </a:p>
          </p:txBody>
        </p:sp>
      </p:grpSp>
      <p:grpSp>
        <p:nvGrpSpPr>
          <p:cNvPr id="17" name="Group 16">
            <a:extLst>
              <a:ext uri="{FF2B5EF4-FFF2-40B4-BE49-F238E27FC236}">
                <a16:creationId xmlns:a16="http://schemas.microsoft.com/office/drawing/2014/main" id="{CF8FEE1E-4188-39AC-DDFE-E3986019B95C}"/>
              </a:ext>
            </a:extLst>
          </p:cNvPr>
          <p:cNvGrpSpPr/>
          <p:nvPr/>
        </p:nvGrpSpPr>
        <p:grpSpPr>
          <a:xfrm>
            <a:off x="1727200" y="5590314"/>
            <a:ext cx="4783101" cy="246301"/>
            <a:chOff x="1295400" y="4192741"/>
            <a:chExt cx="3587326" cy="184726"/>
          </a:xfrm>
        </p:grpSpPr>
        <p:grpSp>
          <p:nvGrpSpPr>
            <p:cNvPr id="13" name="Group 12">
              <a:extLst>
                <a:ext uri="{FF2B5EF4-FFF2-40B4-BE49-F238E27FC236}">
                  <a16:creationId xmlns:a16="http://schemas.microsoft.com/office/drawing/2014/main" id="{3D764DA5-D5FD-37B1-4E11-DAEF5A893E6D}"/>
                </a:ext>
              </a:extLst>
            </p:cNvPr>
            <p:cNvGrpSpPr/>
            <p:nvPr/>
          </p:nvGrpSpPr>
          <p:grpSpPr>
            <a:xfrm>
              <a:off x="1295400" y="4192741"/>
              <a:ext cx="3587326" cy="161583"/>
              <a:chOff x="1295400" y="4192741"/>
              <a:chExt cx="3587326" cy="161583"/>
            </a:xfrm>
          </p:grpSpPr>
          <p:sp>
            <p:nvSpPr>
              <p:cNvPr id="3" name="TextBox 2">
                <a:extLst>
                  <a:ext uri="{FF2B5EF4-FFF2-40B4-BE49-F238E27FC236}">
                    <a16:creationId xmlns:a16="http://schemas.microsoft.com/office/drawing/2014/main" id="{B41A71BE-082F-082A-2C13-3D8A50FB9341}"/>
                  </a:ext>
                </a:extLst>
              </p:cNvPr>
              <p:cNvSpPr txBox="1"/>
              <p:nvPr/>
            </p:nvSpPr>
            <p:spPr>
              <a:xfrm>
                <a:off x="1295400" y="4192741"/>
                <a:ext cx="609606" cy="161583"/>
              </a:xfrm>
              <a:prstGeom prst="rect">
                <a:avLst/>
              </a:prstGeom>
              <a:solidFill>
                <a:schemeClr val="tx1"/>
              </a:solidFill>
            </p:spPr>
            <p:txBody>
              <a:bodyPr wrap="square" rtlCol="0">
                <a:spAutoFit/>
              </a:bodyPr>
              <a:lstStyle/>
              <a:p>
                <a:r>
                  <a:rPr lang="en-US" sz="800" dirty="0">
                    <a:solidFill>
                      <a:srgbClr val="000000"/>
                    </a:solidFill>
                  </a:rPr>
                  <a:t>5e+05</a:t>
                </a:r>
              </a:p>
            </p:txBody>
          </p:sp>
          <p:grpSp>
            <p:nvGrpSpPr>
              <p:cNvPr id="11" name="Group 10">
                <a:extLst>
                  <a:ext uri="{FF2B5EF4-FFF2-40B4-BE49-F238E27FC236}">
                    <a16:creationId xmlns:a16="http://schemas.microsoft.com/office/drawing/2014/main" id="{F9E97C16-339B-88CF-E419-3653D004ABD9}"/>
                  </a:ext>
                </a:extLst>
              </p:cNvPr>
              <p:cNvGrpSpPr/>
              <p:nvPr/>
            </p:nvGrpSpPr>
            <p:grpSpPr>
              <a:xfrm>
                <a:off x="3236419" y="4192741"/>
                <a:ext cx="1646307" cy="161583"/>
                <a:chOff x="3236419" y="4192741"/>
                <a:chExt cx="1646307" cy="161583"/>
              </a:xfrm>
            </p:grpSpPr>
            <p:sp>
              <p:nvSpPr>
                <p:cNvPr id="5" name="TextBox 4">
                  <a:extLst>
                    <a:ext uri="{FF2B5EF4-FFF2-40B4-BE49-F238E27FC236}">
                      <a16:creationId xmlns:a16="http://schemas.microsoft.com/office/drawing/2014/main" id="{C3405578-E1D6-3C7F-2DDF-AE348F9265C7}"/>
                    </a:ext>
                  </a:extLst>
                </p:cNvPr>
                <p:cNvSpPr txBox="1"/>
                <p:nvPr/>
              </p:nvSpPr>
              <p:spPr>
                <a:xfrm>
                  <a:off x="3236419" y="4192741"/>
                  <a:ext cx="609606" cy="161583"/>
                </a:xfrm>
                <a:prstGeom prst="rect">
                  <a:avLst/>
                </a:prstGeom>
                <a:solidFill>
                  <a:schemeClr val="tx1"/>
                </a:solidFill>
              </p:spPr>
              <p:txBody>
                <a:bodyPr wrap="square" rtlCol="0">
                  <a:spAutoFit/>
                </a:bodyPr>
                <a:lstStyle/>
                <a:p>
                  <a:r>
                    <a:rPr lang="en-US" sz="800" dirty="0">
                      <a:solidFill>
                        <a:srgbClr val="000000"/>
                      </a:solidFill>
                    </a:rPr>
                    <a:t>1.5e+06</a:t>
                  </a:r>
                </a:p>
              </p:txBody>
            </p:sp>
            <p:sp>
              <p:nvSpPr>
                <p:cNvPr id="6" name="TextBox 5">
                  <a:extLst>
                    <a:ext uri="{FF2B5EF4-FFF2-40B4-BE49-F238E27FC236}">
                      <a16:creationId xmlns:a16="http://schemas.microsoft.com/office/drawing/2014/main" id="{2097DBD2-6566-73C5-F575-A1A9F162EB3E}"/>
                    </a:ext>
                  </a:extLst>
                </p:cNvPr>
                <p:cNvSpPr txBox="1"/>
                <p:nvPr/>
              </p:nvSpPr>
              <p:spPr>
                <a:xfrm>
                  <a:off x="4273120" y="4192741"/>
                  <a:ext cx="609606" cy="161583"/>
                </a:xfrm>
                <a:prstGeom prst="rect">
                  <a:avLst/>
                </a:prstGeom>
                <a:solidFill>
                  <a:schemeClr val="tx1"/>
                </a:solidFill>
              </p:spPr>
              <p:txBody>
                <a:bodyPr wrap="square" rtlCol="0">
                  <a:spAutoFit/>
                </a:bodyPr>
                <a:lstStyle/>
                <a:p>
                  <a:r>
                    <a:rPr lang="en-US" sz="800" dirty="0">
                      <a:solidFill>
                        <a:srgbClr val="000000"/>
                      </a:solidFill>
                    </a:rPr>
                    <a:t>2e+06</a:t>
                  </a:r>
                </a:p>
              </p:txBody>
            </p:sp>
          </p:grpSp>
        </p:grpSp>
        <p:sp>
          <p:nvSpPr>
            <p:cNvPr id="15" name="TextBox 14">
              <a:extLst>
                <a:ext uri="{FF2B5EF4-FFF2-40B4-BE49-F238E27FC236}">
                  <a16:creationId xmlns:a16="http://schemas.microsoft.com/office/drawing/2014/main" id="{3ECCF045-DA68-98ED-DD66-059C2B098E9B}"/>
                </a:ext>
              </a:extLst>
            </p:cNvPr>
            <p:cNvSpPr txBox="1"/>
            <p:nvPr/>
          </p:nvSpPr>
          <p:spPr>
            <a:xfrm>
              <a:off x="2070625" y="4215884"/>
              <a:ext cx="1013394" cy="161583"/>
            </a:xfrm>
            <a:prstGeom prst="rect">
              <a:avLst/>
            </a:prstGeom>
            <a:solidFill>
              <a:schemeClr val="tx1"/>
            </a:solidFill>
          </p:spPr>
          <p:txBody>
            <a:bodyPr wrap="square" rtlCol="0">
              <a:spAutoFit/>
            </a:bodyPr>
            <a:lstStyle/>
            <a:p>
              <a:pPr algn="ctr"/>
              <a:endParaRPr lang="en-US" sz="800" dirty="0">
                <a:solidFill>
                  <a:srgbClr val="000000"/>
                </a:solidFill>
              </a:endParaRPr>
            </a:p>
          </p:txBody>
        </p:sp>
      </p:grpSp>
      <p:sp>
        <p:nvSpPr>
          <p:cNvPr id="8" name="TextBox 7">
            <a:extLst>
              <a:ext uri="{FF2B5EF4-FFF2-40B4-BE49-F238E27FC236}">
                <a16:creationId xmlns:a16="http://schemas.microsoft.com/office/drawing/2014/main" id="{029CB85C-EE64-7E8E-391E-676B49078DAC}"/>
              </a:ext>
            </a:extLst>
          </p:cNvPr>
          <p:cNvSpPr txBox="1"/>
          <p:nvPr/>
        </p:nvSpPr>
        <p:spPr>
          <a:xfrm>
            <a:off x="2601221" y="5571145"/>
            <a:ext cx="1463040" cy="338554"/>
          </a:xfrm>
          <a:prstGeom prst="rect">
            <a:avLst/>
          </a:prstGeom>
          <a:noFill/>
        </p:spPr>
        <p:txBody>
          <a:bodyPr wrap="square" rtlCol="0">
            <a:spAutoFit/>
          </a:bodyPr>
          <a:lstStyle/>
          <a:p>
            <a:pPr algn="ctr"/>
            <a:r>
              <a:rPr lang="en-US" sz="800" dirty="0">
                <a:solidFill>
                  <a:srgbClr val="000000"/>
                </a:solidFill>
              </a:rPr>
              <a:t>1e+06</a:t>
            </a:r>
          </a:p>
          <a:p>
            <a:pPr algn="ctr"/>
            <a:r>
              <a:rPr lang="en-US" sz="800" dirty="0">
                <a:solidFill>
                  <a:srgbClr val="000000"/>
                </a:solidFill>
              </a:rPr>
              <a:t>qPCR (gene copies/mg)</a:t>
            </a:r>
          </a:p>
        </p:txBody>
      </p:sp>
    </p:spTree>
    <p:custDataLst>
      <p:tags r:id="rId1"/>
    </p:custDataLst>
    <p:extLst>
      <p:ext uri="{BB962C8B-B14F-4D97-AF65-F5344CB8AC3E}">
        <p14:creationId xmlns:p14="http://schemas.microsoft.com/office/powerpoint/2010/main" val="2430916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00B08E19-5E20-0DE3-2095-E0000D54C659}"/>
              </a:ext>
            </a:extLst>
          </p:cNvPr>
          <p:cNvGraphicFramePr>
            <a:graphicFrameLocks noGrp="1"/>
          </p:cNvGraphicFramePr>
          <p:nvPr>
            <p:ph idx="1"/>
            <p:extLst>
              <p:ext uri="{D42A27DB-BD31-4B8C-83A1-F6EECF244321}">
                <p14:modId xmlns:p14="http://schemas.microsoft.com/office/powerpoint/2010/main" val="660761751"/>
              </p:ext>
            </p:extLst>
          </p:nvPr>
        </p:nvGraphicFramePr>
        <p:xfrm>
          <a:off x="558800" y="68580"/>
          <a:ext cx="11074400" cy="6720840"/>
        </p:xfrm>
        <a:graphic>
          <a:graphicData uri="http://schemas.openxmlformats.org/drawingml/2006/table">
            <a:tbl>
              <a:tblPr firstRow="1" bandRow="1">
                <a:tableStyleId>{5C22544A-7EE6-4342-B048-85BDC9FD1C3A}</a:tableStyleId>
              </a:tblPr>
              <a:tblGrid>
                <a:gridCol w="1138490">
                  <a:extLst>
                    <a:ext uri="{9D8B030D-6E8A-4147-A177-3AD203B41FA5}">
                      <a16:colId xmlns:a16="http://schemas.microsoft.com/office/drawing/2014/main" val="1799143511"/>
                    </a:ext>
                  </a:extLst>
                </a:gridCol>
                <a:gridCol w="4450460">
                  <a:extLst>
                    <a:ext uri="{9D8B030D-6E8A-4147-A177-3AD203B41FA5}">
                      <a16:colId xmlns:a16="http://schemas.microsoft.com/office/drawing/2014/main" val="1259388088"/>
                    </a:ext>
                  </a:extLst>
                </a:gridCol>
                <a:gridCol w="5485450">
                  <a:extLst>
                    <a:ext uri="{9D8B030D-6E8A-4147-A177-3AD203B41FA5}">
                      <a16:colId xmlns:a16="http://schemas.microsoft.com/office/drawing/2014/main" val="4233400040"/>
                    </a:ext>
                  </a:extLst>
                </a:gridCol>
              </a:tblGrid>
              <a:tr h="314960">
                <a:tc>
                  <a:txBody>
                    <a:bodyPr/>
                    <a:lstStyle/>
                    <a:p>
                      <a:endParaRPr lang="en-US" sz="1300" b="1" dirty="0">
                        <a:latin typeface="Verdana" panose="020B0604030504040204" pitchFamily="34" charset="0"/>
                        <a:ea typeface="Verdana" panose="020B0604030504040204" pitchFamily="34" charset="0"/>
                      </a:endParaRPr>
                    </a:p>
                  </a:txBody>
                  <a:tcPr marL="121920" marR="121920" marT="60960" marB="60960"/>
                </a:tc>
                <a:tc>
                  <a:txBody>
                    <a:bodyPr/>
                    <a:lstStyle/>
                    <a:p>
                      <a:r>
                        <a:rPr lang="en-US" sz="1300" b="1" dirty="0">
                          <a:latin typeface="Verdana" panose="020B0604030504040204" pitchFamily="34" charset="0"/>
                          <a:ea typeface="Verdana" panose="020B0604030504040204" pitchFamily="34" charset="0"/>
                        </a:rPr>
                        <a:t>Advantages</a:t>
                      </a:r>
                    </a:p>
                  </a:txBody>
                  <a:tcPr marL="121920" marR="121920" marT="60960" marB="60960"/>
                </a:tc>
                <a:tc>
                  <a:txBody>
                    <a:bodyPr/>
                    <a:lstStyle/>
                    <a:p>
                      <a:r>
                        <a:rPr lang="en-US" sz="1300" b="1" dirty="0">
                          <a:latin typeface="Verdana" panose="020B0604030504040204" pitchFamily="34" charset="0"/>
                          <a:ea typeface="Verdana" panose="020B0604030504040204" pitchFamily="34" charset="0"/>
                        </a:rPr>
                        <a:t>Disadvantages</a:t>
                      </a:r>
                    </a:p>
                  </a:txBody>
                  <a:tcPr marL="121920" marR="121920" marT="60960" marB="60960"/>
                </a:tc>
                <a:extLst>
                  <a:ext uri="{0D108BD9-81ED-4DB2-BD59-A6C34878D82A}">
                    <a16:rowId xmlns:a16="http://schemas.microsoft.com/office/drawing/2014/main" val="1795331465"/>
                  </a:ext>
                </a:extLst>
              </a:tr>
              <a:tr h="314960">
                <a:tc>
                  <a:txBody>
                    <a:bodyPr/>
                    <a:lstStyle/>
                    <a:p>
                      <a:r>
                        <a:rPr lang="en-US" sz="1300" b="1" dirty="0">
                          <a:solidFill>
                            <a:srgbClr val="000000"/>
                          </a:solidFill>
                          <a:latin typeface="Verdana" panose="020B0604030504040204" pitchFamily="34" charset="0"/>
                          <a:ea typeface="Verdana" panose="020B0604030504040204" pitchFamily="34" charset="0"/>
                        </a:rPr>
                        <a:t>Culture</a:t>
                      </a:r>
                    </a:p>
                  </a:txBody>
                  <a:tcPr marL="121920" marR="121920" marT="60960" marB="60960"/>
                </a:tc>
                <a:tc>
                  <a:txBody>
                    <a:bodyPr/>
                    <a:lstStyle/>
                    <a:p>
                      <a:r>
                        <a:rPr lang="en-US" sz="1300" dirty="0">
                          <a:solidFill>
                            <a:srgbClr val="000000"/>
                          </a:solidFill>
                          <a:latin typeface="Verdana" panose="020B0604030504040204" pitchFamily="34" charset="0"/>
                          <a:ea typeface="Verdana" panose="020B0604030504040204" pitchFamily="34" charset="0"/>
                        </a:rPr>
                        <a:t>“gold standard”</a:t>
                      </a:r>
                    </a:p>
                  </a:txBody>
                  <a:tcPr marL="121920" marR="121920" marT="60960" marB="60960"/>
                </a:tc>
                <a:tc>
                  <a:txBody>
                    <a:bodyPr/>
                    <a:lstStyle/>
                    <a:p>
                      <a:r>
                        <a:rPr lang="en-US" sz="1300" b="1" dirty="0">
                          <a:solidFill>
                            <a:srgbClr val="FF0000"/>
                          </a:solidFill>
                          <a:latin typeface="Verdana" panose="020B0604030504040204" pitchFamily="34" charset="0"/>
                          <a:ea typeface="Verdana" panose="020B0604030504040204" pitchFamily="34" charset="0"/>
                        </a:rPr>
                        <a:t>Cannot determine density</a:t>
                      </a:r>
                    </a:p>
                  </a:txBody>
                  <a:tcPr marL="121920" marR="121920" marT="60960" marB="60960"/>
                </a:tc>
                <a:extLst>
                  <a:ext uri="{0D108BD9-81ED-4DB2-BD59-A6C34878D82A}">
                    <a16:rowId xmlns:a16="http://schemas.microsoft.com/office/drawing/2014/main" val="3323252414"/>
                  </a:ext>
                </a:extLst>
              </a:tr>
              <a:tr h="314960">
                <a:tc>
                  <a:txBody>
                    <a:bodyPr/>
                    <a:lstStyle/>
                    <a:p>
                      <a:endParaRPr lang="en-US" sz="1300" b="1" dirty="0">
                        <a:solidFill>
                          <a:srgbClr val="000000"/>
                        </a:solidFill>
                        <a:latin typeface="Verdana" panose="020B0604030504040204" pitchFamily="34" charset="0"/>
                        <a:ea typeface="Verdana" panose="020B0604030504040204" pitchFamily="34" charset="0"/>
                      </a:endParaRPr>
                    </a:p>
                  </a:txBody>
                  <a:tcPr marL="121920" marR="121920" marT="60960" marB="60960"/>
                </a:tc>
                <a:tc>
                  <a:txBody>
                    <a:bodyPr/>
                    <a:lstStyle/>
                    <a:p>
                      <a:r>
                        <a:rPr lang="en-US" sz="1300" dirty="0">
                          <a:solidFill>
                            <a:srgbClr val="000000"/>
                          </a:solidFill>
                          <a:latin typeface="Verdana" panose="020B0604030504040204" pitchFamily="34" charset="0"/>
                          <a:ea typeface="Verdana" panose="020B0604030504040204" pitchFamily="34" charset="0"/>
                        </a:rPr>
                        <a:t>Detects viable parasite, visualized</a:t>
                      </a:r>
                    </a:p>
                  </a:txBody>
                  <a:tcPr marL="121920" marR="121920" marT="60960" marB="60960"/>
                </a:tc>
                <a:tc>
                  <a:txBody>
                    <a:bodyPr/>
                    <a:lstStyle/>
                    <a:p>
                      <a:r>
                        <a:rPr lang="en-US" sz="1300" dirty="0">
                          <a:solidFill>
                            <a:srgbClr val="000000"/>
                          </a:solidFill>
                          <a:latin typeface="Verdana" panose="020B0604030504040204" pitchFamily="34" charset="0"/>
                          <a:ea typeface="Verdana" panose="020B0604030504040204" pitchFamily="34" charset="0"/>
                        </a:rPr>
                        <a:t>Poor in remote field setting: contamination, variable temps.</a:t>
                      </a:r>
                    </a:p>
                  </a:txBody>
                  <a:tcPr marL="121920" marR="121920" marT="60960" marB="60960"/>
                </a:tc>
                <a:extLst>
                  <a:ext uri="{0D108BD9-81ED-4DB2-BD59-A6C34878D82A}">
                    <a16:rowId xmlns:a16="http://schemas.microsoft.com/office/drawing/2014/main" val="1332376731"/>
                  </a:ext>
                </a:extLst>
              </a:tr>
              <a:tr h="314960">
                <a:tc>
                  <a:txBody>
                    <a:bodyPr/>
                    <a:lstStyle/>
                    <a:p>
                      <a:endParaRPr lang="en-US" sz="1300" b="1" dirty="0">
                        <a:solidFill>
                          <a:srgbClr val="000000"/>
                        </a:solidFill>
                        <a:latin typeface="Verdana" panose="020B0604030504040204" pitchFamily="34" charset="0"/>
                        <a:ea typeface="Verdana" panose="020B0604030504040204" pitchFamily="34" charset="0"/>
                      </a:endParaRPr>
                    </a:p>
                  </a:txBody>
                  <a:tcPr marL="121920" marR="121920" marT="60960" marB="60960"/>
                </a:tc>
                <a:tc>
                  <a:txBody>
                    <a:bodyPr/>
                    <a:lstStyle/>
                    <a:p>
                      <a:r>
                        <a:rPr lang="en-US" sz="1300" dirty="0">
                          <a:solidFill>
                            <a:srgbClr val="000000"/>
                          </a:solidFill>
                          <a:latin typeface="Verdana" panose="020B0604030504040204" pitchFamily="34" charset="0"/>
                          <a:ea typeface="Verdana" panose="020B0604030504040204" pitchFamily="34" charset="0"/>
                        </a:rPr>
                        <a:t>Higher </a:t>
                      </a:r>
                      <a:r>
                        <a:rPr lang="en-US" sz="1300" dirty="0" err="1">
                          <a:solidFill>
                            <a:srgbClr val="000000"/>
                          </a:solidFill>
                          <a:latin typeface="Verdana" panose="020B0604030504040204" pitchFamily="34" charset="0"/>
                          <a:ea typeface="Verdana" panose="020B0604030504040204" pitchFamily="34" charset="0"/>
                        </a:rPr>
                        <a:t>DSe</a:t>
                      </a:r>
                      <a:r>
                        <a:rPr lang="en-US" sz="1300" dirty="0">
                          <a:solidFill>
                            <a:srgbClr val="000000"/>
                          </a:solidFill>
                          <a:latin typeface="Verdana" panose="020B0604030504040204" pitchFamily="34" charset="0"/>
                          <a:ea typeface="Verdana" panose="020B0604030504040204" pitchFamily="34" charset="0"/>
                        </a:rPr>
                        <a:t> than qPCR for light infections</a:t>
                      </a:r>
                    </a:p>
                  </a:txBody>
                  <a:tcPr marL="121920" marR="121920" marT="60960" marB="60960"/>
                </a:tc>
                <a:tc>
                  <a:txBody>
                    <a:bodyPr/>
                    <a:lstStyle/>
                    <a:p>
                      <a:r>
                        <a:rPr lang="en-US" sz="1300" dirty="0">
                          <a:solidFill>
                            <a:srgbClr val="000000"/>
                          </a:solidFill>
                          <a:latin typeface="Verdana" panose="020B0604030504040204" pitchFamily="34" charset="0"/>
                          <a:ea typeface="Verdana" panose="020B0604030504040204" pitchFamily="34" charset="0"/>
                        </a:rPr>
                        <a:t>Archives poorly</a:t>
                      </a:r>
                    </a:p>
                  </a:txBody>
                  <a:tcPr marL="121920" marR="121920" marT="60960" marB="60960"/>
                </a:tc>
                <a:extLst>
                  <a:ext uri="{0D108BD9-81ED-4DB2-BD59-A6C34878D82A}">
                    <a16:rowId xmlns:a16="http://schemas.microsoft.com/office/drawing/2014/main" val="984267126"/>
                  </a:ext>
                </a:extLst>
              </a:tr>
              <a:tr h="314960">
                <a:tc>
                  <a:txBody>
                    <a:bodyPr/>
                    <a:lstStyle/>
                    <a:p>
                      <a:endParaRPr lang="en-US" sz="1300" b="1" dirty="0">
                        <a:solidFill>
                          <a:srgbClr val="000000"/>
                        </a:solidFill>
                        <a:latin typeface="Verdana" panose="020B0604030504040204" pitchFamily="34" charset="0"/>
                        <a:ea typeface="Verdana" panose="020B0604030504040204" pitchFamily="34" charset="0"/>
                      </a:endParaRPr>
                    </a:p>
                  </a:txBody>
                  <a:tcPr marL="121920" marR="121920" marT="60960" marB="60960"/>
                </a:tc>
                <a:tc>
                  <a:txBody>
                    <a:bodyPr/>
                    <a:lstStyle/>
                    <a:p>
                      <a:r>
                        <a:rPr lang="en-US" sz="1300" dirty="0">
                          <a:solidFill>
                            <a:srgbClr val="000000"/>
                          </a:solidFill>
                          <a:latin typeface="Verdana" panose="020B0604030504040204" pitchFamily="34" charset="0"/>
                          <a:ea typeface="Verdana" panose="020B0604030504040204" pitchFamily="34" charset="0"/>
                        </a:rPr>
                        <a:t>Low cost</a:t>
                      </a:r>
                    </a:p>
                  </a:txBody>
                  <a:tcPr marL="121920" marR="121920" marT="60960" marB="60960"/>
                </a:tc>
                <a:tc>
                  <a:txBody>
                    <a:bodyPr/>
                    <a:lstStyle/>
                    <a:p>
                      <a:r>
                        <a:rPr lang="en-US" sz="1300" dirty="0">
                          <a:solidFill>
                            <a:srgbClr val="000000"/>
                          </a:solidFill>
                          <a:latin typeface="Verdana" panose="020B0604030504040204" pitchFamily="34" charset="0"/>
                          <a:ea typeface="Verdana" panose="020B0604030504040204" pitchFamily="34" charset="0"/>
                        </a:rPr>
                        <a:t>Does not provide health info or other infections</a:t>
                      </a:r>
                    </a:p>
                  </a:txBody>
                  <a:tcPr marL="121920" marR="121920" marT="60960" marB="60960"/>
                </a:tc>
                <a:extLst>
                  <a:ext uri="{0D108BD9-81ED-4DB2-BD59-A6C34878D82A}">
                    <a16:rowId xmlns:a16="http://schemas.microsoft.com/office/drawing/2014/main" val="673850750"/>
                  </a:ext>
                </a:extLst>
              </a:tr>
              <a:tr h="314960">
                <a:tc>
                  <a:txBody>
                    <a:bodyPr/>
                    <a:lstStyle/>
                    <a:p>
                      <a:endParaRPr lang="en-US" sz="1300" b="1" dirty="0">
                        <a:latin typeface="Verdana" panose="020B0604030504040204" pitchFamily="34" charset="0"/>
                        <a:ea typeface="Verdana" panose="020B0604030504040204" pitchFamily="34" charset="0"/>
                      </a:endParaRPr>
                    </a:p>
                  </a:txBody>
                  <a:tcPr marL="121920" marR="121920" marT="60960" marB="60960"/>
                </a:tc>
                <a:tc>
                  <a:txBody>
                    <a:bodyPr/>
                    <a:lstStyle/>
                    <a:p>
                      <a:endParaRPr lang="en-US" sz="1300" dirty="0">
                        <a:latin typeface="Verdana" panose="020B0604030504040204" pitchFamily="34" charset="0"/>
                        <a:ea typeface="Verdana" panose="020B0604030504040204" pitchFamily="34" charset="0"/>
                      </a:endParaRPr>
                    </a:p>
                  </a:txBody>
                  <a:tcPr marL="121920" marR="121920" marT="60960" marB="60960"/>
                </a:tc>
                <a:tc>
                  <a:txBody>
                    <a:bodyPr/>
                    <a:lstStyle/>
                    <a:p>
                      <a:r>
                        <a:rPr lang="en-US" sz="1300" dirty="0">
                          <a:solidFill>
                            <a:srgbClr val="000000"/>
                          </a:solidFill>
                          <a:latin typeface="Verdana" panose="020B0604030504040204" pitchFamily="34" charset="0"/>
                          <a:ea typeface="Verdana" panose="020B0604030504040204" pitchFamily="34" charset="0"/>
                        </a:rPr>
                        <a:t>Can have low </a:t>
                      </a:r>
                      <a:r>
                        <a:rPr lang="en-US" sz="1300" dirty="0" err="1">
                          <a:solidFill>
                            <a:srgbClr val="000000"/>
                          </a:solidFill>
                          <a:latin typeface="Verdana" panose="020B0604030504040204" pitchFamily="34" charset="0"/>
                          <a:ea typeface="Verdana" panose="020B0604030504040204" pitchFamily="34" charset="0"/>
                        </a:rPr>
                        <a:t>DSp</a:t>
                      </a:r>
                      <a:r>
                        <a:rPr lang="en-US" sz="1300" dirty="0">
                          <a:solidFill>
                            <a:srgbClr val="000000"/>
                          </a:solidFill>
                          <a:latin typeface="Verdana" panose="020B0604030504040204" pitchFamily="34" charset="0"/>
                          <a:ea typeface="Verdana" panose="020B0604030504040204" pitchFamily="34" charset="0"/>
                        </a:rPr>
                        <a:t>, grows morphologically similar organisms</a:t>
                      </a:r>
                    </a:p>
                  </a:txBody>
                  <a:tcPr marL="121920" marR="121920" marT="60960" marB="60960"/>
                </a:tc>
                <a:extLst>
                  <a:ext uri="{0D108BD9-81ED-4DB2-BD59-A6C34878D82A}">
                    <a16:rowId xmlns:a16="http://schemas.microsoft.com/office/drawing/2014/main" val="2756103289"/>
                  </a:ext>
                </a:extLst>
              </a:tr>
              <a:tr h="314960">
                <a:tc>
                  <a:txBody>
                    <a:bodyPr/>
                    <a:lstStyle/>
                    <a:p>
                      <a:endParaRPr lang="en-US" sz="1300" b="1" dirty="0">
                        <a:latin typeface="Verdana" panose="020B0604030504040204" pitchFamily="34" charset="0"/>
                        <a:ea typeface="Verdana" panose="020B0604030504040204" pitchFamily="34" charset="0"/>
                      </a:endParaRPr>
                    </a:p>
                  </a:txBody>
                  <a:tcPr marL="121920" marR="121920" marT="60960" marB="60960"/>
                </a:tc>
                <a:tc>
                  <a:txBody>
                    <a:bodyPr/>
                    <a:lstStyle/>
                    <a:p>
                      <a:endParaRPr lang="en-US" sz="1300" dirty="0">
                        <a:latin typeface="Verdana" panose="020B0604030504040204" pitchFamily="34" charset="0"/>
                        <a:ea typeface="Verdana" panose="020B0604030504040204" pitchFamily="34" charset="0"/>
                      </a:endParaRPr>
                    </a:p>
                  </a:txBody>
                  <a:tcPr marL="121920" marR="121920" marT="60960" marB="60960"/>
                </a:tc>
                <a:tc>
                  <a:txBody>
                    <a:bodyPr/>
                    <a:lstStyle/>
                    <a:p>
                      <a:r>
                        <a:rPr lang="en-US" sz="1300" b="1" dirty="0">
                          <a:solidFill>
                            <a:srgbClr val="FF0000"/>
                          </a:solidFill>
                          <a:latin typeface="Verdana" panose="020B0604030504040204" pitchFamily="34" charset="0"/>
                          <a:ea typeface="Verdana" panose="020B0604030504040204" pitchFamily="34" charset="0"/>
                        </a:rPr>
                        <a:t>Long turnaround (2wks)</a:t>
                      </a:r>
                    </a:p>
                  </a:txBody>
                  <a:tcPr marL="121920" marR="121920" marT="60960" marB="60960"/>
                </a:tc>
                <a:extLst>
                  <a:ext uri="{0D108BD9-81ED-4DB2-BD59-A6C34878D82A}">
                    <a16:rowId xmlns:a16="http://schemas.microsoft.com/office/drawing/2014/main" val="351185300"/>
                  </a:ext>
                </a:extLst>
              </a:tr>
              <a:tr h="314960">
                <a:tc>
                  <a:txBody>
                    <a:bodyPr/>
                    <a:lstStyle/>
                    <a:p>
                      <a:endParaRPr lang="en-US" sz="1300" b="1" dirty="0">
                        <a:latin typeface="Verdana" panose="020B0604030504040204" pitchFamily="34" charset="0"/>
                        <a:ea typeface="Verdana" panose="020B0604030504040204" pitchFamily="34" charset="0"/>
                      </a:endParaRPr>
                    </a:p>
                  </a:txBody>
                  <a:tcPr marL="121920" marR="121920" marT="60960" marB="60960"/>
                </a:tc>
                <a:tc>
                  <a:txBody>
                    <a:bodyPr/>
                    <a:lstStyle/>
                    <a:p>
                      <a:endParaRPr lang="en-US" sz="1300" dirty="0">
                        <a:latin typeface="Verdana" panose="020B0604030504040204" pitchFamily="34" charset="0"/>
                        <a:ea typeface="Verdana" panose="020B0604030504040204" pitchFamily="34" charset="0"/>
                      </a:endParaRPr>
                    </a:p>
                  </a:txBody>
                  <a:tcPr marL="121920" marR="121920" marT="60960" marB="60960"/>
                </a:tc>
                <a:tc>
                  <a:txBody>
                    <a:bodyPr/>
                    <a:lstStyle/>
                    <a:p>
                      <a:r>
                        <a:rPr lang="en-US" sz="1300" b="1" dirty="0">
                          <a:solidFill>
                            <a:srgbClr val="FF0000"/>
                          </a:solidFill>
                          <a:latin typeface="Verdana" panose="020B0604030504040204" pitchFamily="34" charset="0"/>
                          <a:ea typeface="Verdana" panose="020B0604030504040204" pitchFamily="34" charset="0"/>
                        </a:rPr>
                        <a:t>Not high-throughput</a:t>
                      </a:r>
                    </a:p>
                  </a:txBody>
                  <a:tcPr marL="121920" marR="121920" marT="60960" marB="60960"/>
                </a:tc>
                <a:extLst>
                  <a:ext uri="{0D108BD9-81ED-4DB2-BD59-A6C34878D82A}">
                    <a16:rowId xmlns:a16="http://schemas.microsoft.com/office/drawing/2014/main" val="1320060576"/>
                  </a:ext>
                </a:extLst>
              </a:tr>
              <a:tr h="314960">
                <a:tc>
                  <a:txBody>
                    <a:bodyPr/>
                    <a:lstStyle/>
                    <a:p>
                      <a:r>
                        <a:rPr lang="en-US" sz="1300" b="1" dirty="0">
                          <a:solidFill>
                            <a:srgbClr val="000000"/>
                          </a:solidFill>
                          <a:latin typeface="Verdana" panose="020B0604030504040204" pitchFamily="34" charset="0"/>
                          <a:ea typeface="Verdana" panose="020B0604030504040204" pitchFamily="34" charset="0"/>
                        </a:rPr>
                        <a:t>Histology</a:t>
                      </a:r>
                    </a:p>
                  </a:txBody>
                  <a:tcPr marL="121920" marR="121920" marT="60960" marB="6096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300" b="1" dirty="0">
                          <a:solidFill>
                            <a:srgbClr val="3333FF"/>
                          </a:solidFill>
                          <a:latin typeface="Verdana" panose="020B0604030504040204" pitchFamily="34" charset="0"/>
                          <a:ea typeface="Verdana" panose="020B0604030504040204" pitchFamily="34" charset="0"/>
                        </a:rPr>
                        <a:t>Provides density data</a:t>
                      </a:r>
                    </a:p>
                  </a:txBody>
                  <a:tcPr marL="121920" marR="121920" marT="60960" marB="60960"/>
                </a:tc>
                <a:tc>
                  <a:txBody>
                    <a:bodyPr/>
                    <a:lstStyle/>
                    <a:p>
                      <a:r>
                        <a:rPr lang="en-US" sz="1300" dirty="0">
                          <a:solidFill>
                            <a:srgbClr val="000000"/>
                          </a:solidFill>
                          <a:latin typeface="Verdana" panose="020B0604030504040204" pitchFamily="34" charset="0"/>
                          <a:ea typeface="Verdana" panose="020B0604030504040204" pitchFamily="34" charset="0"/>
                        </a:rPr>
                        <a:t>Only partially assess viability by tissue integrity </a:t>
                      </a:r>
                    </a:p>
                  </a:txBody>
                  <a:tcPr marL="121920" marR="121920" marT="60960" marB="60960"/>
                </a:tc>
                <a:extLst>
                  <a:ext uri="{0D108BD9-81ED-4DB2-BD59-A6C34878D82A}">
                    <a16:rowId xmlns:a16="http://schemas.microsoft.com/office/drawing/2014/main" val="2339949450"/>
                  </a:ext>
                </a:extLst>
              </a:tr>
              <a:tr h="314960">
                <a:tc>
                  <a:txBody>
                    <a:bodyPr/>
                    <a:lstStyle/>
                    <a:p>
                      <a:endParaRPr lang="en-US" sz="1300" b="1" dirty="0">
                        <a:latin typeface="Verdana" panose="020B0604030504040204" pitchFamily="34" charset="0"/>
                        <a:ea typeface="Verdana" panose="020B0604030504040204" pitchFamily="34" charset="0"/>
                      </a:endParaRPr>
                    </a:p>
                  </a:txBody>
                  <a:tcPr marL="121920" marR="121920" marT="60960" marB="6096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300" dirty="0">
                          <a:solidFill>
                            <a:srgbClr val="000000"/>
                          </a:solidFill>
                          <a:latin typeface="Verdana" panose="020B0604030504040204" pitchFamily="34" charset="0"/>
                          <a:ea typeface="Verdana" panose="020B0604030504040204" pitchFamily="34" charset="0"/>
                        </a:rPr>
                        <a:t>Provides health &amp; other disease info</a:t>
                      </a:r>
                    </a:p>
                  </a:txBody>
                  <a:tcPr marL="121920" marR="121920" marT="60960" marB="60960"/>
                </a:tc>
                <a:tc>
                  <a:txBody>
                    <a:bodyPr/>
                    <a:lstStyle/>
                    <a:p>
                      <a:r>
                        <a:rPr lang="en-US" sz="1300" dirty="0">
                          <a:solidFill>
                            <a:srgbClr val="000000"/>
                          </a:solidFill>
                          <a:latin typeface="Verdana" panose="020B0604030504040204" pitchFamily="34" charset="0"/>
                          <a:ea typeface="Verdana" panose="020B0604030504040204" pitchFamily="34" charset="0"/>
                        </a:rPr>
                        <a:t>Low </a:t>
                      </a:r>
                      <a:r>
                        <a:rPr lang="en-US" sz="1300" dirty="0" err="1">
                          <a:solidFill>
                            <a:srgbClr val="000000"/>
                          </a:solidFill>
                          <a:latin typeface="Verdana" panose="020B0604030504040204" pitchFamily="34" charset="0"/>
                          <a:ea typeface="Verdana" panose="020B0604030504040204" pitchFamily="34" charset="0"/>
                        </a:rPr>
                        <a:t>DSe</a:t>
                      </a:r>
                      <a:r>
                        <a:rPr lang="en-US" sz="1300" dirty="0">
                          <a:solidFill>
                            <a:srgbClr val="000000"/>
                          </a:solidFill>
                          <a:latin typeface="Verdana" panose="020B0604030504040204" pitchFamily="34" charset="0"/>
                          <a:ea typeface="Verdana" panose="020B0604030504040204" pitchFamily="34" charset="0"/>
                        </a:rPr>
                        <a:t> due to random distribution, small sample amount</a:t>
                      </a:r>
                    </a:p>
                  </a:txBody>
                  <a:tcPr marL="121920" marR="121920" marT="60960" marB="60960"/>
                </a:tc>
                <a:extLst>
                  <a:ext uri="{0D108BD9-81ED-4DB2-BD59-A6C34878D82A}">
                    <a16:rowId xmlns:a16="http://schemas.microsoft.com/office/drawing/2014/main" val="606117001"/>
                  </a:ext>
                </a:extLst>
              </a:tr>
              <a:tr h="314960">
                <a:tc>
                  <a:txBody>
                    <a:bodyPr/>
                    <a:lstStyle/>
                    <a:p>
                      <a:endParaRPr lang="en-US" sz="1300" b="1" dirty="0">
                        <a:latin typeface="Verdana" panose="020B0604030504040204" pitchFamily="34" charset="0"/>
                        <a:ea typeface="Verdana" panose="020B0604030504040204" pitchFamily="34" charset="0"/>
                      </a:endParaRPr>
                    </a:p>
                  </a:txBody>
                  <a:tcPr marL="121920" marR="121920" marT="60960" marB="6096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300" dirty="0">
                          <a:solidFill>
                            <a:srgbClr val="000000"/>
                          </a:solidFill>
                          <a:latin typeface="Verdana" panose="020B0604030504040204" pitchFamily="34" charset="0"/>
                          <a:ea typeface="Verdana" panose="020B0604030504040204" pitchFamily="34" charset="0"/>
                        </a:rPr>
                        <a:t>Visualizes parasite; “gold standard”</a:t>
                      </a:r>
                    </a:p>
                  </a:txBody>
                  <a:tcPr marL="121920" marR="121920" marT="60960" marB="60960"/>
                </a:tc>
                <a:tc>
                  <a:txBody>
                    <a:bodyPr/>
                    <a:lstStyle/>
                    <a:p>
                      <a:r>
                        <a:rPr lang="en-US" sz="1300" dirty="0">
                          <a:solidFill>
                            <a:srgbClr val="000000"/>
                          </a:solidFill>
                          <a:latin typeface="Verdana" panose="020B0604030504040204" pitchFamily="34" charset="0"/>
                          <a:ea typeface="Verdana" panose="020B0604030504040204" pitchFamily="34" charset="0"/>
                        </a:rPr>
                        <a:t>Moderate cost</a:t>
                      </a:r>
                    </a:p>
                  </a:txBody>
                  <a:tcPr marL="121920" marR="121920" marT="60960" marB="60960"/>
                </a:tc>
                <a:extLst>
                  <a:ext uri="{0D108BD9-81ED-4DB2-BD59-A6C34878D82A}">
                    <a16:rowId xmlns:a16="http://schemas.microsoft.com/office/drawing/2014/main" val="3438808886"/>
                  </a:ext>
                </a:extLst>
              </a:tr>
              <a:tr h="314960">
                <a:tc>
                  <a:txBody>
                    <a:bodyPr/>
                    <a:lstStyle/>
                    <a:p>
                      <a:endParaRPr lang="en-US" sz="1300" b="1" dirty="0">
                        <a:latin typeface="Verdana" panose="020B0604030504040204" pitchFamily="34" charset="0"/>
                        <a:ea typeface="Verdana" panose="020B0604030504040204" pitchFamily="34" charset="0"/>
                      </a:endParaRPr>
                    </a:p>
                  </a:txBody>
                  <a:tcPr marL="121920" marR="121920" marT="60960" marB="6096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300" dirty="0">
                          <a:solidFill>
                            <a:srgbClr val="000000"/>
                          </a:solidFill>
                          <a:latin typeface="Verdana" panose="020B0604030504040204" pitchFamily="34" charset="0"/>
                          <a:ea typeface="Verdana" panose="020B0604030504040204" pitchFamily="34" charset="0"/>
                        </a:rPr>
                        <a:t>Easy to fix in field</a:t>
                      </a:r>
                    </a:p>
                  </a:txBody>
                  <a:tcPr marL="121920" marR="121920" marT="60960" marB="60960"/>
                </a:tc>
                <a:tc>
                  <a:txBody>
                    <a:bodyPr/>
                    <a:lstStyle/>
                    <a:p>
                      <a:r>
                        <a:rPr lang="en-US" sz="1300" b="1" dirty="0">
                          <a:solidFill>
                            <a:srgbClr val="FF0000"/>
                          </a:solidFill>
                          <a:latin typeface="Verdana" panose="020B0604030504040204" pitchFamily="34" charset="0"/>
                          <a:ea typeface="Verdana" panose="020B0604030504040204" pitchFamily="34" charset="0"/>
                        </a:rPr>
                        <a:t>Long turnaround (1mo+)</a:t>
                      </a:r>
                    </a:p>
                  </a:txBody>
                  <a:tcPr marL="121920" marR="121920" marT="60960" marB="60960"/>
                </a:tc>
                <a:extLst>
                  <a:ext uri="{0D108BD9-81ED-4DB2-BD59-A6C34878D82A}">
                    <a16:rowId xmlns:a16="http://schemas.microsoft.com/office/drawing/2014/main" val="1926737294"/>
                  </a:ext>
                </a:extLst>
              </a:tr>
              <a:tr h="314960">
                <a:tc>
                  <a:txBody>
                    <a:bodyPr/>
                    <a:lstStyle/>
                    <a:p>
                      <a:endParaRPr lang="en-US" sz="1300" b="1" dirty="0">
                        <a:latin typeface="Verdana" panose="020B0604030504040204" pitchFamily="34" charset="0"/>
                        <a:ea typeface="Verdana" panose="020B0604030504040204" pitchFamily="34" charset="0"/>
                      </a:endParaRPr>
                    </a:p>
                  </a:txBody>
                  <a:tcPr marL="121920" marR="121920" marT="60960" marB="6096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300" dirty="0">
                          <a:solidFill>
                            <a:srgbClr val="000000"/>
                          </a:solidFill>
                          <a:latin typeface="Verdana" panose="020B0604030504040204" pitchFamily="34" charset="0"/>
                          <a:ea typeface="Verdana" panose="020B0604030504040204" pitchFamily="34" charset="0"/>
                        </a:rPr>
                        <a:t>Easily archives</a:t>
                      </a:r>
                    </a:p>
                  </a:txBody>
                  <a:tcPr marL="121920" marR="121920" marT="60960" marB="60960"/>
                </a:tc>
                <a:tc>
                  <a:txBody>
                    <a:bodyPr/>
                    <a:lstStyle/>
                    <a:p>
                      <a:r>
                        <a:rPr lang="en-US" sz="1300" b="1" dirty="0">
                          <a:solidFill>
                            <a:srgbClr val="FF0000"/>
                          </a:solidFill>
                          <a:latin typeface="Verdana" panose="020B0604030504040204" pitchFamily="34" charset="0"/>
                          <a:ea typeface="Verdana" panose="020B0604030504040204" pitchFamily="34" charset="0"/>
                        </a:rPr>
                        <a:t>Not high-throughput</a:t>
                      </a:r>
                    </a:p>
                  </a:txBody>
                  <a:tcPr marL="121920" marR="121920" marT="60960" marB="60960"/>
                </a:tc>
                <a:extLst>
                  <a:ext uri="{0D108BD9-81ED-4DB2-BD59-A6C34878D82A}">
                    <a16:rowId xmlns:a16="http://schemas.microsoft.com/office/drawing/2014/main" val="1236910815"/>
                  </a:ext>
                </a:extLst>
              </a:tr>
              <a:tr h="314960">
                <a:tc>
                  <a:txBody>
                    <a:bodyPr/>
                    <a:lstStyle/>
                    <a:p>
                      <a:endParaRPr lang="en-US" sz="1300" b="1" dirty="0">
                        <a:latin typeface="Verdana" panose="020B0604030504040204" pitchFamily="34" charset="0"/>
                        <a:ea typeface="Verdana" panose="020B0604030504040204" pitchFamily="34" charset="0"/>
                      </a:endParaRPr>
                    </a:p>
                  </a:txBody>
                  <a:tcPr marL="121920" marR="121920" marT="60960" marB="60960"/>
                </a:tc>
                <a:tc>
                  <a:txBody>
                    <a:bodyPr/>
                    <a:lstStyle/>
                    <a:p>
                      <a:r>
                        <a:rPr lang="en-US" sz="1300" dirty="0">
                          <a:solidFill>
                            <a:srgbClr val="000000"/>
                          </a:solidFill>
                          <a:latin typeface="Verdana" panose="020B0604030504040204" pitchFamily="34" charset="0"/>
                          <a:ea typeface="Verdana" panose="020B0604030504040204" pitchFamily="34" charset="0"/>
                        </a:rPr>
                        <a:t>High </a:t>
                      </a:r>
                      <a:r>
                        <a:rPr lang="en-US" sz="1300" dirty="0" err="1">
                          <a:solidFill>
                            <a:srgbClr val="000000"/>
                          </a:solidFill>
                          <a:latin typeface="Verdana" panose="020B0604030504040204" pitchFamily="34" charset="0"/>
                          <a:ea typeface="Verdana" panose="020B0604030504040204" pitchFamily="34" charset="0"/>
                        </a:rPr>
                        <a:t>DSp</a:t>
                      </a:r>
                      <a:r>
                        <a:rPr lang="en-US" sz="1300" dirty="0">
                          <a:solidFill>
                            <a:srgbClr val="000000"/>
                          </a:solidFill>
                          <a:latin typeface="Verdana" panose="020B0604030504040204" pitchFamily="34" charset="0"/>
                          <a:ea typeface="Verdana" panose="020B0604030504040204" pitchFamily="34" charset="0"/>
                        </a:rPr>
                        <a:t>, can use special stains, IHC</a:t>
                      </a:r>
                    </a:p>
                  </a:txBody>
                  <a:tcPr marL="121920" marR="121920" marT="60960" marB="60960"/>
                </a:tc>
                <a:tc>
                  <a:txBody>
                    <a:bodyPr/>
                    <a:lstStyle/>
                    <a:p>
                      <a:endParaRPr lang="en-US" sz="1300" dirty="0">
                        <a:latin typeface="Verdana" panose="020B0604030504040204" pitchFamily="34" charset="0"/>
                        <a:ea typeface="Verdana" panose="020B0604030504040204" pitchFamily="34" charset="0"/>
                      </a:endParaRPr>
                    </a:p>
                  </a:txBody>
                  <a:tcPr marL="121920" marR="121920" marT="60960" marB="60960"/>
                </a:tc>
                <a:extLst>
                  <a:ext uri="{0D108BD9-81ED-4DB2-BD59-A6C34878D82A}">
                    <a16:rowId xmlns:a16="http://schemas.microsoft.com/office/drawing/2014/main" val="2547657374"/>
                  </a:ext>
                </a:extLst>
              </a:tr>
              <a:tr h="314960">
                <a:tc>
                  <a:txBody>
                    <a:bodyPr/>
                    <a:lstStyle/>
                    <a:p>
                      <a:r>
                        <a:rPr lang="en-US" sz="1300" b="1" dirty="0">
                          <a:solidFill>
                            <a:srgbClr val="000000"/>
                          </a:solidFill>
                          <a:latin typeface="Verdana" panose="020B0604030504040204" pitchFamily="34" charset="0"/>
                          <a:ea typeface="Verdana" panose="020B0604030504040204" pitchFamily="34" charset="0"/>
                        </a:rPr>
                        <a:t>qPCR</a:t>
                      </a:r>
                    </a:p>
                  </a:txBody>
                  <a:tcPr marL="121920" marR="121920" marT="60960" marB="60960"/>
                </a:tc>
                <a:tc>
                  <a:txBody>
                    <a:bodyPr/>
                    <a:lstStyle/>
                    <a:p>
                      <a:r>
                        <a:rPr lang="en-US" sz="1300" b="1" dirty="0">
                          <a:solidFill>
                            <a:srgbClr val="3333FF"/>
                          </a:solidFill>
                          <a:latin typeface="Verdana" panose="020B0604030504040204" pitchFamily="34" charset="0"/>
                          <a:ea typeface="Verdana" panose="020B0604030504040204" pitchFamily="34" charset="0"/>
                        </a:rPr>
                        <a:t>Provides density data</a:t>
                      </a:r>
                    </a:p>
                  </a:txBody>
                  <a:tcPr marL="121920" marR="121920" marT="60960" marB="60960"/>
                </a:tc>
                <a:tc>
                  <a:txBody>
                    <a:bodyPr/>
                    <a:lstStyle/>
                    <a:p>
                      <a:r>
                        <a:rPr lang="en-US" sz="1300" dirty="0">
                          <a:solidFill>
                            <a:srgbClr val="000000"/>
                          </a:solidFill>
                          <a:latin typeface="Verdana" panose="020B0604030504040204" pitchFamily="34" charset="0"/>
                          <a:ea typeface="Verdana" panose="020B0604030504040204" pitchFamily="34" charset="0"/>
                        </a:rPr>
                        <a:t>Only partially assess viability by low Ct values</a:t>
                      </a:r>
                    </a:p>
                  </a:txBody>
                  <a:tcPr marL="121920" marR="121920" marT="60960" marB="60960"/>
                </a:tc>
                <a:extLst>
                  <a:ext uri="{0D108BD9-81ED-4DB2-BD59-A6C34878D82A}">
                    <a16:rowId xmlns:a16="http://schemas.microsoft.com/office/drawing/2014/main" val="4094098975"/>
                  </a:ext>
                </a:extLst>
              </a:tr>
              <a:tr h="314960">
                <a:tc>
                  <a:txBody>
                    <a:bodyPr/>
                    <a:lstStyle/>
                    <a:p>
                      <a:endParaRPr lang="en-US" sz="1300" b="1" dirty="0">
                        <a:latin typeface="Verdana" panose="020B0604030504040204" pitchFamily="34" charset="0"/>
                        <a:ea typeface="Verdana" panose="020B0604030504040204" pitchFamily="34" charset="0"/>
                      </a:endParaRPr>
                    </a:p>
                  </a:txBody>
                  <a:tcPr marL="121920" marR="121920" marT="60960" marB="60960"/>
                </a:tc>
                <a:tc>
                  <a:txBody>
                    <a:bodyPr/>
                    <a:lstStyle/>
                    <a:p>
                      <a:r>
                        <a:rPr lang="en-US" sz="1300" b="1" dirty="0">
                          <a:solidFill>
                            <a:srgbClr val="3333FF"/>
                          </a:solidFill>
                          <a:latin typeface="Verdana" panose="020B0604030504040204" pitchFamily="34" charset="0"/>
                          <a:ea typeface="Verdana" panose="020B0604030504040204" pitchFamily="34" charset="0"/>
                        </a:rPr>
                        <a:t>High </a:t>
                      </a:r>
                      <a:r>
                        <a:rPr lang="en-US" sz="1300" b="1" dirty="0" err="1">
                          <a:solidFill>
                            <a:srgbClr val="3333FF"/>
                          </a:solidFill>
                          <a:latin typeface="Verdana" panose="020B0604030504040204" pitchFamily="34" charset="0"/>
                          <a:ea typeface="Verdana" panose="020B0604030504040204" pitchFamily="34" charset="0"/>
                        </a:rPr>
                        <a:t>DSe</a:t>
                      </a:r>
                      <a:r>
                        <a:rPr lang="en-US" sz="1300" b="1" dirty="0">
                          <a:solidFill>
                            <a:srgbClr val="3333FF"/>
                          </a:solidFill>
                          <a:latin typeface="Verdana" panose="020B0604030504040204" pitchFamily="34" charset="0"/>
                          <a:ea typeface="Verdana" panose="020B0604030504040204" pitchFamily="34" charset="0"/>
                        </a:rPr>
                        <a:t> &amp; </a:t>
                      </a:r>
                      <a:r>
                        <a:rPr lang="en-US" sz="1300" b="1" dirty="0" err="1">
                          <a:solidFill>
                            <a:srgbClr val="3333FF"/>
                          </a:solidFill>
                          <a:latin typeface="Verdana" panose="020B0604030504040204" pitchFamily="34" charset="0"/>
                          <a:ea typeface="Verdana" panose="020B0604030504040204" pitchFamily="34" charset="0"/>
                        </a:rPr>
                        <a:t>DSp</a:t>
                      </a:r>
                      <a:endParaRPr lang="en-US" sz="1300" b="1" dirty="0">
                        <a:solidFill>
                          <a:srgbClr val="3333FF"/>
                        </a:solidFill>
                        <a:latin typeface="Verdana" panose="020B0604030504040204" pitchFamily="34" charset="0"/>
                        <a:ea typeface="Verdana" panose="020B0604030504040204" pitchFamily="34" charset="0"/>
                      </a:endParaRPr>
                    </a:p>
                  </a:txBody>
                  <a:tcPr marL="121920" marR="121920" marT="60960" marB="60960"/>
                </a:tc>
                <a:tc>
                  <a:txBody>
                    <a:bodyPr/>
                    <a:lstStyle/>
                    <a:p>
                      <a:r>
                        <a:rPr lang="en-US" sz="1300" dirty="0">
                          <a:solidFill>
                            <a:srgbClr val="000000"/>
                          </a:solidFill>
                          <a:latin typeface="Verdana" panose="020B0604030504040204" pitchFamily="34" charset="0"/>
                          <a:ea typeface="Verdana" panose="020B0604030504040204" pitchFamily="34" charset="0"/>
                        </a:rPr>
                        <a:t>Cannot visualize parasite</a:t>
                      </a:r>
                    </a:p>
                  </a:txBody>
                  <a:tcPr marL="121920" marR="121920" marT="60960" marB="60960"/>
                </a:tc>
                <a:extLst>
                  <a:ext uri="{0D108BD9-81ED-4DB2-BD59-A6C34878D82A}">
                    <a16:rowId xmlns:a16="http://schemas.microsoft.com/office/drawing/2014/main" val="2711523979"/>
                  </a:ext>
                </a:extLst>
              </a:tr>
              <a:tr h="314960">
                <a:tc>
                  <a:txBody>
                    <a:bodyPr/>
                    <a:lstStyle/>
                    <a:p>
                      <a:endParaRPr lang="en-US" sz="1300" b="1" dirty="0">
                        <a:latin typeface="Verdana" panose="020B0604030504040204" pitchFamily="34" charset="0"/>
                        <a:ea typeface="Verdana" panose="020B0604030504040204" pitchFamily="34" charset="0"/>
                      </a:endParaRPr>
                    </a:p>
                  </a:txBody>
                  <a:tcPr marL="121920" marR="121920" marT="60960" marB="60960"/>
                </a:tc>
                <a:tc>
                  <a:txBody>
                    <a:bodyPr/>
                    <a:lstStyle/>
                    <a:p>
                      <a:r>
                        <a:rPr lang="en-US" sz="1300" dirty="0">
                          <a:solidFill>
                            <a:srgbClr val="000000"/>
                          </a:solidFill>
                          <a:latin typeface="Verdana" panose="020B0604030504040204" pitchFamily="34" charset="0"/>
                          <a:ea typeface="Verdana" panose="020B0604030504040204" pitchFamily="34" charset="0"/>
                        </a:rPr>
                        <a:t>Easy to fix in field</a:t>
                      </a:r>
                    </a:p>
                  </a:txBody>
                  <a:tcPr marL="121920" marR="121920" marT="60960" marB="60960"/>
                </a:tc>
                <a:tc>
                  <a:txBody>
                    <a:bodyPr/>
                    <a:lstStyle/>
                    <a:p>
                      <a:r>
                        <a:rPr lang="en-US" sz="1300" dirty="0">
                          <a:solidFill>
                            <a:srgbClr val="000000"/>
                          </a:solidFill>
                          <a:latin typeface="Verdana" panose="020B0604030504040204" pitchFamily="34" charset="0"/>
                          <a:ea typeface="Verdana" panose="020B0604030504040204" pitchFamily="34" charset="0"/>
                        </a:rPr>
                        <a:t>Cannot provide additional health/infection info</a:t>
                      </a:r>
                    </a:p>
                  </a:txBody>
                  <a:tcPr marL="121920" marR="121920" marT="60960" marB="60960"/>
                </a:tc>
                <a:extLst>
                  <a:ext uri="{0D108BD9-81ED-4DB2-BD59-A6C34878D82A}">
                    <a16:rowId xmlns:a16="http://schemas.microsoft.com/office/drawing/2014/main" val="1807968539"/>
                  </a:ext>
                </a:extLst>
              </a:tr>
              <a:tr h="314960">
                <a:tc>
                  <a:txBody>
                    <a:bodyPr/>
                    <a:lstStyle/>
                    <a:p>
                      <a:endParaRPr lang="en-US" sz="1300" b="1" dirty="0">
                        <a:latin typeface="Verdana" panose="020B0604030504040204" pitchFamily="34" charset="0"/>
                        <a:ea typeface="Verdana" panose="020B0604030504040204" pitchFamily="34" charset="0"/>
                      </a:endParaRPr>
                    </a:p>
                  </a:txBody>
                  <a:tcPr marL="121920" marR="121920" marT="60960" marB="60960"/>
                </a:tc>
                <a:tc>
                  <a:txBody>
                    <a:bodyPr/>
                    <a:lstStyle/>
                    <a:p>
                      <a:r>
                        <a:rPr lang="en-US" sz="1300" dirty="0">
                          <a:solidFill>
                            <a:srgbClr val="000000"/>
                          </a:solidFill>
                          <a:latin typeface="Verdana" panose="020B0604030504040204" pitchFamily="34" charset="0"/>
                          <a:ea typeface="Verdana" panose="020B0604030504040204" pitchFamily="34" charset="0"/>
                        </a:rPr>
                        <a:t>Easily archive</a:t>
                      </a:r>
                    </a:p>
                  </a:txBody>
                  <a:tcPr marL="121920" marR="121920" marT="60960" marB="60960"/>
                </a:tc>
                <a:tc>
                  <a:txBody>
                    <a:bodyPr/>
                    <a:lstStyle/>
                    <a:p>
                      <a:r>
                        <a:rPr lang="en-US" sz="1300" dirty="0">
                          <a:solidFill>
                            <a:srgbClr val="000000"/>
                          </a:solidFill>
                          <a:latin typeface="Verdana" panose="020B0604030504040204" pitchFamily="34" charset="0"/>
                          <a:ea typeface="Verdana" panose="020B0604030504040204" pitchFamily="34" charset="0"/>
                        </a:rPr>
                        <a:t>Lower </a:t>
                      </a:r>
                      <a:r>
                        <a:rPr lang="en-US" sz="1300" dirty="0" err="1">
                          <a:solidFill>
                            <a:srgbClr val="000000"/>
                          </a:solidFill>
                          <a:latin typeface="Verdana" panose="020B0604030504040204" pitchFamily="34" charset="0"/>
                          <a:ea typeface="Verdana" panose="020B0604030504040204" pitchFamily="34" charset="0"/>
                        </a:rPr>
                        <a:t>DSe</a:t>
                      </a:r>
                      <a:r>
                        <a:rPr lang="en-US" sz="1300" dirty="0">
                          <a:solidFill>
                            <a:srgbClr val="000000"/>
                          </a:solidFill>
                          <a:latin typeface="Verdana" panose="020B0604030504040204" pitchFamily="34" charset="0"/>
                          <a:ea typeface="Verdana" panose="020B0604030504040204" pitchFamily="34" charset="0"/>
                        </a:rPr>
                        <a:t> than culture for light infections, but can increase</a:t>
                      </a:r>
                    </a:p>
                  </a:txBody>
                  <a:tcPr marL="121920" marR="121920" marT="60960" marB="60960"/>
                </a:tc>
                <a:extLst>
                  <a:ext uri="{0D108BD9-81ED-4DB2-BD59-A6C34878D82A}">
                    <a16:rowId xmlns:a16="http://schemas.microsoft.com/office/drawing/2014/main" val="902655416"/>
                  </a:ext>
                </a:extLst>
              </a:tr>
              <a:tr h="314960">
                <a:tc>
                  <a:txBody>
                    <a:bodyPr/>
                    <a:lstStyle/>
                    <a:p>
                      <a:endParaRPr lang="en-US" sz="1300" b="1" dirty="0">
                        <a:latin typeface="Verdana" panose="020B0604030504040204" pitchFamily="34" charset="0"/>
                        <a:ea typeface="Verdana" panose="020B0604030504040204" pitchFamily="34" charset="0"/>
                      </a:endParaRPr>
                    </a:p>
                  </a:txBody>
                  <a:tcPr marL="121920" marR="121920" marT="60960" marB="60960"/>
                </a:tc>
                <a:tc>
                  <a:txBody>
                    <a:bodyPr/>
                    <a:lstStyle/>
                    <a:p>
                      <a:r>
                        <a:rPr lang="en-US" sz="1300" dirty="0">
                          <a:solidFill>
                            <a:srgbClr val="000000"/>
                          </a:solidFill>
                          <a:latin typeface="Verdana" panose="020B0604030504040204" pitchFamily="34" charset="0"/>
                          <a:ea typeface="Verdana" panose="020B0604030504040204" pitchFamily="34" charset="0"/>
                        </a:rPr>
                        <a:t>Use sequence for molecular epidemiology</a:t>
                      </a:r>
                    </a:p>
                  </a:txBody>
                  <a:tcPr marL="121920" marR="121920" marT="60960" marB="60960"/>
                </a:tc>
                <a:tc>
                  <a:txBody>
                    <a:bodyPr/>
                    <a:lstStyle/>
                    <a:p>
                      <a:r>
                        <a:rPr lang="en-US" sz="1300" dirty="0">
                          <a:solidFill>
                            <a:srgbClr val="000000"/>
                          </a:solidFill>
                          <a:latin typeface="Verdana" panose="020B0604030504040204" pitchFamily="34" charset="0"/>
                          <a:ea typeface="Verdana" panose="020B0604030504040204" pitchFamily="34" charset="0"/>
                        </a:rPr>
                        <a:t>Higher cost</a:t>
                      </a:r>
                    </a:p>
                  </a:txBody>
                  <a:tcPr marL="121920" marR="121920" marT="60960" marB="60960"/>
                </a:tc>
                <a:extLst>
                  <a:ext uri="{0D108BD9-81ED-4DB2-BD59-A6C34878D82A}">
                    <a16:rowId xmlns:a16="http://schemas.microsoft.com/office/drawing/2014/main" val="1470962022"/>
                  </a:ext>
                </a:extLst>
              </a:tr>
              <a:tr h="314960">
                <a:tc>
                  <a:txBody>
                    <a:bodyPr/>
                    <a:lstStyle/>
                    <a:p>
                      <a:endParaRPr lang="en-US" sz="1300" b="1" dirty="0">
                        <a:latin typeface="Verdana" panose="020B0604030504040204" pitchFamily="34" charset="0"/>
                        <a:ea typeface="Verdana" panose="020B0604030504040204" pitchFamily="34" charset="0"/>
                      </a:endParaRPr>
                    </a:p>
                  </a:txBody>
                  <a:tcPr marL="121920" marR="121920" marT="60960" marB="60960"/>
                </a:tc>
                <a:tc>
                  <a:txBody>
                    <a:bodyPr/>
                    <a:lstStyle/>
                    <a:p>
                      <a:r>
                        <a:rPr lang="en-US" sz="1300" b="1" dirty="0">
                          <a:solidFill>
                            <a:srgbClr val="3333FF"/>
                          </a:solidFill>
                          <a:latin typeface="Verdana" panose="020B0604030504040204" pitchFamily="34" charset="0"/>
                          <a:ea typeface="Verdana" panose="020B0604030504040204" pitchFamily="34" charset="0"/>
                        </a:rPr>
                        <a:t>Rapid turnaround (2d)</a:t>
                      </a:r>
                    </a:p>
                  </a:txBody>
                  <a:tcPr marL="121920" marR="121920" marT="60960" marB="60960"/>
                </a:tc>
                <a:tc>
                  <a:txBody>
                    <a:bodyPr/>
                    <a:lstStyle/>
                    <a:p>
                      <a:endParaRPr lang="en-US" sz="1300" dirty="0">
                        <a:solidFill>
                          <a:srgbClr val="000000"/>
                        </a:solidFill>
                        <a:latin typeface="Verdana" panose="020B0604030504040204" pitchFamily="34" charset="0"/>
                        <a:ea typeface="Verdana" panose="020B0604030504040204" pitchFamily="34" charset="0"/>
                      </a:endParaRPr>
                    </a:p>
                  </a:txBody>
                  <a:tcPr marL="121920" marR="121920" marT="60960" marB="60960"/>
                </a:tc>
                <a:extLst>
                  <a:ext uri="{0D108BD9-81ED-4DB2-BD59-A6C34878D82A}">
                    <a16:rowId xmlns:a16="http://schemas.microsoft.com/office/drawing/2014/main" val="2596150538"/>
                  </a:ext>
                </a:extLst>
              </a:tr>
              <a:tr h="314960">
                <a:tc>
                  <a:txBody>
                    <a:bodyPr/>
                    <a:lstStyle/>
                    <a:p>
                      <a:endParaRPr lang="en-US" sz="1300" b="1" dirty="0">
                        <a:latin typeface="Verdana" panose="020B0604030504040204" pitchFamily="34" charset="0"/>
                        <a:ea typeface="Verdana" panose="020B0604030504040204" pitchFamily="34" charset="0"/>
                      </a:endParaRPr>
                    </a:p>
                  </a:txBody>
                  <a:tcPr marL="121920" marR="121920" marT="60960" marB="60960"/>
                </a:tc>
                <a:tc>
                  <a:txBody>
                    <a:bodyPr/>
                    <a:lstStyle/>
                    <a:p>
                      <a:r>
                        <a:rPr lang="en-US" sz="1300" b="1" dirty="0">
                          <a:solidFill>
                            <a:srgbClr val="3333FF"/>
                          </a:solidFill>
                          <a:latin typeface="Verdana" panose="020B0604030504040204" pitchFamily="34" charset="0"/>
                          <a:ea typeface="Verdana" panose="020B0604030504040204" pitchFamily="34" charset="0"/>
                        </a:rPr>
                        <a:t>High-throughput</a:t>
                      </a:r>
                    </a:p>
                  </a:txBody>
                  <a:tcPr marL="121920" marR="121920" marT="60960" marB="60960"/>
                </a:tc>
                <a:tc>
                  <a:txBody>
                    <a:bodyPr/>
                    <a:lstStyle/>
                    <a:p>
                      <a:endParaRPr lang="en-US" sz="1300" dirty="0">
                        <a:latin typeface="Verdana" panose="020B0604030504040204" pitchFamily="34" charset="0"/>
                        <a:ea typeface="Verdana" panose="020B0604030504040204" pitchFamily="34" charset="0"/>
                      </a:endParaRPr>
                    </a:p>
                  </a:txBody>
                  <a:tcPr marL="121920" marR="121920" marT="60960" marB="60960"/>
                </a:tc>
                <a:extLst>
                  <a:ext uri="{0D108BD9-81ED-4DB2-BD59-A6C34878D82A}">
                    <a16:rowId xmlns:a16="http://schemas.microsoft.com/office/drawing/2014/main" val="3937671146"/>
                  </a:ext>
                </a:extLst>
              </a:tr>
            </a:tbl>
          </a:graphicData>
        </a:graphic>
      </p:graphicFrame>
    </p:spTree>
    <p:extLst>
      <p:ext uri="{BB962C8B-B14F-4D97-AF65-F5344CB8AC3E}">
        <p14:creationId xmlns:p14="http://schemas.microsoft.com/office/powerpoint/2010/main" val="7512787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FEBAEFE-477A-FC1B-6179-8C81997DD6E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102094" y="1765676"/>
            <a:ext cx="1749427" cy="1736906"/>
          </a:xfrm>
          <a:prstGeom prst="rect">
            <a:avLst/>
          </a:prstGeom>
        </p:spPr>
      </p:pic>
      <p:sp>
        <p:nvSpPr>
          <p:cNvPr id="2" name="TextBox 1">
            <a:extLst>
              <a:ext uri="{FF2B5EF4-FFF2-40B4-BE49-F238E27FC236}">
                <a16:creationId xmlns:a16="http://schemas.microsoft.com/office/drawing/2014/main" id="{C23145ED-E572-4CD7-4392-654738F980D3}"/>
              </a:ext>
            </a:extLst>
          </p:cNvPr>
          <p:cNvSpPr txBox="1"/>
          <p:nvPr/>
        </p:nvSpPr>
        <p:spPr>
          <a:xfrm>
            <a:off x="688340" y="91499"/>
            <a:ext cx="10815320" cy="1323439"/>
          </a:xfrm>
          <a:prstGeom prst="rect">
            <a:avLst/>
          </a:prstGeom>
          <a:no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Working Together to Monitor Health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of Yukon River Salmon </a:t>
            </a:r>
          </a:p>
        </p:txBody>
      </p:sp>
      <p:sp>
        <p:nvSpPr>
          <p:cNvPr id="10" name="TextBox 9">
            <a:extLst>
              <a:ext uri="{FF2B5EF4-FFF2-40B4-BE49-F238E27FC236}">
                <a16:creationId xmlns:a16="http://schemas.microsoft.com/office/drawing/2014/main" id="{A803C61C-B055-6ABE-4AC3-C4BE4A0E23E8}"/>
              </a:ext>
            </a:extLst>
          </p:cNvPr>
          <p:cNvSpPr txBox="1"/>
          <p:nvPr/>
        </p:nvSpPr>
        <p:spPr>
          <a:xfrm>
            <a:off x="507890" y="1645820"/>
            <a:ext cx="7624655" cy="4401205"/>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Community engagement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1"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Ichthyophonus</a:t>
            </a:r>
            <a:r>
              <a:rPr kumimoji="0" lang="en-US" sz="2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River, marine, lab studies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Non-lethal </a:t>
            </a:r>
            <a:r>
              <a:rPr kumimoji="0" lang="en-US" sz="2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Ichthyophonus</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method dev.</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Other disease and health </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screenings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Radio telemetry studies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Thiamine deficiency studies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Fecundity </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Heat stress</a:t>
            </a:r>
            <a:endParaRPr kumimoji="0" lang="en-US" sz="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Paralytic shellfish </a:t>
            </a:r>
            <a:r>
              <a:rPr kumimoji="0" lang="en-US" sz="2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toxins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Heart stress</a:t>
            </a:r>
          </a:p>
        </p:txBody>
      </p:sp>
      <p:pic>
        <p:nvPicPr>
          <p:cNvPr id="5" name="Picture 2">
            <a:extLst>
              <a:ext uri="{FF2B5EF4-FFF2-40B4-BE49-F238E27FC236}">
                <a16:creationId xmlns:a16="http://schemas.microsoft.com/office/drawing/2014/main" id="{E038C21D-43EA-F633-DF5F-AA7C14ABF3A1}"/>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0301317" y="1768805"/>
            <a:ext cx="1388815" cy="1658287"/>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a:extLst>
              <a:ext uri="{FF2B5EF4-FFF2-40B4-BE49-F238E27FC236}">
                <a16:creationId xmlns:a16="http://schemas.microsoft.com/office/drawing/2014/main" id="{931F66B5-CA68-D9BD-AAF6-31EE6716B69A}"/>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7979138" y="4106489"/>
            <a:ext cx="2319870" cy="855452"/>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UAF Brand Design Guidelines | University Relations">
            <a:extLst>
              <a:ext uri="{FF2B5EF4-FFF2-40B4-BE49-F238E27FC236}">
                <a16:creationId xmlns:a16="http://schemas.microsoft.com/office/drawing/2014/main" id="{B3BBA900-0F55-693E-E9A3-7575BB8718CB}"/>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10201434" y="3502582"/>
            <a:ext cx="2081710" cy="2081710"/>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University of Waterloo Logo Meaning, PNG &amp; Vector - Mrvian">
            <a:extLst>
              <a:ext uri="{FF2B5EF4-FFF2-40B4-BE49-F238E27FC236}">
                <a16:creationId xmlns:a16="http://schemas.microsoft.com/office/drawing/2014/main" id="{9389DB4B-01D6-B5F3-C185-716D6D945BF9}"/>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9199753" y="6082626"/>
            <a:ext cx="3049232" cy="857597"/>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232D1A11-4558-AAE2-8670-FCDB10022AE5}"/>
              </a:ext>
            </a:extLst>
          </p:cNvPr>
          <p:cNvSpPr txBox="1"/>
          <p:nvPr/>
        </p:nvSpPr>
        <p:spPr>
          <a:xfrm>
            <a:off x="144019" y="-1090528"/>
            <a:ext cx="11783629"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Opportunity to ENGAGE the scientific community as well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FWS and ADFG initiated study and decision to lethally sample fish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To gain most benefit, small organ or tissue samples taken for various studies before fish were distributed to communities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One of largest collective efforts to understand Yukon River Chinook salmon</a:t>
            </a:r>
          </a:p>
        </p:txBody>
      </p:sp>
      <p:pic>
        <p:nvPicPr>
          <p:cNvPr id="4" name="Picture 3">
            <a:extLst>
              <a:ext uri="{FF2B5EF4-FFF2-40B4-BE49-F238E27FC236}">
                <a16:creationId xmlns:a16="http://schemas.microsoft.com/office/drawing/2014/main" id="{066A567C-6BF5-6B46-A3CD-4374E2007775}"/>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5560280" y="3502582"/>
            <a:ext cx="2243901" cy="1654943"/>
          </a:xfrm>
          <a:prstGeom prst="rect">
            <a:avLst/>
          </a:prstGeom>
        </p:spPr>
      </p:pic>
      <p:pic>
        <p:nvPicPr>
          <p:cNvPr id="17" name="Graphic 16">
            <a:extLst>
              <a:ext uri="{FF2B5EF4-FFF2-40B4-BE49-F238E27FC236}">
                <a16:creationId xmlns:a16="http://schemas.microsoft.com/office/drawing/2014/main" id="{8FFD3B1B-4922-AA26-AAF1-4333897D43A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105708" y="5284697"/>
            <a:ext cx="2857500" cy="952500"/>
          </a:xfrm>
          <a:prstGeom prst="rect">
            <a:avLst/>
          </a:prstGeom>
        </p:spPr>
      </p:pic>
      <p:pic>
        <p:nvPicPr>
          <p:cNvPr id="3" name="Picture 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443164" y="5393646"/>
            <a:ext cx="3487587" cy="1493068"/>
          </a:xfrm>
          <a:prstGeom prst="rect">
            <a:avLst/>
          </a:prstGeom>
        </p:spPr>
      </p:pic>
    </p:spTree>
    <p:extLst>
      <p:ext uri="{BB962C8B-B14F-4D97-AF65-F5344CB8AC3E}">
        <p14:creationId xmlns:p14="http://schemas.microsoft.com/office/powerpoint/2010/main" val="6375111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5080"/>
            <a:ext cx="10972800" cy="1143000"/>
          </a:xfrm>
        </p:spPr>
        <p:txBody>
          <a:bodyPr/>
          <a:lstStyle/>
          <a:p>
            <a:r>
              <a:rPr lang="en-US" dirty="0">
                <a:solidFill>
                  <a:srgbClr val="FFFF00"/>
                </a:solidFill>
                <a:effectLst/>
                <a:latin typeface="Verdana" panose="020B0604030504040204" pitchFamily="34" charset="0"/>
                <a:ea typeface="Verdana" panose="020B0604030504040204" pitchFamily="34" charset="0"/>
                <a:cs typeface="Times New Roman" panose="02020603050405020304" pitchFamily="18" charset="0"/>
              </a:rPr>
              <a:t>Conclusions</a:t>
            </a:r>
            <a:endParaRPr lang="en-US" dirty="0">
              <a:effectLst/>
              <a:latin typeface="Verdana" panose="020B0604030504040204" pitchFamily="34" charset="0"/>
              <a:ea typeface="Verdana" panose="020B0604030504040204" pitchFamily="34" charset="0"/>
              <a:cs typeface="Times New Roman" panose="02020603050405020304" pitchFamily="18" charset="0"/>
            </a:endParaRPr>
          </a:p>
        </p:txBody>
      </p:sp>
      <p:sp>
        <p:nvSpPr>
          <p:cNvPr id="3" name="Content Placeholder 2"/>
          <p:cNvSpPr>
            <a:spLocks noGrp="1"/>
          </p:cNvSpPr>
          <p:nvPr>
            <p:ph idx="1"/>
          </p:nvPr>
        </p:nvSpPr>
        <p:spPr>
          <a:xfrm>
            <a:off x="228600" y="1447800"/>
            <a:ext cx="12598400" cy="5749925"/>
          </a:xfrm>
        </p:spPr>
        <p:txBody>
          <a:bodyPr/>
          <a:lstStyle/>
          <a:p>
            <a:pPr>
              <a:spcBef>
                <a:spcPts val="400"/>
              </a:spcBef>
            </a:pPr>
            <a:r>
              <a:rPr lang="en-US" sz="3733" dirty="0">
                <a:latin typeface="Verdana" panose="020B0604030504040204" pitchFamily="34" charset="0"/>
                <a:ea typeface="Verdana" panose="020B0604030504040204" pitchFamily="34" charset="0"/>
                <a:cs typeface="Times New Roman" panose="02020603050405020304" pitchFamily="18" charset="0"/>
              </a:rPr>
              <a:t>qPCR fit rapid high-throughput screening</a:t>
            </a:r>
          </a:p>
          <a:p>
            <a:pPr lvl="1">
              <a:spcBef>
                <a:spcPts val="400"/>
              </a:spcBef>
              <a:spcAft>
                <a:spcPts val="400"/>
              </a:spcAft>
            </a:pPr>
            <a:r>
              <a:rPr lang="en-US" sz="3100" dirty="0">
                <a:latin typeface="Verdana" panose="020B0604030504040204" pitchFamily="34" charset="0"/>
                <a:ea typeface="Verdana" panose="020B0604030504040204" pitchFamily="34" charset="0"/>
                <a:cs typeface="Times New Roman" panose="02020603050405020304" pitchFamily="18" charset="0"/>
              </a:rPr>
              <a:t>High </a:t>
            </a:r>
            <a:r>
              <a:rPr lang="en-US" sz="3100" dirty="0" err="1">
                <a:latin typeface="Verdana" panose="020B0604030504040204" pitchFamily="34" charset="0"/>
                <a:ea typeface="Verdana" panose="020B0604030504040204" pitchFamily="34" charset="0"/>
                <a:cs typeface="Times New Roman" panose="02020603050405020304" pitchFamily="18" charset="0"/>
              </a:rPr>
              <a:t>DSe</a:t>
            </a:r>
            <a:r>
              <a:rPr lang="en-US" sz="3100" dirty="0">
                <a:latin typeface="Verdana" panose="020B0604030504040204" pitchFamily="34" charset="0"/>
                <a:ea typeface="Verdana" panose="020B0604030504040204" pitchFamily="34" charset="0"/>
                <a:cs typeface="Times New Roman" panose="02020603050405020304" pitchFamily="18" charset="0"/>
              </a:rPr>
              <a:t> &amp; </a:t>
            </a:r>
            <a:r>
              <a:rPr lang="en-US" sz="3100" dirty="0" err="1">
                <a:latin typeface="Verdana" panose="020B0604030504040204" pitchFamily="34" charset="0"/>
                <a:ea typeface="Verdana" panose="020B0604030504040204" pitchFamily="34" charset="0"/>
                <a:cs typeface="Times New Roman" panose="02020603050405020304" pitchFamily="18" charset="0"/>
              </a:rPr>
              <a:t>DSp</a:t>
            </a:r>
            <a:r>
              <a:rPr lang="en-US" sz="3100" dirty="0">
                <a:latin typeface="Verdana" panose="020B0604030504040204" pitchFamily="34" charset="0"/>
                <a:ea typeface="Verdana" panose="020B0604030504040204" pitchFamily="34" charset="0"/>
                <a:cs typeface="Times New Roman" panose="02020603050405020304" pitchFamily="18" charset="0"/>
              </a:rPr>
              <a:t>; accurate &amp; robust</a:t>
            </a:r>
          </a:p>
          <a:p>
            <a:pPr lvl="1">
              <a:spcBef>
                <a:spcPts val="400"/>
              </a:spcBef>
              <a:spcAft>
                <a:spcPts val="400"/>
              </a:spcAft>
            </a:pPr>
            <a:r>
              <a:rPr lang="en-US" sz="3100" dirty="0">
                <a:latin typeface="Verdana" panose="020B0604030504040204" pitchFamily="34" charset="0"/>
                <a:ea typeface="Verdana" panose="020B0604030504040204" pitchFamily="34" charset="0"/>
                <a:cs typeface="Times New Roman" panose="02020603050405020304" pitchFamily="18" charset="0"/>
              </a:rPr>
              <a:t>Candidate non-lethal sampling (investigating)</a:t>
            </a:r>
          </a:p>
          <a:p>
            <a:pPr lvl="1">
              <a:spcBef>
                <a:spcPts val="400"/>
              </a:spcBef>
              <a:spcAft>
                <a:spcPts val="400"/>
              </a:spcAft>
            </a:pPr>
            <a:r>
              <a:rPr lang="en-US" sz="3100" dirty="0">
                <a:latin typeface="Verdana" panose="020B0604030504040204" pitchFamily="34" charset="0"/>
                <a:ea typeface="Verdana" panose="020B0604030504040204" pitchFamily="34" charset="0"/>
                <a:cs typeface="Times New Roman" panose="02020603050405020304" pitchFamily="18" charset="0"/>
              </a:rPr>
              <a:t>Quantifies infections; standardize burden (copy #</a:t>
            </a:r>
            <a:r>
              <a:rPr lang="en-US" sz="2800" dirty="0">
                <a:latin typeface="Verdana" panose="020B0604030504040204" pitchFamily="34" charset="0"/>
                <a:ea typeface="Verdana" panose="020B0604030504040204" pitchFamily="34" charset="0"/>
                <a:cs typeface="Times New Roman" panose="02020603050405020304" pitchFamily="18" charset="0"/>
              </a:rPr>
              <a:t>)</a:t>
            </a:r>
            <a:endParaRPr lang="en-US" sz="2267" dirty="0">
              <a:latin typeface="Verdana" panose="020B0604030504040204" pitchFamily="34" charset="0"/>
              <a:ea typeface="Verdana" panose="020B0604030504040204" pitchFamily="34" charset="0"/>
              <a:cs typeface="Times New Roman" panose="02020603050405020304" pitchFamily="18" charset="0"/>
            </a:endParaRPr>
          </a:p>
          <a:p>
            <a:pPr>
              <a:spcBef>
                <a:spcPts val="400"/>
              </a:spcBef>
              <a:buClr>
                <a:srgbClr val="86D1EC"/>
              </a:buClr>
            </a:pPr>
            <a:r>
              <a:rPr lang="en-US" sz="3733" dirty="0">
                <a:solidFill>
                  <a:srgbClr val="FFFFFF"/>
                </a:solidFill>
                <a:latin typeface="Verdana" panose="020B0604030504040204" pitchFamily="34" charset="0"/>
                <a:ea typeface="Verdana" panose="020B0604030504040204" pitchFamily="34" charset="0"/>
                <a:cs typeface="Times New Roman" panose="02020603050405020304" pitchFamily="18" charset="0"/>
              </a:rPr>
              <a:t>Culture gold standard</a:t>
            </a:r>
          </a:p>
          <a:p>
            <a:pPr lvl="1">
              <a:spcBef>
                <a:spcPts val="400"/>
              </a:spcBef>
              <a:spcAft>
                <a:spcPts val="400"/>
              </a:spcAft>
              <a:buClr>
                <a:schemeClr val="tx1"/>
              </a:buClr>
            </a:pPr>
            <a:r>
              <a:rPr lang="en-US" sz="2800" dirty="0">
                <a:solidFill>
                  <a:srgbClr val="FFFFFF"/>
                </a:solidFill>
                <a:latin typeface="Verdana" panose="020B0604030504040204" pitchFamily="34" charset="0"/>
                <a:ea typeface="Verdana" panose="020B0604030504040204" pitchFamily="34" charset="0"/>
                <a:cs typeface="Times New Roman" panose="02020603050405020304" pitchFamily="18" charset="0"/>
              </a:rPr>
              <a:t>Cannot determine infection density</a:t>
            </a:r>
          </a:p>
          <a:p>
            <a:pPr lvl="1">
              <a:spcBef>
                <a:spcPts val="400"/>
              </a:spcBef>
              <a:spcAft>
                <a:spcPts val="400"/>
              </a:spcAft>
              <a:buClr>
                <a:schemeClr val="tx1"/>
              </a:buClr>
            </a:pPr>
            <a:r>
              <a:rPr lang="en-US" sz="2800" dirty="0">
                <a:solidFill>
                  <a:srgbClr val="FFFFFF"/>
                </a:solidFill>
                <a:latin typeface="Verdana" panose="020B0604030504040204" pitchFamily="34" charset="0"/>
                <a:ea typeface="Verdana" panose="020B0604030504040204" pitchFamily="34" charset="0"/>
                <a:cs typeface="Times New Roman" panose="02020603050405020304" pitchFamily="18" charset="0"/>
              </a:rPr>
              <a:t>Assesses viability, but can use low Ct and </a:t>
            </a:r>
            <a:r>
              <a:rPr lang="en-US" sz="2800" dirty="0" err="1">
                <a:solidFill>
                  <a:srgbClr val="FFFFFF"/>
                </a:solidFill>
                <a:latin typeface="Verdana" panose="020B0604030504040204" pitchFamily="34" charset="0"/>
                <a:ea typeface="Verdana" panose="020B0604030504040204" pitchFamily="34" charset="0"/>
                <a:cs typeface="Times New Roman" panose="02020603050405020304" pitchFamily="18" charset="0"/>
              </a:rPr>
              <a:t>histo</a:t>
            </a:r>
            <a:r>
              <a:rPr lang="en-US" sz="2800" dirty="0">
                <a:solidFill>
                  <a:srgbClr val="FFFFFF"/>
                </a:solidFill>
                <a:latin typeface="Verdana" panose="020B0604030504040204" pitchFamily="34" charset="0"/>
                <a:ea typeface="Verdana" panose="020B0604030504040204" pitchFamily="34" charset="0"/>
                <a:cs typeface="Times New Roman" panose="02020603050405020304" pitchFamily="18" charset="0"/>
              </a:rPr>
              <a:t> as proxy</a:t>
            </a:r>
          </a:p>
          <a:p>
            <a:pPr lvl="1">
              <a:spcBef>
                <a:spcPts val="400"/>
              </a:spcBef>
              <a:spcAft>
                <a:spcPts val="400"/>
              </a:spcAft>
              <a:buClr>
                <a:schemeClr val="tx1"/>
              </a:buClr>
            </a:pPr>
            <a:r>
              <a:rPr lang="en-US" sz="2800" dirty="0">
                <a:solidFill>
                  <a:srgbClr val="FFFFFF"/>
                </a:solidFill>
                <a:latin typeface="Verdana" panose="020B0604030504040204" pitchFamily="34" charset="0"/>
                <a:ea typeface="Verdana" panose="020B0604030504040204" pitchFamily="34" charset="0"/>
                <a:cs typeface="Times New Roman" panose="02020603050405020304" pitchFamily="18" charset="0"/>
              </a:rPr>
              <a:t>Longer turnaround and challenging in remote field setting</a:t>
            </a:r>
          </a:p>
        </p:txBody>
      </p:sp>
    </p:spTree>
    <p:custDataLst>
      <p:tags r:id="rId1"/>
    </p:custDataLst>
    <p:extLst>
      <p:ext uri="{BB962C8B-B14F-4D97-AF65-F5344CB8AC3E}">
        <p14:creationId xmlns:p14="http://schemas.microsoft.com/office/powerpoint/2010/main" val="365121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84200"/>
            <a:ext cx="12192000" cy="1143000"/>
          </a:xfrm>
        </p:spPr>
        <p:txBody>
          <a:bodyPr>
            <a:normAutofit fontScale="90000"/>
          </a:bodyPr>
          <a:lstStyle/>
          <a:p>
            <a:r>
              <a:rPr lang="en-US" sz="4667" dirty="0">
                <a:solidFill>
                  <a:srgbClr val="FFFF00"/>
                </a:solidFill>
                <a:latin typeface="Verdana" panose="020B0604030504040204" pitchFamily="34" charset="0"/>
                <a:ea typeface="Verdana" panose="020B0604030504040204" pitchFamily="34" charset="0"/>
                <a:cs typeface="Times New Roman" panose="02020603050405020304" pitchFamily="18" charset="0"/>
              </a:rPr>
              <a:t>Overall study:</a:t>
            </a:r>
            <a:br>
              <a:rPr lang="en-US" sz="4667" dirty="0">
                <a:solidFill>
                  <a:srgbClr val="FFFF00"/>
                </a:solidFill>
                <a:latin typeface="Verdana" panose="020B0604030504040204" pitchFamily="34" charset="0"/>
                <a:ea typeface="Verdana" panose="020B0604030504040204" pitchFamily="34" charset="0"/>
                <a:cs typeface="Times New Roman" panose="02020603050405020304" pitchFamily="18" charset="0"/>
              </a:rPr>
            </a:br>
            <a:r>
              <a:rPr lang="en-US" sz="4667" dirty="0">
                <a:solidFill>
                  <a:srgbClr val="FFFF00"/>
                </a:solidFill>
                <a:latin typeface="Verdana" panose="020B0604030504040204" pitchFamily="34" charset="0"/>
                <a:ea typeface="Verdana" panose="020B0604030504040204" pitchFamily="34" charset="0"/>
                <a:cs typeface="Times New Roman" panose="02020603050405020304" pitchFamily="18" charset="0"/>
              </a:rPr>
              <a:t>Develop a method </a:t>
            </a:r>
            <a:r>
              <a:rPr lang="en-US" sz="4667" dirty="0">
                <a:solidFill>
                  <a:srgbClr val="FFFF00"/>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Times New Roman" panose="02020603050405020304" pitchFamily="18" charset="0"/>
              </a:rPr>
              <a:t>to predict parasite-associated mortality in season</a:t>
            </a:r>
            <a:r>
              <a:rPr lang="en-US" sz="4667" dirty="0">
                <a:solidFill>
                  <a:srgbClr val="FFFF00"/>
                </a:solidFill>
                <a:latin typeface="Verdana" panose="020B0604030504040204" pitchFamily="34" charset="0"/>
                <a:ea typeface="Verdana" panose="020B0604030504040204" pitchFamily="34" charset="0"/>
                <a:cs typeface="Times New Roman" panose="02020603050405020304" pitchFamily="18" charset="0"/>
              </a:rPr>
              <a:t> </a:t>
            </a:r>
            <a:endParaRPr lang="en-US" sz="4667" dirty="0">
              <a:latin typeface="Verdana" panose="020B0604030504040204" pitchFamily="34" charset="0"/>
              <a:ea typeface="Verdana" panose="020B0604030504040204" pitchFamily="34" charset="0"/>
              <a:cs typeface="Times New Roman" panose="02020603050405020304" pitchFamily="18" charset="0"/>
            </a:endParaRPr>
          </a:p>
        </p:txBody>
      </p:sp>
      <p:sp>
        <p:nvSpPr>
          <p:cNvPr id="11" name="Content Placeholder 10">
            <a:extLst>
              <a:ext uri="{FF2B5EF4-FFF2-40B4-BE49-F238E27FC236}">
                <a16:creationId xmlns:a16="http://schemas.microsoft.com/office/drawing/2014/main" id="{9A85A56F-209F-A680-F88A-8E7E986EC12B}"/>
              </a:ext>
            </a:extLst>
          </p:cNvPr>
          <p:cNvSpPr>
            <a:spLocks noGrp="1"/>
          </p:cNvSpPr>
          <p:nvPr>
            <p:ph idx="1"/>
          </p:nvPr>
        </p:nvSpPr>
        <p:spPr>
          <a:xfrm>
            <a:off x="101600" y="3124200"/>
            <a:ext cx="11988800" cy="3048000"/>
          </a:xfrm>
        </p:spPr>
        <p:txBody>
          <a:bodyPr/>
          <a:lstStyle/>
          <a:p>
            <a:pPr marL="609585" indent="-609585">
              <a:buClr>
                <a:srgbClr val="FFC000"/>
              </a:buClr>
              <a:buFont typeface="+mj-lt"/>
              <a:buAutoNum type="arabicParenR"/>
            </a:pPr>
            <a:r>
              <a:rPr lang="en-US" sz="3467" strike="sngStrike" dirty="0">
                <a:latin typeface="Verdana" panose="020B0604030504040204" pitchFamily="34" charset="0"/>
                <a:ea typeface="Verdana" panose="020B0604030504040204" pitchFamily="34" charset="0"/>
                <a:cs typeface="Times New Roman" panose="02020603050405020304" pitchFamily="18" charset="0"/>
              </a:rPr>
              <a:t>Develop rapid screening method assessing infection prevalence and density</a:t>
            </a:r>
          </a:p>
          <a:p>
            <a:pPr marL="609585" indent="-609585">
              <a:buClr>
                <a:srgbClr val="FFC000"/>
              </a:buClr>
              <a:buFont typeface="+mj-lt"/>
              <a:buAutoNum type="arabicParenR"/>
            </a:pPr>
            <a:r>
              <a:rPr lang="en-US" sz="3467" dirty="0">
                <a:latin typeface="Verdana" panose="020B0604030504040204" pitchFamily="34" charset="0"/>
                <a:ea typeface="Verdana" panose="020B0604030504040204" pitchFamily="34" charset="0"/>
                <a:cs typeface="Times New Roman" panose="02020603050405020304" pitchFamily="18" charset="0"/>
              </a:rPr>
              <a:t>Determine lethal threshold infection density level</a:t>
            </a:r>
          </a:p>
          <a:p>
            <a:pPr marL="609585" indent="-609585">
              <a:buClr>
                <a:srgbClr val="FFC000"/>
              </a:buClr>
              <a:buFont typeface="+mj-lt"/>
              <a:buAutoNum type="arabicParenR"/>
            </a:pPr>
            <a:r>
              <a:rPr lang="en-US" sz="3467" dirty="0">
                <a:latin typeface="Verdana" panose="020B0604030504040204" pitchFamily="34" charset="0"/>
                <a:ea typeface="Verdana" panose="020B0604030504040204" pitchFamily="34" charset="0"/>
                <a:cs typeface="Times New Roman" panose="02020603050405020304" pitchFamily="18" charset="0"/>
              </a:rPr>
              <a:t>Develop a prediction model  </a:t>
            </a:r>
          </a:p>
          <a:p>
            <a:pPr marL="0" indent="0">
              <a:buNone/>
            </a:pPr>
            <a:endParaRPr lang="en-US" dirty="0"/>
          </a:p>
        </p:txBody>
      </p:sp>
      <p:sp>
        <p:nvSpPr>
          <p:cNvPr id="3" name="Oval 2">
            <a:extLst>
              <a:ext uri="{FF2B5EF4-FFF2-40B4-BE49-F238E27FC236}">
                <a16:creationId xmlns:a16="http://schemas.microsoft.com/office/drawing/2014/main" id="{50FC150E-9F40-8836-8D4C-C519AF793E1B}"/>
              </a:ext>
            </a:extLst>
          </p:cNvPr>
          <p:cNvSpPr/>
          <p:nvPr/>
        </p:nvSpPr>
        <p:spPr bwMode="auto">
          <a:xfrm>
            <a:off x="81280" y="4191000"/>
            <a:ext cx="604520" cy="838200"/>
          </a:xfrm>
          <a:prstGeom prst="ellipse">
            <a:avLst/>
          </a:prstGeom>
          <a:noFill/>
          <a:ln w="28575" cap="flat" cmpd="sng" algn="ctr">
            <a:solidFill>
              <a:srgbClr val="FF0000"/>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eaLnBrk="0" fontAlgn="base" hangingPunct="0">
              <a:spcBef>
                <a:spcPct val="0"/>
              </a:spcBef>
              <a:spcAft>
                <a:spcPct val="0"/>
              </a:spcAft>
            </a:pPr>
            <a:endParaRPr lang="en-US" sz="2400">
              <a:ln>
                <a:solidFill>
                  <a:srgbClr val="FF0000"/>
                </a:solidFill>
              </a:ln>
              <a:noFill/>
              <a:latin typeface="Arial" charset="0"/>
            </a:endParaRPr>
          </a:p>
        </p:txBody>
      </p:sp>
    </p:spTree>
    <p:extLst>
      <p:ext uri="{BB962C8B-B14F-4D97-AF65-F5344CB8AC3E}">
        <p14:creationId xmlns:p14="http://schemas.microsoft.com/office/powerpoint/2010/main" val="19834370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8342" y="91494"/>
            <a:ext cx="10815322" cy="707882"/>
          </a:xfrm>
          <a:prstGeom prst="rect">
            <a:avLst/>
          </a:prstGeom>
          <a:noFill/>
          <a:ln w="9528" cap="flat">
            <a:solidFill>
              <a:srgbClr val="000000"/>
            </a:solidFill>
            <a:prstDash val="solid"/>
          </a:ln>
        </p:spPr>
        <p:txBody>
          <a:bodyPr vert="horz" wrap="square" lIns="91440" tIns="45720" rIns="91440" bIns="45720" anchor="t" anchorCtr="1" compatLnSpc="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4000" b="0" i="0" u="none" strike="noStrike" kern="1200" cap="none" spc="0" normalizeH="0" baseline="0" noProof="0">
                <a:ln>
                  <a:noFill/>
                </a:ln>
                <a:solidFill>
                  <a:srgbClr val="000000"/>
                </a:solidFill>
                <a:effectLst/>
                <a:uLnTx/>
                <a:uFillTx/>
                <a:latin typeface="Calibri"/>
                <a:ea typeface="+mn-ea"/>
                <a:cs typeface="+mn-cs"/>
              </a:rPr>
              <a:t>Data for Future Model Development</a:t>
            </a:r>
          </a:p>
        </p:txBody>
      </p:sp>
      <p:grpSp>
        <p:nvGrpSpPr>
          <p:cNvPr id="3" name="Group 8"/>
          <p:cNvGrpSpPr/>
          <p:nvPr/>
        </p:nvGrpSpPr>
        <p:grpSpPr>
          <a:xfrm>
            <a:off x="1442401" y="1943740"/>
            <a:ext cx="9307193" cy="3557747"/>
            <a:chOff x="1442401" y="1943740"/>
            <a:chExt cx="9307193" cy="3557747"/>
          </a:xfrm>
        </p:grpSpPr>
        <p:grpSp>
          <p:nvGrpSpPr>
            <p:cNvPr id="4" name="Group 3"/>
            <p:cNvGrpSpPr/>
            <p:nvPr/>
          </p:nvGrpSpPr>
          <p:grpSpPr>
            <a:xfrm>
              <a:off x="1442401" y="1943740"/>
              <a:ext cx="8915711" cy="3557747"/>
              <a:chOff x="1442401" y="1943740"/>
              <a:chExt cx="8915711" cy="3557747"/>
            </a:xfrm>
          </p:grpSpPr>
          <p:pic>
            <p:nvPicPr>
              <p:cNvPr id="5" name="Picture 4"/>
              <p:cNvPicPr>
                <a:picLocks noChangeAspect="1"/>
              </p:cNvPicPr>
              <p:nvPr/>
            </p:nvPicPr>
            <p:blipFill>
              <a:blip r:embed="rId3"/>
              <a:srcRect/>
              <a:stretch>
                <a:fillRect/>
              </a:stretch>
            </p:blipFill>
            <p:spPr>
              <a:xfrm>
                <a:off x="1980846" y="1943740"/>
                <a:ext cx="8377266" cy="3374492"/>
              </a:xfrm>
              <a:prstGeom prst="rect">
                <a:avLst/>
              </a:prstGeom>
              <a:noFill/>
              <a:ln cap="flat">
                <a:noFill/>
              </a:ln>
            </p:spPr>
          </p:pic>
          <p:sp>
            <p:nvSpPr>
              <p:cNvPr id="6" name="TextBox 5"/>
              <p:cNvSpPr txBox="1"/>
              <p:nvPr/>
            </p:nvSpPr>
            <p:spPr>
              <a:xfrm>
                <a:off x="1442401" y="4806854"/>
                <a:ext cx="2617588" cy="694633"/>
              </a:xfrm>
              <a:prstGeom prst="rect">
                <a:avLst/>
              </a:prstGeom>
              <a:noFill/>
              <a:ln cap="flat">
                <a:noFill/>
              </a:ln>
            </p:spPr>
            <p:txBody>
              <a:bodyPr vert="horz" wrap="square" lIns="91440" tIns="45720" rIns="91440" bIns="45720" anchor="t"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2400" b="1" i="0" u="none" strike="noStrike" kern="1200" cap="none" spc="0" normalizeH="0" baseline="0" noProof="0">
                    <a:ln>
                      <a:noFill/>
                    </a:ln>
                    <a:solidFill>
                      <a:srgbClr val="92D050"/>
                    </a:solidFill>
                    <a:effectLst>
                      <a:outerShdw dist="38096" dir="2700000">
                        <a:srgbClr val="000000"/>
                      </a:outerShdw>
                    </a:effectLst>
                    <a:uLnTx/>
                    <a:uFillTx/>
                    <a:latin typeface="Calibri"/>
                    <a:ea typeface="+mn-ea"/>
                    <a:cs typeface="+mn-cs"/>
                  </a:rPr>
                  <a:t>Pilot Station</a:t>
                </a:r>
              </a:p>
            </p:txBody>
          </p:sp>
        </p:grpSp>
        <p:sp>
          <p:nvSpPr>
            <p:cNvPr id="7" name="Oval 10"/>
            <p:cNvSpPr/>
            <p:nvPr/>
          </p:nvSpPr>
          <p:spPr>
            <a:xfrm>
              <a:off x="2392820" y="4578126"/>
              <a:ext cx="246888" cy="249109"/>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92D050"/>
            </a:solidFill>
            <a:ln w="12701" cap="flat">
              <a:solidFill>
                <a:srgbClr val="000000"/>
              </a:solidFill>
              <a:prstDash val="solid"/>
              <a:miter/>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8" name="TextBox 9"/>
            <p:cNvSpPr txBox="1"/>
            <p:nvPr/>
          </p:nvSpPr>
          <p:spPr>
            <a:xfrm>
              <a:off x="4669968" y="3855448"/>
              <a:ext cx="3309433" cy="461662"/>
            </a:xfrm>
            <a:prstGeom prst="rect">
              <a:avLst/>
            </a:prstGeom>
            <a:noFill/>
            <a:ln cap="flat">
              <a:noFill/>
            </a:ln>
          </p:spPr>
          <p:txBody>
            <a:bodyPr vert="horz" wrap="square" lIns="91440" tIns="45720" rIns="91440" bIns="45720" anchor="t"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2400" b="1" i="0" u="none" strike="noStrike" kern="1200" cap="none" spc="0" normalizeH="0" baseline="0" noProof="0">
                  <a:ln>
                    <a:noFill/>
                  </a:ln>
                  <a:solidFill>
                    <a:srgbClr val="FFC000"/>
                  </a:solidFill>
                  <a:effectLst>
                    <a:outerShdw dist="38096" dir="2700000">
                      <a:srgbClr val="000000"/>
                    </a:outerShdw>
                  </a:effectLst>
                  <a:uLnTx/>
                  <a:uFillTx/>
                  <a:latin typeface="Calibri"/>
                  <a:ea typeface="+mn-ea"/>
                  <a:cs typeface="+mn-cs"/>
                </a:rPr>
                <a:t>Rapids</a:t>
              </a:r>
            </a:p>
          </p:txBody>
        </p:sp>
        <p:sp>
          <p:nvSpPr>
            <p:cNvPr id="9" name="Oval 11"/>
            <p:cNvSpPr/>
            <p:nvPr/>
          </p:nvSpPr>
          <p:spPr>
            <a:xfrm>
              <a:off x="5126309" y="3133767"/>
              <a:ext cx="246888" cy="246888"/>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FFC000"/>
            </a:solidFill>
            <a:ln w="12701" cap="flat">
              <a:solidFill>
                <a:srgbClr val="000000"/>
              </a:solidFill>
              <a:prstDash val="solid"/>
              <a:miter/>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10" name="Oval 12"/>
            <p:cNvSpPr/>
            <p:nvPr/>
          </p:nvSpPr>
          <p:spPr>
            <a:xfrm>
              <a:off x="6326331" y="2666015"/>
              <a:ext cx="246888" cy="246888"/>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FFFF00"/>
            </a:solidFill>
            <a:ln w="12701" cap="flat">
              <a:solidFill>
                <a:srgbClr val="000000"/>
              </a:solidFill>
              <a:prstDash val="solid"/>
              <a:miter/>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800" b="0" i="0" u="none" strike="noStrike" kern="1200" cap="none" spc="0" normalizeH="0" baseline="0" noProof="0">
                <a:ln>
                  <a:noFill/>
                </a:ln>
                <a:solidFill>
                  <a:srgbClr val="FFFF00"/>
                </a:solidFill>
                <a:effectLst/>
                <a:uLnTx/>
                <a:uFillTx/>
                <a:latin typeface="Calibri"/>
                <a:ea typeface="+mn-ea"/>
                <a:cs typeface="+mn-cs"/>
              </a:endParaRPr>
            </a:p>
          </p:txBody>
        </p:sp>
        <p:sp>
          <p:nvSpPr>
            <p:cNvPr id="11" name="Oval 13"/>
            <p:cNvSpPr/>
            <p:nvPr/>
          </p:nvSpPr>
          <p:spPr>
            <a:xfrm>
              <a:off x="7110593" y="3082835"/>
              <a:ext cx="246888" cy="246888"/>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FF0000"/>
            </a:solidFill>
            <a:ln w="12701" cap="flat">
              <a:solidFill>
                <a:srgbClr val="000000"/>
              </a:solidFill>
              <a:prstDash val="solid"/>
              <a:miter/>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12" name="TextBox 14"/>
            <p:cNvSpPr txBox="1"/>
            <p:nvPr/>
          </p:nvSpPr>
          <p:spPr>
            <a:xfrm>
              <a:off x="5706403" y="2116780"/>
              <a:ext cx="1611878" cy="461665"/>
            </a:xfrm>
            <a:prstGeom prst="rect">
              <a:avLst/>
            </a:prstGeom>
            <a:solidFill>
              <a:schemeClr val="tx1"/>
            </a:solidFill>
            <a:ln cap="flat">
              <a:noFill/>
            </a:ln>
          </p:spPr>
          <p:txBody>
            <a:bodyPr vert="horz" wrap="square" lIns="91440" tIns="45720" rIns="91440" bIns="45720" anchor="t"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libri"/>
                  <a:ea typeface="+mn-ea"/>
                  <a:cs typeface="+mn-cs"/>
                </a:rPr>
                <a:t>Fort Yukon</a:t>
              </a:r>
            </a:p>
          </p:txBody>
        </p:sp>
        <p:sp>
          <p:nvSpPr>
            <p:cNvPr id="13" name="TextBox 15"/>
            <p:cNvSpPr txBox="1"/>
            <p:nvPr/>
          </p:nvSpPr>
          <p:spPr>
            <a:xfrm>
              <a:off x="7440161" y="2936348"/>
              <a:ext cx="3309433" cy="694633"/>
            </a:xfrm>
            <a:prstGeom prst="rect">
              <a:avLst/>
            </a:prstGeom>
            <a:noFill/>
            <a:ln cap="flat">
              <a:noFill/>
            </a:ln>
          </p:spPr>
          <p:txBody>
            <a:bodyPr vert="horz" wrap="square" lIns="91440" tIns="45720" rIns="91440" bIns="45720" anchor="t"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2400" b="1" i="0" u="none" strike="noStrike" kern="1200" cap="none" spc="0" normalizeH="0" baseline="0" noProof="0">
                  <a:ln>
                    <a:noFill/>
                  </a:ln>
                  <a:solidFill>
                    <a:srgbClr val="C00000"/>
                  </a:solidFill>
                  <a:effectLst>
                    <a:outerShdw dist="38096" dir="2700000">
                      <a:srgbClr val="000000"/>
                    </a:outerShdw>
                  </a:effectLst>
                  <a:uLnTx/>
                  <a:uFillTx/>
                  <a:latin typeface="Calibri"/>
                  <a:ea typeface="+mn-ea"/>
                  <a:cs typeface="+mn-cs"/>
                </a:rPr>
                <a:t>Eagle</a:t>
              </a:r>
            </a:p>
          </p:txBody>
        </p:sp>
      </p:grpSp>
      <p:pic>
        <p:nvPicPr>
          <p:cNvPr id="14" name="Picture 16"/>
          <p:cNvPicPr>
            <a:picLocks noChangeAspect="1"/>
          </p:cNvPicPr>
          <p:nvPr/>
        </p:nvPicPr>
        <p:blipFill>
          <a:blip r:embed="rId4"/>
          <a:stretch>
            <a:fillRect/>
          </a:stretch>
        </p:blipFill>
        <p:spPr>
          <a:xfrm>
            <a:off x="1246665" y="5267803"/>
            <a:ext cx="2189530" cy="908419"/>
          </a:xfrm>
          <a:prstGeom prst="rect">
            <a:avLst/>
          </a:prstGeom>
          <a:noFill/>
          <a:ln cap="flat">
            <a:noFill/>
          </a:ln>
        </p:spPr>
      </p:pic>
      <p:pic>
        <p:nvPicPr>
          <p:cNvPr id="15" name="Picture 17"/>
          <p:cNvPicPr>
            <a:picLocks noChangeAspect="1"/>
          </p:cNvPicPr>
          <p:nvPr/>
        </p:nvPicPr>
        <p:blipFill>
          <a:blip r:embed="rId5"/>
          <a:stretch>
            <a:fillRect/>
          </a:stretch>
        </p:blipFill>
        <p:spPr>
          <a:xfrm>
            <a:off x="4327827" y="4285509"/>
            <a:ext cx="2090739" cy="891018"/>
          </a:xfrm>
          <a:prstGeom prst="rect">
            <a:avLst/>
          </a:prstGeom>
          <a:noFill/>
          <a:ln cap="flat">
            <a:noFill/>
          </a:ln>
        </p:spPr>
      </p:pic>
      <p:pic>
        <p:nvPicPr>
          <p:cNvPr id="16" name="Picture 18"/>
          <p:cNvPicPr>
            <a:picLocks noChangeAspect="1"/>
          </p:cNvPicPr>
          <p:nvPr/>
        </p:nvPicPr>
        <p:blipFill>
          <a:blip r:embed="rId5"/>
          <a:stretch>
            <a:fillRect/>
          </a:stretch>
        </p:blipFill>
        <p:spPr>
          <a:xfrm rot="10799991">
            <a:off x="8518650" y="3082835"/>
            <a:ext cx="2090739" cy="891018"/>
          </a:xfrm>
          <a:prstGeom prst="rect">
            <a:avLst/>
          </a:prstGeom>
          <a:noFill/>
          <a:ln cap="flat">
            <a:noFill/>
          </a:ln>
        </p:spPr>
      </p:pic>
      <p:sp>
        <p:nvSpPr>
          <p:cNvPr id="17" name="TextBox 19"/>
          <p:cNvSpPr txBox="1"/>
          <p:nvPr/>
        </p:nvSpPr>
        <p:spPr>
          <a:xfrm>
            <a:off x="2639708" y="964692"/>
            <a:ext cx="7571446" cy="984885"/>
          </a:xfrm>
          <a:prstGeom prst="rect">
            <a:avLst/>
          </a:prstGeom>
          <a:noFill/>
          <a:ln cap="flat">
            <a:noFill/>
          </a:ln>
        </p:spPr>
        <p:txBody>
          <a:bodyPr vert="horz" wrap="square" lIns="91440" tIns="45720" rIns="91440" bIns="45720" anchor="t" anchorCtr="0" compatLnSpc="1">
            <a:spAutoFit/>
          </a:bodyPr>
          <a:lstStyle/>
          <a:p>
            <a:pPr marL="342900" marR="0" lvl="0" indent="-342900" algn="l" defTabSz="914400" rtl="0" eaLnBrk="1" fontAlgn="auto" latinLnBrk="0" hangingPunct="1">
              <a:lnSpc>
                <a:spcPct val="100000"/>
              </a:lnSpc>
              <a:spcBef>
                <a:spcPts val="0"/>
              </a:spcBef>
              <a:spcAft>
                <a:spcPts val="0"/>
              </a:spcAft>
              <a:buClrTx/>
              <a:buSzPct val="100000"/>
              <a:buFont typeface="Calibri Light"/>
              <a:buAutoNum type="arabicParenR"/>
              <a:tabLst/>
              <a:defRPr sz="1800" b="0" i="0" u="none" strike="noStrike" kern="0" cap="none" spc="0" baseline="0">
                <a:solidFill>
                  <a:srgbClr val="000000"/>
                </a:solidFill>
                <a:uFillTx/>
              </a:defRPr>
            </a:pPr>
            <a:r>
              <a:rPr kumimoji="0" lang="en-US" sz="2000" b="0" i="0" u="none" strike="noStrike" kern="1200" cap="none" spc="0" normalizeH="0" baseline="0" noProof="0" dirty="0">
                <a:ln>
                  <a:noFill/>
                </a:ln>
                <a:solidFill>
                  <a:srgbClr val="000000"/>
                </a:solidFill>
                <a:effectLst/>
                <a:uLnTx/>
                <a:uFillTx/>
                <a:latin typeface="Calibri"/>
                <a:ea typeface="+mn-ea"/>
                <a:cs typeface="+mn-cs"/>
              </a:rPr>
              <a:t>Evaluate for evidence of </a:t>
            </a:r>
            <a:r>
              <a:rPr kumimoji="0" lang="en-US" sz="2000" b="0" i="1" u="none" strike="noStrike" kern="1200" cap="none" spc="0" normalizeH="0" baseline="0" noProof="0" dirty="0" err="1">
                <a:ln>
                  <a:noFill/>
                </a:ln>
                <a:solidFill>
                  <a:srgbClr val="000000"/>
                </a:solidFill>
                <a:effectLst/>
                <a:uLnTx/>
                <a:uFillTx/>
                <a:latin typeface="Calibri"/>
                <a:ea typeface="+mn-ea"/>
                <a:cs typeface="+mn-cs"/>
              </a:rPr>
              <a:t>Ichthyophonus</a:t>
            </a:r>
            <a:r>
              <a:rPr kumimoji="0" lang="en-US" sz="2000" b="0" i="0" u="none" strike="noStrike" kern="1200" cap="none" spc="0" normalizeH="0" baseline="0" noProof="0" dirty="0">
                <a:ln>
                  <a:noFill/>
                </a:ln>
                <a:solidFill>
                  <a:srgbClr val="000000"/>
                </a:solidFill>
                <a:effectLst/>
                <a:uLnTx/>
                <a:uFillTx/>
                <a:latin typeface="Calibri"/>
                <a:ea typeface="+mn-ea"/>
                <a:cs typeface="+mn-cs"/>
              </a:rPr>
              <a:t>-associated mortality; compare results from </a:t>
            </a:r>
            <a:r>
              <a:rPr kumimoji="0" lang="en-US" sz="2000" b="1" i="0" u="sng" strike="noStrike" kern="1200" cap="none" spc="0" normalizeH="0" baseline="0" noProof="0" dirty="0">
                <a:ln>
                  <a:noFill/>
                </a:ln>
                <a:solidFill>
                  <a:srgbClr val="000000"/>
                </a:solidFill>
                <a:effectLst/>
                <a:uLnTx/>
                <a:uFillTx/>
                <a:latin typeface="Calibri"/>
                <a:ea typeface="+mn-ea"/>
                <a:cs typeface="+mn-cs"/>
              </a:rPr>
              <a:t>Lower</a:t>
            </a:r>
            <a:r>
              <a:rPr kumimoji="0" lang="en-US" sz="2000" b="0" i="0" u="none" strike="noStrike" kern="1200" cap="none" spc="0" normalizeH="0" baseline="0" noProof="0" dirty="0">
                <a:ln>
                  <a:noFill/>
                </a:ln>
                <a:solidFill>
                  <a:srgbClr val="000000"/>
                </a:solidFill>
                <a:effectLst/>
                <a:uLnTx/>
                <a:uFillTx/>
                <a:latin typeface="Calibri"/>
                <a:ea typeface="+mn-ea"/>
                <a:cs typeface="+mn-cs"/>
              </a:rPr>
              <a:t> (Pilot) and </a:t>
            </a:r>
            <a:r>
              <a:rPr kumimoji="0" lang="en-US" sz="2000" b="1" i="0" u="sng" strike="noStrike" kern="1200" cap="none" spc="0" normalizeH="0" baseline="0" noProof="0" dirty="0">
                <a:ln>
                  <a:noFill/>
                </a:ln>
                <a:solidFill>
                  <a:srgbClr val="000000"/>
                </a:solidFill>
                <a:effectLst/>
                <a:uLnTx/>
                <a:uFillTx/>
                <a:latin typeface="Calibri"/>
                <a:ea typeface="+mn-ea"/>
                <a:cs typeface="+mn-cs"/>
              </a:rPr>
              <a:t>Upriver </a:t>
            </a:r>
            <a:r>
              <a:rPr kumimoji="0" lang="en-US" sz="2000" i="0" strike="noStrike" kern="1200" cap="none" spc="0" normalizeH="0" baseline="0" noProof="0" dirty="0">
                <a:ln>
                  <a:noFill/>
                </a:ln>
                <a:solidFill>
                  <a:srgbClr val="000000"/>
                </a:solidFill>
                <a:effectLst/>
                <a:uLnTx/>
                <a:uFillTx/>
                <a:latin typeface="Calibri"/>
                <a:ea typeface="+mn-ea"/>
                <a:cs typeface="+mn-cs"/>
              </a:rPr>
              <a:t>(Eagle)</a:t>
            </a:r>
            <a:endParaRPr kumimoji="0" lang="en-US" sz="2000" b="0" i="0" u="none" strike="noStrike" kern="1200" cap="none" spc="0" normalizeH="0" baseline="0" noProof="0" dirty="0">
              <a:ln>
                <a:noFill/>
              </a:ln>
              <a:solidFill>
                <a:srgbClr val="000000"/>
              </a:solidFill>
              <a:effectLst/>
              <a:uLnTx/>
              <a:uFillTx/>
              <a:latin typeface="Calibri"/>
              <a:ea typeface="+mn-ea"/>
              <a:cs typeface="+mn-cs"/>
            </a:endParaRPr>
          </a:p>
          <a:p>
            <a:pPr marL="342900" marR="0" lvl="0" indent="-342900" algn="l" defTabSz="914400" rtl="0" eaLnBrk="1" fontAlgn="auto" latinLnBrk="0" hangingPunct="1">
              <a:lnSpc>
                <a:spcPct val="100000"/>
              </a:lnSpc>
              <a:spcBef>
                <a:spcPts val="0"/>
              </a:spcBef>
              <a:spcAft>
                <a:spcPts val="0"/>
              </a:spcAft>
              <a:buClrTx/>
              <a:buSzPct val="100000"/>
              <a:buFontTx/>
              <a:buAutoNum type="arabicParenR"/>
              <a:tabLst/>
              <a:defRPr sz="1800" b="0" i="0" u="none" strike="noStrike" kern="0" cap="none" spc="0" baseline="0">
                <a:solidFill>
                  <a:srgbClr val="000000"/>
                </a:solidFill>
                <a:uFillTx/>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p:txBody>
      </p:sp>
      <p:sp>
        <p:nvSpPr>
          <p:cNvPr id="20" name="TextBox 27"/>
          <p:cNvSpPr txBox="1"/>
          <p:nvPr/>
        </p:nvSpPr>
        <p:spPr>
          <a:xfrm>
            <a:off x="7069573" y="4428210"/>
            <a:ext cx="2801419" cy="1631216"/>
          </a:xfrm>
          <a:prstGeom prst="rect">
            <a:avLst/>
          </a:prstGeom>
          <a:solidFill>
            <a:srgbClr val="FFFFFF">
              <a:alpha val="66000"/>
            </a:srgbClr>
          </a:solidFill>
          <a:ln cap="flat">
            <a:noFill/>
          </a:ln>
        </p:spPr>
        <p:txBody>
          <a:bodyPr vert="horz" wrap="square" lIns="91440" tIns="45720" rIns="91440" bIns="45720" anchor="t" anchorCtr="0" compatLnSpc="1">
            <a:spAutoFit/>
          </a:bodyPr>
          <a:lstStyle/>
          <a:p>
            <a:pPr marL="342900" marR="0" lvl="0" indent="-342900" algn="l" defTabSz="914400" rtl="0" eaLnBrk="1" fontAlgn="auto" latinLnBrk="0" hangingPunct="1">
              <a:lnSpc>
                <a:spcPct val="100000"/>
              </a:lnSpc>
              <a:spcBef>
                <a:spcPts val="0"/>
              </a:spcBef>
              <a:spcAft>
                <a:spcPts val="0"/>
              </a:spcAft>
              <a:buClrTx/>
              <a:buSzPct val="100000"/>
              <a:buFont typeface="Calibri Light"/>
              <a:buAutoNum type="arabicParenR" startAt="3"/>
              <a:tabLst/>
              <a:defRPr sz="1800" b="0" i="0" u="none" strike="noStrike" kern="0" cap="none" spc="0" baseline="0">
                <a:solidFill>
                  <a:srgbClr val="000000"/>
                </a:solidFill>
                <a:uFillTx/>
              </a:defRPr>
            </a:pPr>
            <a:r>
              <a:rPr kumimoji="0" lang="en-US" sz="2000" b="0" i="0" u="none" strike="noStrike" kern="1200" cap="none" spc="0" normalizeH="0" baseline="0" noProof="0">
                <a:ln>
                  <a:noFill/>
                </a:ln>
                <a:solidFill>
                  <a:srgbClr val="000000"/>
                </a:solidFill>
                <a:effectLst/>
                <a:uLnTx/>
                <a:uFillTx/>
                <a:latin typeface="Calibri"/>
                <a:ea typeface="+mn-ea"/>
                <a:cs typeface="+mn-cs"/>
              </a:rPr>
              <a:t>Determine the infection level associated with mortality</a:t>
            </a:r>
          </a:p>
          <a:p>
            <a:pPr marL="342900" marR="0" lvl="0" indent="-342900" algn="l" defTabSz="914400" rtl="0" eaLnBrk="1" fontAlgn="auto" latinLnBrk="0" hangingPunct="1">
              <a:lnSpc>
                <a:spcPct val="100000"/>
              </a:lnSpc>
              <a:spcBef>
                <a:spcPts val="0"/>
              </a:spcBef>
              <a:spcAft>
                <a:spcPts val="0"/>
              </a:spcAft>
              <a:buClrTx/>
              <a:buSzPct val="100000"/>
              <a:buFontTx/>
              <a:buAutoNum type="arabicParenR" startAt="3"/>
              <a:tabLst/>
              <a:defRPr sz="1800" b="0" i="0" u="none" strike="noStrike" kern="0" cap="none" spc="0" baseline="0">
                <a:solidFill>
                  <a:srgbClr val="000000"/>
                </a:solidFill>
                <a:uFillTx/>
              </a:defRPr>
            </a:pPr>
            <a:endParaRPr kumimoji="0" lang="en-US" sz="2000" b="0" i="0" u="none" strike="noStrike" kern="1200" cap="none" spc="0" normalizeH="0" baseline="0" noProof="0">
              <a:ln>
                <a:noFill/>
              </a:ln>
              <a:solidFill>
                <a:srgbClr val="000000"/>
              </a:solidFill>
              <a:effectLst/>
              <a:uLnTx/>
              <a:uFillTx/>
              <a:latin typeface="Calibri"/>
              <a:ea typeface="+mn-ea"/>
              <a:cs typeface="+mn-cs"/>
            </a:endParaRPr>
          </a:p>
        </p:txBody>
      </p:sp>
      <p:cxnSp>
        <p:nvCxnSpPr>
          <p:cNvPr id="21" name="Straight Arrow Connector 28"/>
          <p:cNvCxnSpPr/>
          <p:nvPr/>
        </p:nvCxnSpPr>
        <p:spPr>
          <a:xfrm flipV="1">
            <a:off x="3604162" y="5117613"/>
            <a:ext cx="1522147" cy="495504"/>
          </a:xfrm>
          <a:prstGeom prst="straightConnector1">
            <a:avLst/>
          </a:prstGeom>
          <a:noFill/>
          <a:ln w="25402" cap="flat">
            <a:solidFill>
              <a:srgbClr val="000000"/>
            </a:solidFill>
            <a:prstDash val="solid"/>
            <a:miter/>
            <a:tailEnd type="arrow"/>
          </a:ln>
        </p:spPr>
      </p:cxnSp>
      <p:cxnSp>
        <p:nvCxnSpPr>
          <p:cNvPr id="22" name="Straight Arrow Connector 30"/>
          <p:cNvCxnSpPr/>
          <p:nvPr/>
        </p:nvCxnSpPr>
        <p:spPr>
          <a:xfrm flipV="1">
            <a:off x="6686394" y="3832250"/>
            <a:ext cx="1887989" cy="690162"/>
          </a:xfrm>
          <a:prstGeom prst="straightConnector1">
            <a:avLst/>
          </a:prstGeom>
          <a:noFill/>
          <a:ln w="25402" cap="flat">
            <a:solidFill>
              <a:srgbClr val="000000"/>
            </a:solidFill>
            <a:prstDash val="solid"/>
            <a:miter/>
            <a:tailEnd type="arrow"/>
          </a:ln>
        </p:spPr>
      </p:cxnSp>
      <p:sp>
        <p:nvSpPr>
          <p:cNvPr id="23" name="TextBox 25"/>
          <p:cNvSpPr txBox="1"/>
          <p:nvPr/>
        </p:nvSpPr>
        <p:spPr>
          <a:xfrm>
            <a:off x="4063401" y="5534561"/>
            <a:ext cx="3641543" cy="1631216"/>
          </a:xfrm>
          <a:prstGeom prst="rect">
            <a:avLst/>
          </a:prstGeom>
          <a:noFill/>
          <a:ln cap="flat">
            <a:noFill/>
          </a:ln>
        </p:spPr>
        <p:txBody>
          <a:bodyPr vert="horz" wrap="square" lIns="91440" tIns="45720" rIns="91440" bIns="45720" anchor="t" anchorCtr="0" compatLnSpc="1">
            <a:spAutoFit/>
          </a:bodyPr>
          <a:lstStyle/>
          <a:p>
            <a:pPr marL="342900" marR="0" lvl="0" indent="-342900" algn="l" defTabSz="914400" rtl="0" eaLnBrk="1" fontAlgn="auto" latinLnBrk="0" hangingPunct="1">
              <a:lnSpc>
                <a:spcPct val="100000"/>
              </a:lnSpc>
              <a:spcBef>
                <a:spcPts val="0"/>
              </a:spcBef>
              <a:spcAft>
                <a:spcPts val="0"/>
              </a:spcAft>
              <a:buClrTx/>
              <a:buSzPct val="100000"/>
              <a:buFont typeface="Calibri Light"/>
              <a:buAutoNum type="arabicParenR" startAt="2"/>
              <a:tabLst/>
              <a:defRPr sz="1800" b="0" i="0" u="none" strike="noStrike" kern="0" cap="none" spc="0" baseline="0">
                <a:solidFill>
                  <a:srgbClr val="000000"/>
                </a:solidFill>
                <a:uFillTx/>
              </a:defRPr>
            </a:pPr>
            <a:r>
              <a:rPr kumimoji="0" lang="en-US" sz="2000" b="0" i="0" u="none" strike="noStrike" kern="1200" cap="none" spc="0" normalizeH="0" baseline="0" noProof="0">
                <a:ln>
                  <a:noFill/>
                </a:ln>
                <a:solidFill>
                  <a:srgbClr val="000000"/>
                </a:solidFill>
                <a:effectLst/>
                <a:uLnTx/>
                <a:uFillTx/>
                <a:latin typeface="Calibri"/>
                <a:ea typeface="+mn-ea"/>
                <a:cs typeface="+mn-cs"/>
              </a:rPr>
              <a:t>Determine how fast replicates between lower and middle river sites; water-temp dependent </a:t>
            </a:r>
          </a:p>
          <a:p>
            <a:pPr marL="342900" marR="0" lvl="0" indent="-342900" algn="l" defTabSz="914400" rtl="0" eaLnBrk="1" fontAlgn="auto" latinLnBrk="0" hangingPunct="1">
              <a:lnSpc>
                <a:spcPct val="100000"/>
              </a:lnSpc>
              <a:spcBef>
                <a:spcPts val="0"/>
              </a:spcBef>
              <a:spcAft>
                <a:spcPts val="0"/>
              </a:spcAft>
              <a:buClrTx/>
              <a:buSzPct val="100000"/>
              <a:buFontTx/>
              <a:buAutoNum type="arabicParenR" startAt="2"/>
              <a:tabLst/>
              <a:defRPr sz="1800" b="0" i="0" u="none" strike="noStrike" kern="0" cap="none" spc="0" baseline="0">
                <a:solidFill>
                  <a:srgbClr val="000000"/>
                </a:solidFill>
                <a:uFillTx/>
              </a:defRPr>
            </a:pPr>
            <a:endParaRPr kumimoji="0" lang="en-US" sz="20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12109934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35211166"/>
              </p:ext>
            </p:extLst>
          </p:nvPr>
        </p:nvGraphicFramePr>
        <p:xfrm>
          <a:off x="93279" y="76200"/>
          <a:ext cx="12005441" cy="6686496"/>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p:cNvSpPr txBox="1"/>
          <p:nvPr/>
        </p:nvSpPr>
        <p:spPr>
          <a:xfrm>
            <a:off x="4648200" y="5791200"/>
            <a:ext cx="609600" cy="261610"/>
          </a:xfrm>
          <a:prstGeom prst="rect">
            <a:avLst/>
          </a:prstGeom>
          <a:noFill/>
        </p:spPr>
        <p:txBody>
          <a:bodyPr wrap="square" rtlCol="0">
            <a:spAutoFit/>
          </a:bodyPr>
          <a:lstStyle/>
          <a:p>
            <a:r>
              <a:rPr lang="en-US" sz="1100" dirty="0">
                <a:solidFill>
                  <a:schemeClr val="bg2">
                    <a:lumMod val="50000"/>
                  </a:schemeClr>
                </a:solidFill>
                <a:latin typeface="Calibri" panose="020F0502020204030204" pitchFamily="34" charset="0"/>
                <a:ea typeface="Calibri" panose="020F0502020204030204" pitchFamily="34" charset="0"/>
                <a:cs typeface="Calibri" panose="020F0502020204030204" pitchFamily="34" charset="0"/>
              </a:rPr>
              <a:t>n 156</a:t>
            </a:r>
          </a:p>
        </p:txBody>
      </p:sp>
      <p:sp>
        <p:nvSpPr>
          <p:cNvPr id="7" name="TextBox 2"/>
          <p:cNvSpPr txBox="1"/>
          <p:nvPr/>
        </p:nvSpPr>
        <p:spPr>
          <a:xfrm>
            <a:off x="2099768" y="5791200"/>
            <a:ext cx="677261" cy="261610"/>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dirty="0">
                <a:solidFill>
                  <a:schemeClr val="accent4">
                    <a:lumMod val="10000"/>
                  </a:schemeClr>
                </a:solidFill>
                <a:latin typeface="Calibri" panose="020F0502020204030204" pitchFamily="34" charset="0"/>
                <a:ea typeface="Calibri" panose="020F0502020204030204" pitchFamily="34" charset="0"/>
                <a:cs typeface="Calibri" panose="020F0502020204030204" pitchFamily="34" charset="0"/>
              </a:rPr>
              <a:t>N 200</a:t>
            </a:r>
            <a:endParaRPr lang="en-US" sz="1100" dirty="0">
              <a:solidFill>
                <a:schemeClr val="accent4">
                  <a:lumMod val="10000"/>
                </a:schemeClr>
              </a:solidFill>
              <a:latin typeface="Calibri" panose="020F0502020204030204" pitchFamily="34" charset="0"/>
              <a:ea typeface="Calibri" panose="020F0502020204030204" pitchFamily="34" charset="0"/>
              <a:cs typeface="Calibri" panose="020F0502020204030204" pitchFamily="34" charset="0"/>
            </a:endParaRPr>
          </a:p>
        </p:txBody>
      </p:sp>
      <p:sp>
        <p:nvSpPr>
          <p:cNvPr id="8" name="TextBox 2"/>
          <p:cNvSpPr txBox="1"/>
          <p:nvPr/>
        </p:nvSpPr>
        <p:spPr>
          <a:xfrm>
            <a:off x="9144000" y="5864850"/>
            <a:ext cx="533401" cy="261610"/>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dirty="0">
                <a:solidFill>
                  <a:schemeClr val="accent4">
                    <a:lumMod val="10000"/>
                  </a:schemeClr>
                </a:solidFill>
                <a:latin typeface="Calibri" panose="020F0502020204030204" pitchFamily="34" charset="0"/>
                <a:ea typeface="Calibri" panose="020F0502020204030204" pitchFamily="34" charset="0"/>
                <a:cs typeface="Calibri" panose="020F0502020204030204" pitchFamily="34" charset="0"/>
              </a:rPr>
              <a:t>n 144</a:t>
            </a:r>
            <a:endParaRPr lang="en-US" sz="1100" dirty="0">
              <a:solidFill>
                <a:schemeClr val="accent4">
                  <a:lumMod val="10000"/>
                </a:schemeClr>
              </a:solidFill>
              <a:latin typeface="Calibri" panose="020F0502020204030204" pitchFamily="34" charset="0"/>
              <a:ea typeface="Calibri" panose="020F0502020204030204" pitchFamily="34" charset="0"/>
              <a:cs typeface="Calibri" panose="020F0502020204030204" pitchFamily="34" charset="0"/>
            </a:endParaRPr>
          </a:p>
        </p:txBody>
      </p:sp>
      <p:sp>
        <p:nvSpPr>
          <p:cNvPr id="9" name="TextBox 2"/>
          <p:cNvSpPr txBox="1"/>
          <p:nvPr/>
        </p:nvSpPr>
        <p:spPr>
          <a:xfrm>
            <a:off x="7878158" y="5864850"/>
            <a:ext cx="533401" cy="261610"/>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dirty="0">
                <a:solidFill>
                  <a:schemeClr val="accent4">
                    <a:lumMod val="10000"/>
                  </a:schemeClr>
                </a:solidFill>
                <a:latin typeface="Calibri" panose="020F0502020204030204" pitchFamily="34" charset="0"/>
                <a:ea typeface="Calibri" panose="020F0502020204030204" pitchFamily="34" charset="0"/>
                <a:cs typeface="Calibri" panose="020F0502020204030204" pitchFamily="34" charset="0"/>
              </a:rPr>
              <a:t>n 176</a:t>
            </a:r>
            <a:endParaRPr lang="en-US" sz="1100" dirty="0">
              <a:solidFill>
                <a:schemeClr val="accent4">
                  <a:lumMod val="10000"/>
                </a:schemeClr>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433066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C4C180-BA61-F46A-0C7F-145EBE9C958D}"/>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A36E1C7B-693C-08F0-E07D-7E3E57A64EE3}"/>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19200" y="163110"/>
            <a:ext cx="9982200" cy="6694890"/>
          </a:xfrm>
          <a:prstGeom prst="rect">
            <a:avLst/>
          </a:prstGeom>
          <a:noFill/>
          <a:ln>
            <a:noFill/>
          </a:ln>
        </p:spPr>
      </p:pic>
      <p:sp>
        <p:nvSpPr>
          <p:cNvPr id="5" name="Oval 4">
            <a:extLst>
              <a:ext uri="{FF2B5EF4-FFF2-40B4-BE49-F238E27FC236}">
                <a16:creationId xmlns:a16="http://schemas.microsoft.com/office/drawing/2014/main" id="{5F1228A3-977B-69B7-764A-4820DD3C37AA}"/>
              </a:ext>
            </a:extLst>
          </p:cNvPr>
          <p:cNvSpPr/>
          <p:nvPr/>
        </p:nvSpPr>
        <p:spPr bwMode="auto">
          <a:xfrm>
            <a:off x="3657600" y="2514600"/>
            <a:ext cx="3962400" cy="3810000"/>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3490880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8342" y="91494"/>
            <a:ext cx="10815322" cy="707882"/>
          </a:xfrm>
          <a:prstGeom prst="rect">
            <a:avLst/>
          </a:prstGeom>
          <a:noFill/>
          <a:ln w="9528" cap="flat">
            <a:solidFill>
              <a:srgbClr val="000000"/>
            </a:solidFill>
            <a:prstDash val="solid"/>
          </a:ln>
        </p:spPr>
        <p:txBody>
          <a:bodyPr vert="horz" wrap="square" lIns="91440" tIns="45720" rIns="91440" bIns="45720" anchor="t" anchorCtr="1" compatLnSpc="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4000" b="0" i="0" u="none" strike="noStrike" kern="1200" cap="none" spc="0" normalizeH="0" baseline="0" noProof="0">
                <a:ln>
                  <a:noFill/>
                </a:ln>
                <a:solidFill>
                  <a:srgbClr val="000000"/>
                </a:solidFill>
                <a:effectLst/>
                <a:uLnTx/>
                <a:uFillTx/>
                <a:latin typeface="Calibri"/>
                <a:ea typeface="+mn-ea"/>
                <a:cs typeface="+mn-cs"/>
              </a:rPr>
              <a:t>Data for Future Model Development</a:t>
            </a:r>
          </a:p>
        </p:txBody>
      </p:sp>
      <p:grpSp>
        <p:nvGrpSpPr>
          <p:cNvPr id="3" name="Group 8"/>
          <p:cNvGrpSpPr/>
          <p:nvPr/>
        </p:nvGrpSpPr>
        <p:grpSpPr>
          <a:xfrm>
            <a:off x="1442401" y="1943740"/>
            <a:ext cx="9307193" cy="3557747"/>
            <a:chOff x="1442401" y="1943740"/>
            <a:chExt cx="9307193" cy="3557747"/>
          </a:xfrm>
        </p:grpSpPr>
        <p:grpSp>
          <p:nvGrpSpPr>
            <p:cNvPr id="4" name="Group 3"/>
            <p:cNvGrpSpPr/>
            <p:nvPr/>
          </p:nvGrpSpPr>
          <p:grpSpPr>
            <a:xfrm>
              <a:off x="1442401" y="1943740"/>
              <a:ext cx="8915711" cy="3557747"/>
              <a:chOff x="1442401" y="1943740"/>
              <a:chExt cx="8915711" cy="3557747"/>
            </a:xfrm>
          </p:grpSpPr>
          <p:pic>
            <p:nvPicPr>
              <p:cNvPr id="5" name="Picture 4"/>
              <p:cNvPicPr>
                <a:picLocks noChangeAspect="1"/>
              </p:cNvPicPr>
              <p:nvPr/>
            </p:nvPicPr>
            <p:blipFill>
              <a:blip r:embed="rId3"/>
              <a:srcRect/>
              <a:stretch>
                <a:fillRect/>
              </a:stretch>
            </p:blipFill>
            <p:spPr>
              <a:xfrm>
                <a:off x="1980846" y="1943740"/>
                <a:ext cx="8377266" cy="3374492"/>
              </a:xfrm>
              <a:prstGeom prst="rect">
                <a:avLst/>
              </a:prstGeom>
              <a:noFill/>
              <a:ln cap="flat">
                <a:noFill/>
              </a:ln>
            </p:spPr>
          </p:pic>
          <p:sp>
            <p:nvSpPr>
              <p:cNvPr id="6" name="TextBox 5"/>
              <p:cNvSpPr txBox="1"/>
              <p:nvPr/>
            </p:nvSpPr>
            <p:spPr>
              <a:xfrm>
                <a:off x="1442401" y="4806854"/>
                <a:ext cx="2617588" cy="694633"/>
              </a:xfrm>
              <a:prstGeom prst="rect">
                <a:avLst/>
              </a:prstGeom>
              <a:noFill/>
              <a:ln cap="flat">
                <a:noFill/>
              </a:ln>
            </p:spPr>
            <p:txBody>
              <a:bodyPr vert="horz" wrap="square" lIns="91440" tIns="45720" rIns="91440" bIns="45720" anchor="t"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2400" b="1" i="0" u="none" strike="noStrike" kern="1200" cap="none" spc="0" normalizeH="0" baseline="0" noProof="0">
                    <a:ln>
                      <a:noFill/>
                    </a:ln>
                    <a:solidFill>
                      <a:srgbClr val="92D050"/>
                    </a:solidFill>
                    <a:effectLst>
                      <a:outerShdw dist="38096" dir="2700000">
                        <a:srgbClr val="000000"/>
                      </a:outerShdw>
                    </a:effectLst>
                    <a:uLnTx/>
                    <a:uFillTx/>
                    <a:latin typeface="Calibri"/>
                    <a:ea typeface="+mn-ea"/>
                    <a:cs typeface="+mn-cs"/>
                  </a:rPr>
                  <a:t>Pilot Station</a:t>
                </a:r>
              </a:p>
            </p:txBody>
          </p:sp>
        </p:grpSp>
        <p:sp>
          <p:nvSpPr>
            <p:cNvPr id="7" name="Oval 10"/>
            <p:cNvSpPr/>
            <p:nvPr/>
          </p:nvSpPr>
          <p:spPr>
            <a:xfrm>
              <a:off x="2392820" y="4578126"/>
              <a:ext cx="246888" cy="249109"/>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92D050"/>
            </a:solidFill>
            <a:ln w="12701" cap="flat">
              <a:solidFill>
                <a:srgbClr val="000000"/>
              </a:solidFill>
              <a:prstDash val="solid"/>
              <a:miter/>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8" name="TextBox 9"/>
            <p:cNvSpPr txBox="1"/>
            <p:nvPr/>
          </p:nvSpPr>
          <p:spPr>
            <a:xfrm>
              <a:off x="4669968" y="3855448"/>
              <a:ext cx="3309433" cy="461662"/>
            </a:xfrm>
            <a:prstGeom prst="rect">
              <a:avLst/>
            </a:prstGeom>
            <a:noFill/>
            <a:ln cap="flat">
              <a:noFill/>
            </a:ln>
          </p:spPr>
          <p:txBody>
            <a:bodyPr vert="horz" wrap="square" lIns="91440" tIns="45720" rIns="91440" bIns="45720" anchor="t"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2400" b="1" i="0" u="none" strike="noStrike" kern="1200" cap="none" spc="0" normalizeH="0" baseline="0" noProof="0">
                  <a:ln>
                    <a:noFill/>
                  </a:ln>
                  <a:solidFill>
                    <a:srgbClr val="FFC000"/>
                  </a:solidFill>
                  <a:effectLst>
                    <a:outerShdw dist="38096" dir="2700000">
                      <a:srgbClr val="000000"/>
                    </a:outerShdw>
                  </a:effectLst>
                  <a:uLnTx/>
                  <a:uFillTx/>
                  <a:latin typeface="Calibri"/>
                  <a:ea typeface="+mn-ea"/>
                  <a:cs typeface="+mn-cs"/>
                </a:rPr>
                <a:t>Rapids</a:t>
              </a:r>
            </a:p>
          </p:txBody>
        </p:sp>
        <p:sp>
          <p:nvSpPr>
            <p:cNvPr id="9" name="Oval 11"/>
            <p:cNvSpPr/>
            <p:nvPr/>
          </p:nvSpPr>
          <p:spPr>
            <a:xfrm>
              <a:off x="5126309" y="3133767"/>
              <a:ext cx="246888" cy="246888"/>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FFC000"/>
            </a:solidFill>
            <a:ln w="12701" cap="flat">
              <a:solidFill>
                <a:srgbClr val="000000"/>
              </a:solidFill>
              <a:prstDash val="solid"/>
              <a:miter/>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10" name="Oval 12"/>
            <p:cNvSpPr/>
            <p:nvPr/>
          </p:nvSpPr>
          <p:spPr>
            <a:xfrm>
              <a:off x="6326331" y="2666015"/>
              <a:ext cx="246888" cy="246888"/>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FFFF00"/>
            </a:solidFill>
            <a:ln w="12701" cap="flat">
              <a:solidFill>
                <a:srgbClr val="000000"/>
              </a:solidFill>
              <a:prstDash val="solid"/>
              <a:miter/>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800" b="0" i="0" u="none" strike="noStrike" kern="1200" cap="none" spc="0" normalizeH="0" baseline="0" noProof="0">
                <a:ln>
                  <a:noFill/>
                </a:ln>
                <a:solidFill>
                  <a:srgbClr val="FFFF00"/>
                </a:solidFill>
                <a:effectLst/>
                <a:uLnTx/>
                <a:uFillTx/>
                <a:latin typeface="Calibri"/>
                <a:ea typeface="+mn-ea"/>
                <a:cs typeface="+mn-cs"/>
              </a:endParaRPr>
            </a:p>
          </p:txBody>
        </p:sp>
        <p:sp>
          <p:nvSpPr>
            <p:cNvPr id="11" name="Oval 13"/>
            <p:cNvSpPr/>
            <p:nvPr/>
          </p:nvSpPr>
          <p:spPr>
            <a:xfrm>
              <a:off x="7110593" y="3082835"/>
              <a:ext cx="246888" cy="246888"/>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FF0000"/>
            </a:solidFill>
            <a:ln w="12701" cap="flat">
              <a:solidFill>
                <a:srgbClr val="000000"/>
              </a:solidFill>
              <a:prstDash val="solid"/>
              <a:miter/>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12" name="TextBox 14"/>
            <p:cNvSpPr txBox="1"/>
            <p:nvPr/>
          </p:nvSpPr>
          <p:spPr>
            <a:xfrm>
              <a:off x="5560479" y="2104110"/>
              <a:ext cx="1729903" cy="523220"/>
            </a:xfrm>
            <a:prstGeom prst="rect">
              <a:avLst/>
            </a:prstGeom>
            <a:solidFill>
              <a:schemeClr val="tx1"/>
            </a:solidFill>
            <a:ln cap="flat">
              <a:noFill/>
            </a:ln>
          </p:spPr>
          <p:txBody>
            <a:bodyPr vert="horz" wrap="square" lIns="91440" tIns="45720" rIns="91440" bIns="45720" anchor="t"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2800" b="1"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libri"/>
                  <a:ea typeface="+mn-ea"/>
                  <a:cs typeface="+mn-cs"/>
                </a:rPr>
                <a:t>Fort</a:t>
              </a:r>
              <a:r>
                <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libri"/>
                  <a:ea typeface="+mn-ea"/>
                  <a:cs typeface="+mn-cs"/>
                </a:rPr>
                <a:t> </a:t>
              </a:r>
              <a:r>
                <a:rPr lang="en-US" sz="2400" b="1" dirty="0">
                  <a:solidFill>
                    <a:srgbClr val="FFFF00"/>
                  </a:solidFill>
                  <a:effectLst>
                    <a:outerShdw blurRad="38100" dist="38100" dir="2700000" algn="tl">
                      <a:srgbClr val="000000">
                        <a:alpha val="43137"/>
                      </a:srgbClr>
                    </a:outerShdw>
                  </a:effectLst>
                  <a:latin typeface="Calibri"/>
                </a:rPr>
                <a:t>Yukon</a:t>
              </a:r>
            </a:p>
          </p:txBody>
        </p:sp>
        <p:sp>
          <p:nvSpPr>
            <p:cNvPr id="13" name="TextBox 15"/>
            <p:cNvSpPr txBox="1"/>
            <p:nvPr/>
          </p:nvSpPr>
          <p:spPr>
            <a:xfrm>
              <a:off x="7440161" y="2936348"/>
              <a:ext cx="3309433" cy="694633"/>
            </a:xfrm>
            <a:prstGeom prst="rect">
              <a:avLst/>
            </a:prstGeom>
            <a:noFill/>
            <a:ln cap="flat">
              <a:noFill/>
            </a:ln>
          </p:spPr>
          <p:txBody>
            <a:bodyPr vert="horz" wrap="square" lIns="91440" tIns="45720" rIns="91440" bIns="45720" anchor="t"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2400" b="1" i="0" u="none" strike="noStrike" kern="1200" cap="none" spc="0" normalizeH="0" baseline="0" noProof="0">
                  <a:ln>
                    <a:noFill/>
                  </a:ln>
                  <a:solidFill>
                    <a:srgbClr val="C00000"/>
                  </a:solidFill>
                  <a:effectLst>
                    <a:outerShdw dist="38096" dir="2700000">
                      <a:srgbClr val="000000"/>
                    </a:outerShdw>
                  </a:effectLst>
                  <a:uLnTx/>
                  <a:uFillTx/>
                  <a:latin typeface="Calibri"/>
                  <a:ea typeface="+mn-ea"/>
                  <a:cs typeface="+mn-cs"/>
                </a:rPr>
                <a:t>Eagle</a:t>
              </a:r>
            </a:p>
          </p:txBody>
        </p:sp>
      </p:grpSp>
      <p:pic>
        <p:nvPicPr>
          <p:cNvPr id="14" name="Picture 16"/>
          <p:cNvPicPr>
            <a:picLocks noChangeAspect="1"/>
          </p:cNvPicPr>
          <p:nvPr/>
        </p:nvPicPr>
        <p:blipFill>
          <a:blip r:embed="rId4"/>
          <a:stretch>
            <a:fillRect/>
          </a:stretch>
        </p:blipFill>
        <p:spPr>
          <a:xfrm>
            <a:off x="1246665" y="5267803"/>
            <a:ext cx="2189530" cy="908419"/>
          </a:xfrm>
          <a:prstGeom prst="rect">
            <a:avLst/>
          </a:prstGeom>
          <a:noFill/>
          <a:ln cap="flat">
            <a:noFill/>
          </a:ln>
        </p:spPr>
      </p:pic>
      <p:pic>
        <p:nvPicPr>
          <p:cNvPr id="15" name="Picture 17"/>
          <p:cNvPicPr>
            <a:picLocks noChangeAspect="1"/>
          </p:cNvPicPr>
          <p:nvPr/>
        </p:nvPicPr>
        <p:blipFill>
          <a:blip r:embed="rId5"/>
          <a:stretch>
            <a:fillRect/>
          </a:stretch>
        </p:blipFill>
        <p:spPr>
          <a:xfrm>
            <a:off x="4327827" y="4285509"/>
            <a:ext cx="2090739" cy="891018"/>
          </a:xfrm>
          <a:prstGeom prst="rect">
            <a:avLst/>
          </a:prstGeom>
          <a:noFill/>
          <a:ln cap="flat">
            <a:noFill/>
          </a:ln>
        </p:spPr>
      </p:pic>
      <p:pic>
        <p:nvPicPr>
          <p:cNvPr id="16" name="Picture 18"/>
          <p:cNvPicPr>
            <a:picLocks noChangeAspect="1"/>
          </p:cNvPicPr>
          <p:nvPr/>
        </p:nvPicPr>
        <p:blipFill>
          <a:blip r:embed="rId5"/>
          <a:stretch>
            <a:fillRect/>
          </a:stretch>
        </p:blipFill>
        <p:spPr>
          <a:xfrm rot="10799991">
            <a:off x="8518650" y="3082835"/>
            <a:ext cx="2090739" cy="891018"/>
          </a:xfrm>
          <a:prstGeom prst="rect">
            <a:avLst/>
          </a:prstGeom>
          <a:noFill/>
          <a:ln cap="flat">
            <a:noFill/>
          </a:ln>
        </p:spPr>
      </p:pic>
      <p:sp>
        <p:nvSpPr>
          <p:cNvPr id="17" name="TextBox 19"/>
          <p:cNvSpPr txBox="1"/>
          <p:nvPr/>
        </p:nvSpPr>
        <p:spPr>
          <a:xfrm>
            <a:off x="2639708" y="1019411"/>
            <a:ext cx="7571446" cy="984885"/>
          </a:xfrm>
          <a:prstGeom prst="rect">
            <a:avLst/>
          </a:prstGeom>
          <a:noFill/>
          <a:ln cap="flat">
            <a:noFill/>
          </a:ln>
        </p:spPr>
        <p:txBody>
          <a:bodyPr vert="horz" wrap="square" lIns="91440" tIns="45720" rIns="91440" bIns="45720" anchor="t" anchorCtr="0" compatLnSpc="1">
            <a:spAutoFit/>
          </a:bodyPr>
          <a:lstStyle/>
          <a:p>
            <a:pPr marL="342900" marR="0" lvl="0" indent="-342900" algn="l" defTabSz="914400" rtl="0" eaLnBrk="1" fontAlgn="auto" latinLnBrk="0" hangingPunct="1">
              <a:lnSpc>
                <a:spcPct val="100000"/>
              </a:lnSpc>
              <a:spcBef>
                <a:spcPts val="0"/>
              </a:spcBef>
              <a:spcAft>
                <a:spcPts val="0"/>
              </a:spcAft>
              <a:buClrTx/>
              <a:buSzPct val="100000"/>
              <a:buFont typeface="Calibri Light"/>
              <a:buAutoNum type="arabicParenR"/>
              <a:tabLst/>
              <a:defRPr sz="1800" b="0" i="0" u="none" strike="noStrike" kern="0" cap="none" spc="0" baseline="0">
                <a:solidFill>
                  <a:srgbClr val="000000"/>
                </a:solidFill>
                <a:uFillTx/>
              </a:defRPr>
            </a:pPr>
            <a:r>
              <a:rPr kumimoji="0" lang="en-US" sz="2000" b="0" i="0" u="none" strike="noStrike" kern="1200" cap="none" spc="0" normalizeH="0" baseline="0" noProof="0" dirty="0">
                <a:ln>
                  <a:noFill/>
                </a:ln>
                <a:solidFill>
                  <a:srgbClr val="000000"/>
                </a:solidFill>
                <a:effectLst/>
                <a:uLnTx/>
                <a:uFillTx/>
                <a:latin typeface="Calibri"/>
                <a:ea typeface="+mn-ea"/>
                <a:cs typeface="+mn-cs"/>
              </a:rPr>
              <a:t>Evaluate for evidence of </a:t>
            </a:r>
            <a:r>
              <a:rPr kumimoji="0" lang="en-US" sz="2000" b="0" i="1" u="none" strike="noStrike" kern="1200" cap="none" spc="0" normalizeH="0" baseline="0" noProof="0" dirty="0" err="1">
                <a:ln>
                  <a:noFill/>
                </a:ln>
                <a:solidFill>
                  <a:srgbClr val="000000"/>
                </a:solidFill>
                <a:effectLst/>
                <a:uLnTx/>
                <a:uFillTx/>
                <a:latin typeface="Calibri"/>
                <a:ea typeface="+mn-ea"/>
                <a:cs typeface="+mn-cs"/>
              </a:rPr>
              <a:t>Ichthyophonus</a:t>
            </a:r>
            <a:r>
              <a:rPr kumimoji="0" lang="en-US" sz="2000" b="0" i="0" u="none" strike="noStrike" kern="1200" cap="none" spc="0" normalizeH="0" baseline="0" noProof="0" dirty="0">
                <a:ln>
                  <a:noFill/>
                </a:ln>
                <a:solidFill>
                  <a:srgbClr val="000000"/>
                </a:solidFill>
                <a:effectLst/>
                <a:uLnTx/>
                <a:uFillTx/>
                <a:latin typeface="Calibri"/>
                <a:ea typeface="+mn-ea"/>
                <a:cs typeface="+mn-cs"/>
              </a:rPr>
              <a:t>-associated mortality; compare results from </a:t>
            </a:r>
            <a:r>
              <a:rPr kumimoji="0" lang="en-US" sz="2000" b="1" i="0" u="sng" strike="noStrike" kern="1200" cap="none" spc="0" normalizeH="0" baseline="0" noProof="0" dirty="0">
                <a:ln>
                  <a:noFill/>
                </a:ln>
                <a:solidFill>
                  <a:srgbClr val="000000"/>
                </a:solidFill>
                <a:effectLst/>
                <a:uLnTx/>
                <a:uFillTx/>
                <a:latin typeface="Calibri"/>
                <a:ea typeface="+mn-ea"/>
                <a:cs typeface="+mn-cs"/>
              </a:rPr>
              <a:t>Lower</a:t>
            </a:r>
            <a:r>
              <a:rPr kumimoji="0" lang="en-US" sz="2000" b="0" i="0" u="none" strike="noStrike" kern="1200" cap="none" spc="0" normalizeH="0" baseline="0" noProof="0" dirty="0">
                <a:ln>
                  <a:noFill/>
                </a:ln>
                <a:solidFill>
                  <a:srgbClr val="000000"/>
                </a:solidFill>
                <a:effectLst/>
                <a:uLnTx/>
                <a:uFillTx/>
                <a:latin typeface="Calibri"/>
                <a:ea typeface="+mn-ea"/>
                <a:cs typeface="+mn-cs"/>
              </a:rPr>
              <a:t> (Pilot) and </a:t>
            </a:r>
            <a:r>
              <a:rPr kumimoji="0" lang="en-US" sz="2000" b="1" i="0" u="sng" strike="noStrike" kern="1200" cap="none" spc="0" normalizeH="0" baseline="0" noProof="0" dirty="0">
                <a:ln>
                  <a:noFill/>
                </a:ln>
                <a:solidFill>
                  <a:srgbClr val="000000"/>
                </a:solidFill>
                <a:effectLst/>
                <a:uLnTx/>
                <a:uFillTx/>
                <a:latin typeface="Calibri"/>
                <a:ea typeface="+mn-ea"/>
                <a:cs typeface="+mn-cs"/>
              </a:rPr>
              <a:t>Upriver </a:t>
            </a:r>
            <a:r>
              <a:rPr kumimoji="0" lang="en-US" sz="2000" i="0" strike="noStrike" kern="1200" cap="none" spc="0" normalizeH="0" baseline="0" noProof="0" dirty="0">
                <a:ln>
                  <a:noFill/>
                </a:ln>
                <a:solidFill>
                  <a:srgbClr val="000000"/>
                </a:solidFill>
                <a:effectLst/>
                <a:uLnTx/>
                <a:uFillTx/>
                <a:latin typeface="Calibri"/>
                <a:ea typeface="+mn-ea"/>
                <a:cs typeface="+mn-cs"/>
              </a:rPr>
              <a:t>(Eagle)</a:t>
            </a:r>
            <a:endParaRPr kumimoji="0" lang="en-US" sz="2000" b="0" i="0" u="none" strike="noStrike" kern="1200" cap="none" spc="0" normalizeH="0" baseline="0" noProof="0" dirty="0">
              <a:ln>
                <a:noFill/>
              </a:ln>
              <a:solidFill>
                <a:srgbClr val="000000"/>
              </a:solidFill>
              <a:effectLst/>
              <a:uLnTx/>
              <a:uFillTx/>
              <a:latin typeface="Calibri"/>
              <a:ea typeface="+mn-ea"/>
              <a:cs typeface="+mn-cs"/>
            </a:endParaRPr>
          </a:p>
          <a:p>
            <a:pPr marL="342900" marR="0" lvl="0" indent="-342900" algn="l" defTabSz="914400" rtl="0" eaLnBrk="1" fontAlgn="auto" latinLnBrk="0" hangingPunct="1">
              <a:lnSpc>
                <a:spcPct val="100000"/>
              </a:lnSpc>
              <a:spcBef>
                <a:spcPts val="0"/>
              </a:spcBef>
              <a:spcAft>
                <a:spcPts val="0"/>
              </a:spcAft>
              <a:buClrTx/>
              <a:buSzPct val="100000"/>
              <a:buFontTx/>
              <a:buAutoNum type="arabicParenR"/>
              <a:tabLst/>
              <a:defRPr sz="1800" b="0" i="0" u="none" strike="noStrike" kern="0" cap="none" spc="0" baseline="0">
                <a:solidFill>
                  <a:srgbClr val="000000"/>
                </a:solidFill>
                <a:uFillTx/>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p:txBody>
      </p:sp>
      <p:sp>
        <p:nvSpPr>
          <p:cNvPr id="20" name="TextBox 27"/>
          <p:cNvSpPr txBox="1"/>
          <p:nvPr/>
        </p:nvSpPr>
        <p:spPr>
          <a:xfrm>
            <a:off x="7069573" y="4428210"/>
            <a:ext cx="2801419" cy="1631216"/>
          </a:xfrm>
          <a:prstGeom prst="rect">
            <a:avLst/>
          </a:prstGeom>
          <a:solidFill>
            <a:srgbClr val="FFFFFF">
              <a:alpha val="66000"/>
            </a:srgbClr>
          </a:solidFill>
          <a:ln cap="flat">
            <a:noFill/>
          </a:ln>
        </p:spPr>
        <p:txBody>
          <a:bodyPr vert="horz" wrap="square" lIns="91440" tIns="45720" rIns="91440" bIns="45720" anchor="t" anchorCtr="0" compatLnSpc="1">
            <a:spAutoFit/>
          </a:bodyPr>
          <a:lstStyle/>
          <a:p>
            <a:pPr marL="342900" marR="0" lvl="0" indent="-342900" algn="l" defTabSz="914400" rtl="0" eaLnBrk="1" fontAlgn="auto" latinLnBrk="0" hangingPunct="1">
              <a:lnSpc>
                <a:spcPct val="100000"/>
              </a:lnSpc>
              <a:spcBef>
                <a:spcPts val="0"/>
              </a:spcBef>
              <a:spcAft>
                <a:spcPts val="0"/>
              </a:spcAft>
              <a:buClrTx/>
              <a:buSzPct val="100000"/>
              <a:buFont typeface="Calibri Light"/>
              <a:buAutoNum type="arabicParenR" startAt="3"/>
              <a:tabLst/>
              <a:defRPr sz="1800" b="0" i="0" u="none" strike="noStrike" kern="0" cap="none" spc="0" baseline="0">
                <a:solidFill>
                  <a:srgbClr val="000000"/>
                </a:solidFill>
                <a:uFillTx/>
              </a:defRPr>
            </a:pPr>
            <a:r>
              <a:rPr kumimoji="0" lang="en-US" sz="2000" b="0" i="0" u="none" strike="noStrike" kern="1200" cap="none" spc="0" normalizeH="0" baseline="0" noProof="0">
                <a:ln>
                  <a:noFill/>
                </a:ln>
                <a:solidFill>
                  <a:srgbClr val="000000"/>
                </a:solidFill>
                <a:effectLst/>
                <a:uLnTx/>
                <a:uFillTx/>
                <a:latin typeface="Calibri"/>
                <a:ea typeface="+mn-ea"/>
                <a:cs typeface="+mn-cs"/>
              </a:rPr>
              <a:t>Determine the infection level associated with mortality</a:t>
            </a:r>
          </a:p>
          <a:p>
            <a:pPr marL="342900" marR="0" lvl="0" indent="-342900" algn="l" defTabSz="914400" rtl="0" eaLnBrk="1" fontAlgn="auto" latinLnBrk="0" hangingPunct="1">
              <a:lnSpc>
                <a:spcPct val="100000"/>
              </a:lnSpc>
              <a:spcBef>
                <a:spcPts val="0"/>
              </a:spcBef>
              <a:spcAft>
                <a:spcPts val="0"/>
              </a:spcAft>
              <a:buClrTx/>
              <a:buSzPct val="100000"/>
              <a:buFontTx/>
              <a:buAutoNum type="arabicParenR" startAt="3"/>
              <a:tabLst/>
              <a:defRPr sz="1800" b="0" i="0" u="none" strike="noStrike" kern="0" cap="none" spc="0" baseline="0">
                <a:solidFill>
                  <a:srgbClr val="000000"/>
                </a:solidFill>
                <a:uFillTx/>
              </a:defRPr>
            </a:pPr>
            <a:endParaRPr kumimoji="0" lang="en-US" sz="2000" b="0" i="0" u="none" strike="noStrike" kern="1200" cap="none" spc="0" normalizeH="0" baseline="0" noProof="0">
              <a:ln>
                <a:noFill/>
              </a:ln>
              <a:solidFill>
                <a:srgbClr val="000000"/>
              </a:solidFill>
              <a:effectLst/>
              <a:uLnTx/>
              <a:uFillTx/>
              <a:latin typeface="Calibri"/>
              <a:ea typeface="+mn-ea"/>
              <a:cs typeface="+mn-cs"/>
            </a:endParaRPr>
          </a:p>
        </p:txBody>
      </p:sp>
      <p:cxnSp>
        <p:nvCxnSpPr>
          <p:cNvPr id="21" name="Straight Arrow Connector 28"/>
          <p:cNvCxnSpPr/>
          <p:nvPr/>
        </p:nvCxnSpPr>
        <p:spPr>
          <a:xfrm flipV="1">
            <a:off x="3604162" y="5117613"/>
            <a:ext cx="1522147" cy="495504"/>
          </a:xfrm>
          <a:prstGeom prst="straightConnector1">
            <a:avLst/>
          </a:prstGeom>
          <a:noFill/>
          <a:ln w="25402" cap="flat">
            <a:solidFill>
              <a:srgbClr val="000000"/>
            </a:solidFill>
            <a:prstDash val="solid"/>
            <a:miter/>
            <a:tailEnd type="arrow"/>
          </a:ln>
        </p:spPr>
      </p:cxnSp>
      <p:cxnSp>
        <p:nvCxnSpPr>
          <p:cNvPr id="22" name="Straight Arrow Connector 30"/>
          <p:cNvCxnSpPr/>
          <p:nvPr/>
        </p:nvCxnSpPr>
        <p:spPr>
          <a:xfrm flipV="1">
            <a:off x="6686394" y="3832250"/>
            <a:ext cx="1887989" cy="690162"/>
          </a:xfrm>
          <a:prstGeom prst="straightConnector1">
            <a:avLst/>
          </a:prstGeom>
          <a:noFill/>
          <a:ln w="25402" cap="flat">
            <a:solidFill>
              <a:srgbClr val="000000"/>
            </a:solidFill>
            <a:prstDash val="solid"/>
            <a:miter/>
            <a:tailEnd type="arrow"/>
          </a:ln>
        </p:spPr>
      </p:cxnSp>
      <p:sp>
        <p:nvSpPr>
          <p:cNvPr id="23" name="TextBox 25"/>
          <p:cNvSpPr txBox="1"/>
          <p:nvPr/>
        </p:nvSpPr>
        <p:spPr>
          <a:xfrm>
            <a:off x="4063401" y="5534561"/>
            <a:ext cx="3641543" cy="1631216"/>
          </a:xfrm>
          <a:prstGeom prst="rect">
            <a:avLst/>
          </a:prstGeom>
          <a:noFill/>
          <a:ln cap="flat">
            <a:noFill/>
          </a:ln>
        </p:spPr>
        <p:txBody>
          <a:bodyPr vert="horz" wrap="square" lIns="91440" tIns="45720" rIns="91440" bIns="45720" anchor="t" anchorCtr="0" compatLnSpc="1">
            <a:spAutoFit/>
          </a:bodyPr>
          <a:lstStyle/>
          <a:p>
            <a:pPr marL="342900" marR="0" lvl="0" indent="-342900" algn="l" defTabSz="914400" rtl="0" eaLnBrk="1" fontAlgn="auto" latinLnBrk="0" hangingPunct="1">
              <a:lnSpc>
                <a:spcPct val="100000"/>
              </a:lnSpc>
              <a:spcBef>
                <a:spcPts val="0"/>
              </a:spcBef>
              <a:spcAft>
                <a:spcPts val="0"/>
              </a:spcAft>
              <a:buClrTx/>
              <a:buSzPct val="100000"/>
              <a:buFont typeface="Calibri Light"/>
              <a:buAutoNum type="arabicParenR" startAt="2"/>
              <a:tabLst/>
              <a:defRPr sz="1800" b="0" i="0" u="none" strike="noStrike" kern="0" cap="none" spc="0" baseline="0">
                <a:solidFill>
                  <a:srgbClr val="000000"/>
                </a:solidFill>
                <a:uFillTx/>
              </a:defRPr>
            </a:pPr>
            <a:r>
              <a:rPr kumimoji="0" lang="en-US" sz="2000" b="0" i="0" u="none" strike="noStrike" kern="1200" cap="none" spc="0" normalizeH="0" baseline="0" noProof="0">
                <a:ln>
                  <a:noFill/>
                </a:ln>
                <a:solidFill>
                  <a:srgbClr val="000000"/>
                </a:solidFill>
                <a:effectLst/>
                <a:uLnTx/>
                <a:uFillTx/>
                <a:latin typeface="Calibri"/>
                <a:ea typeface="+mn-ea"/>
                <a:cs typeface="+mn-cs"/>
              </a:rPr>
              <a:t>Determine how fast replicates between lower and middle river sites; water-temp dependent </a:t>
            </a:r>
          </a:p>
          <a:p>
            <a:pPr marL="342900" marR="0" lvl="0" indent="-342900" algn="l" defTabSz="914400" rtl="0" eaLnBrk="1" fontAlgn="auto" latinLnBrk="0" hangingPunct="1">
              <a:lnSpc>
                <a:spcPct val="100000"/>
              </a:lnSpc>
              <a:spcBef>
                <a:spcPts val="0"/>
              </a:spcBef>
              <a:spcAft>
                <a:spcPts val="0"/>
              </a:spcAft>
              <a:buClrTx/>
              <a:buSzPct val="100000"/>
              <a:buFontTx/>
              <a:buAutoNum type="arabicParenR" startAt="2"/>
              <a:tabLst/>
              <a:defRPr sz="1800" b="0" i="0" u="none" strike="noStrike" kern="0" cap="none" spc="0" baseline="0">
                <a:solidFill>
                  <a:srgbClr val="000000"/>
                </a:solidFill>
                <a:uFillTx/>
              </a:defRPr>
            </a:pPr>
            <a:endParaRPr kumimoji="0" lang="en-US" sz="2000" b="0" i="0" u="none" strike="noStrike" kern="1200" cap="none" spc="0" normalizeH="0" baseline="0" noProof="0">
              <a:ln>
                <a:noFill/>
              </a:ln>
              <a:solidFill>
                <a:srgbClr val="000000"/>
              </a:solidFill>
              <a:effectLst/>
              <a:uLnTx/>
              <a:uFillTx/>
              <a:latin typeface="Calibri"/>
              <a:ea typeface="+mn-ea"/>
              <a:cs typeface="+mn-cs"/>
            </a:endParaRPr>
          </a:p>
        </p:txBody>
      </p:sp>
      <p:sp>
        <p:nvSpPr>
          <p:cNvPr id="24" name="TextBox 23"/>
          <p:cNvSpPr txBox="1"/>
          <p:nvPr/>
        </p:nvSpPr>
        <p:spPr>
          <a:xfrm>
            <a:off x="6894163" y="2472053"/>
            <a:ext cx="2929281" cy="1323439"/>
          </a:xfrm>
          <a:prstGeom prst="rect">
            <a:avLst/>
          </a:prstGeom>
          <a:noFill/>
        </p:spPr>
        <p:txBody>
          <a:bodyPr wrap="square" rtlCol="0">
            <a:spAutoFit/>
          </a:bodyPr>
          <a:lstStyle/>
          <a:p>
            <a:r>
              <a:rPr lang="en-US" sz="8000" dirty="0">
                <a:solidFill>
                  <a:srgbClr val="FF0000"/>
                </a:solidFill>
              </a:rPr>
              <a:t>X</a:t>
            </a:r>
          </a:p>
        </p:txBody>
      </p:sp>
      <p:sp>
        <p:nvSpPr>
          <p:cNvPr id="25" name="TextBox 24"/>
          <p:cNvSpPr txBox="1"/>
          <p:nvPr/>
        </p:nvSpPr>
        <p:spPr>
          <a:xfrm>
            <a:off x="6866747" y="3914687"/>
            <a:ext cx="2929281" cy="1323439"/>
          </a:xfrm>
          <a:prstGeom prst="rect">
            <a:avLst/>
          </a:prstGeom>
          <a:noFill/>
        </p:spPr>
        <p:txBody>
          <a:bodyPr wrap="square" rtlCol="0">
            <a:spAutoFit/>
          </a:bodyPr>
          <a:lstStyle/>
          <a:p>
            <a:r>
              <a:rPr lang="en-US" sz="8000" dirty="0">
                <a:solidFill>
                  <a:srgbClr val="FF0000"/>
                </a:solidFill>
              </a:rPr>
              <a:t>X</a:t>
            </a:r>
          </a:p>
        </p:txBody>
      </p:sp>
    </p:spTree>
    <p:extLst>
      <p:ext uri="{BB962C8B-B14F-4D97-AF65-F5344CB8AC3E}">
        <p14:creationId xmlns:p14="http://schemas.microsoft.com/office/powerpoint/2010/main" val="39292512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11201400" cy="1143000"/>
          </a:xfrm>
        </p:spPr>
        <p:txBody>
          <a:bodyPr/>
          <a:lstStyle/>
          <a:p>
            <a:r>
              <a:rPr lang="en-US" sz="5800" i="1" dirty="0" err="1">
                <a:solidFill>
                  <a:srgbClr val="FFFF00"/>
                </a:solidFill>
                <a:effectLst/>
              </a:rPr>
              <a:t>Ichthyophonus</a:t>
            </a:r>
            <a:r>
              <a:rPr lang="en-US" sz="5800" dirty="0">
                <a:solidFill>
                  <a:srgbClr val="FFFF00"/>
                </a:solidFill>
                <a:effectLst/>
              </a:rPr>
              <a:t> Infection Challenges</a:t>
            </a:r>
            <a:endParaRPr lang="en-US" sz="5800" dirty="0">
              <a:solidFill>
                <a:srgbClr val="FFFF00"/>
              </a:solidFill>
            </a:endParaRPr>
          </a:p>
        </p:txBody>
      </p:sp>
      <p:sp>
        <p:nvSpPr>
          <p:cNvPr id="4" name="TextBox 3"/>
          <p:cNvSpPr txBox="1"/>
          <p:nvPr/>
        </p:nvSpPr>
        <p:spPr>
          <a:xfrm>
            <a:off x="457200" y="3667153"/>
            <a:ext cx="10287000" cy="2954655"/>
          </a:xfrm>
          <a:prstGeom prst="rect">
            <a:avLst/>
          </a:prstGeom>
          <a:noFill/>
        </p:spPr>
        <p:txBody>
          <a:bodyPr wrap="square" rtlCol="0">
            <a:spAutoFit/>
          </a:bodyPr>
          <a:lstStyle/>
          <a:p>
            <a:r>
              <a:rPr lang="en-US" sz="2400" dirty="0"/>
              <a:t>Nadia Barcelona</a:t>
            </a:r>
            <a:r>
              <a:rPr lang="en-US" sz="2400" baseline="30000" dirty="0"/>
              <a:t>1</a:t>
            </a:r>
            <a:r>
              <a:rPr lang="en-US" sz="2400" dirty="0"/>
              <a:t>, Jayde Ferguson</a:t>
            </a:r>
            <a:r>
              <a:rPr lang="en-US" sz="2400" baseline="30000" dirty="0"/>
              <a:t>2</a:t>
            </a:r>
            <a:r>
              <a:rPr lang="en-US" sz="2400" dirty="0"/>
              <a:t>, Paul Hershberger,</a:t>
            </a:r>
            <a:r>
              <a:rPr lang="en-US" sz="2400" baseline="30000" dirty="0"/>
              <a:t>3</a:t>
            </a:r>
            <a:r>
              <a:rPr lang="en-US" sz="2400" dirty="0"/>
              <a:t> Zachary Liller</a:t>
            </a:r>
            <a:r>
              <a:rPr lang="en-US" sz="2400" baseline="30000" dirty="0"/>
              <a:t>4</a:t>
            </a:r>
            <a:r>
              <a:rPr lang="en-US" sz="2400" dirty="0"/>
              <a:t> &amp; Nathan Wolf</a:t>
            </a:r>
            <a:r>
              <a:rPr lang="en-US" sz="2400" baseline="30000" dirty="0"/>
              <a:t>1</a:t>
            </a:r>
          </a:p>
          <a:p>
            <a:endParaRPr lang="en-US" baseline="30000" dirty="0"/>
          </a:p>
          <a:p>
            <a:r>
              <a:rPr lang="en-US" baseline="30000" dirty="0"/>
              <a:t>1</a:t>
            </a:r>
            <a:r>
              <a:rPr lang="en-US" dirty="0"/>
              <a:t> Alaska Pacific Univ. Fisheries, Aquatic Science, &amp; Technology Laboratory</a:t>
            </a:r>
          </a:p>
          <a:p>
            <a:r>
              <a:rPr lang="en-US" baseline="30000" dirty="0"/>
              <a:t>2</a:t>
            </a:r>
            <a:r>
              <a:rPr lang="en-US" dirty="0"/>
              <a:t> Alaska Dept. Fish &amp; Game, Div. Comm. Fish., Fish Pathology Laboratory</a:t>
            </a:r>
          </a:p>
          <a:p>
            <a:r>
              <a:rPr lang="en-US" baseline="30000" dirty="0"/>
              <a:t>3</a:t>
            </a:r>
            <a:r>
              <a:rPr lang="en-US" dirty="0"/>
              <a:t> U.S. Geological Survey Western Fisheries Research Center &amp; </a:t>
            </a:r>
            <a:r>
              <a:rPr lang="en-US" dirty="0" err="1"/>
              <a:t>Marrowstone</a:t>
            </a:r>
            <a:endParaRPr lang="en-US" dirty="0"/>
          </a:p>
          <a:p>
            <a:r>
              <a:rPr lang="en-US" dirty="0"/>
              <a:t>  Marine Field Station</a:t>
            </a:r>
          </a:p>
          <a:p>
            <a:r>
              <a:rPr lang="en-US" baseline="30000" dirty="0"/>
              <a:t>4</a:t>
            </a:r>
            <a:r>
              <a:rPr lang="en-US" dirty="0"/>
              <a:t> Alaska Dept. Fish &amp; Game, Div. Commercial Fisheries,</a:t>
            </a:r>
          </a:p>
          <a:p>
            <a:r>
              <a:rPr lang="en-US" dirty="0"/>
              <a:t>  Arctic-Yukon-Kuskokwim Region</a:t>
            </a:r>
          </a:p>
          <a:p>
            <a:r>
              <a:rPr lang="en-US" dirty="0"/>
              <a:t> </a:t>
            </a:r>
            <a:endParaRPr lang="en-US" baseline="30000" dirty="0"/>
          </a:p>
        </p:txBody>
      </p:sp>
      <p:sp>
        <p:nvSpPr>
          <p:cNvPr id="5" name="TextBox 4"/>
          <p:cNvSpPr txBox="1"/>
          <p:nvPr/>
        </p:nvSpPr>
        <p:spPr>
          <a:xfrm>
            <a:off x="5867400" y="6130925"/>
            <a:ext cx="3886200" cy="369332"/>
          </a:xfrm>
          <a:prstGeom prst="rect">
            <a:avLst/>
          </a:prstGeom>
          <a:noFill/>
        </p:spPr>
        <p:txBody>
          <a:bodyPr wrap="square" rtlCol="0">
            <a:spAutoFit/>
          </a:bodyPr>
          <a:lstStyle/>
          <a:p>
            <a:endParaRPr lang="en-US" b="1" dirty="0"/>
          </a:p>
        </p:txBody>
      </p:sp>
      <p:sp>
        <p:nvSpPr>
          <p:cNvPr id="6" name="TextBox 5"/>
          <p:cNvSpPr txBox="1"/>
          <p:nvPr/>
        </p:nvSpPr>
        <p:spPr>
          <a:xfrm>
            <a:off x="5715000" y="6400800"/>
            <a:ext cx="3505200" cy="369332"/>
          </a:xfrm>
          <a:prstGeom prst="rect">
            <a:avLst/>
          </a:prstGeom>
          <a:noFill/>
        </p:spPr>
        <p:txBody>
          <a:bodyPr wrap="square" rtlCol="0">
            <a:spAutoFit/>
          </a:bodyPr>
          <a:lstStyle/>
          <a:p>
            <a:endParaRPr lang="en-US" dirty="0"/>
          </a:p>
        </p:txBody>
      </p:sp>
      <p:pic>
        <p:nvPicPr>
          <p:cNvPr id="7" name="Content Placeholder 6">
            <a:extLst>
              <a:ext uri="{FF2B5EF4-FFF2-40B4-BE49-F238E27FC236}">
                <a16:creationId xmlns:a16="http://schemas.microsoft.com/office/drawing/2014/main" id="{D21033CD-F236-F15F-4AD5-17660E00156E}"/>
              </a:ext>
            </a:extLst>
          </p:cNvPr>
          <p:cNvPicPr>
            <a:picLocks noGrp="1" noChangeAspect="1"/>
          </p:cNvPicPr>
          <p:nvPr>
            <p:ph idx="1"/>
          </p:nvPr>
        </p:nvPicPr>
        <p:blipFill>
          <a:blip r:embed="rId2"/>
          <a:srcRect l="14784" t="8007" r="10795" b="15836"/>
          <a:stretch/>
        </p:blipFill>
        <p:spPr>
          <a:xfrm>
            <a:off x="9068569" y="4357294"/>
            <a:ext cx="2970263" cy="2345083"/>
          </a:xfrm>
          <a:prstGeom prst="rect">
            <a:avLst/>
          </a:prstGeom>
          <a:ln w="19050">
            <a:solidFill>
              <a:schemeClr val="bg1"/>
            </a:solidFill>
          </a:ln>
        </p:spPr>
      </p:pic>
      <p:pic>
        <p:nvPicPr>
          <p:cNvPr id="8" name="Picture 7">
            <a:extLst>
              <a:ext uri="{FF2B5EF4-FFF2-40B4-BE49-F238E27FC236}">
                <a16:creationId xmlns:a16="http://schemas.microsoft.com/office/drawing/2014/main" id="{B896A245-B024-D138-F1B8-7E35D8446A1E}"/>
              </a:ext>
            </a:extLst>
          </p:cNvPr>
          <p:cNvPicPr>
            <a:picLocks noChangeAspect="1"/>
          </p:cNvPicPr>
          <p:nvPr/>
        </p:nvPicPr>
        <p:blipFill>
          <a:blip r:embed="rId3"/>
          <a:srcRect l="9437" t="15136" r="19174" b="40151"/>
          <a:stretch/>
        </p:blipFill>
        <p:spPr>
          <a:xfrm>
            <a:off x="462280" y="1371600"/>
            <a:ext cx="2975343" cy="2027537"/>
          </a:xfrm>
          <a:prstGeom prst="rect">
            <a:avLst/>
          </a:prstGeom>
          <a:ln w="19050">
            <a:solidFill>
              <a:schemeClr val="bg1"/>
            </a:solidFill>
          </a:ln>
        </p:spPr>
      </p:pic>
    </p:spTree>
    <p:extLst>
      <p:ext uri="{BB962C8B-B14F-4D97-AF65-F5344CB8AC3E}">
        <p14:creationId xmlns:p14="http://schemas.microsoft.com/office/powerpoint/2010/main" val="32718413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11353800" cy="1143000"/>
          </a:xfrm>
        </p:spPr>
        <p:txBody>
          <a:bodyPr/>
          <a:lstStyle/>
          <a:p>
            <a:r>
              <a:rPr lang="en-US" sz="5400" i="1" dirty="0" err="1">
                <a:solidFill>
                  <a:srgbClr val="FFFF00"/>
                </a:solidFill>
                <a:effectLst/>
              </a:rPr>
              <a:t>Ichthyophonus</a:t>
            </a:r>
            <a:r>
              <a:rPr lang="en-US" sz="5400" dirty="0">
                <a:solidFill>
                  <a:srgbClr val="FFFF00"/>
                </a:solidFill>
                <a:effectLst/>
              </a:rPr>
              <a:t> Infection Challenges</a:t>
            </a:r>
            <a:endParaRPr lang="en-US" sz="5400" dirty="0">
              <a:solidFill>
                <a:srgbClr val="FFFF00"/>
              </a:solidFill>
            </a:endParaRPr>
          </a:p>
        </p:txBody>
      </p:sp>
      <p:sp>
        <p:nvSpPr>
          <p:cNvPr id="3" name="Content Placeholder 2"/>
          <p:cNvSpPr>
            <a:spLocks noGrp="1"/>
          </p:cNvSpPr>
          <p:nvPr>
            <p:ph idx="1"/>
          </p:nvPr>
        </p:nvSpPr>
        <p:spPr>
          <a:xfrm>
            <a:off x="243840" y="1447800"/>
            <a:ext cx="11658600" cy="4530725"/>
          </a:xfrm>
        </p:spPr>
        <p:txBody>
          <a:bodyPr/>
          <a:lstStyle/>
          <a:p>
            <a:r>
              <a:rPr lang="en-US" sz="4000" dirty="0"/>
              <a:t>Previous studies show Yukon Chinook susceptible </a:t>
            </a:r>
          </a:p>
          <a:p>
            <a:pPr lvl="1"/>
            <a:r>
              <a:rPr lang="en-US" sz="3600" dirty="0"/>
              <a:t>Higher mortality</a:t>
            </a:r>
            <a:r>
              <a:rPr lang="en-US" dirty="0"/>
              <a:t> </a:t>
            </a:r>
            <a:r>
              <a:rPr lang="en-US" sz="3200" dirty="0"/>
              <a:t>(Jones &amp; Dawe, 2002)</a:t>
            </a:r>
          </a:p>
          <a:p>
            <a:pPr lvl="1"/>
            <a:r>
              <a:rPr lang="en-US" sz="3600" dirty="0">
                <a:effectLst/>
              </a:rPr>
              <a:t>30% Yukon Chinook died vs 1% of the Salish Sea Chinook </a:t>
            </a:r>
            <a:r>
              <a:rPr lang="en-US" sz="3200" dirty="0">
                <a:effectLst/>
              </a:rPr>
              <a:t>(</a:t>
            </a:r>
            <a:r>
              <a:rPr lang="en-US" sz="3200" dirty="0"/>
              <a:t>Elliott et al., 2021)</a:t>
            </a:r>
          </a:p>
          <a:p>
            <a:pPr lvl="2"/>
            <a:r>
              <a:rPr lang="en-US" dirty="0"/>
              <a:t>Used WA/BC strain</a:t>
            </a:r>
          </a:p>
          <a:p>
            <a:pPr lvl="1"/>
            <a:r>
              <a:rPr lang="en-US" sz="3600" dirty="0"/>
              <a:t>Yukon vs PNW strain </a:t>
            </a:r>
            <a:r>
              <a:rPr lang="en-US" sz="3200" dirty="0"/>
              <a:t>(Gregg et al., 2022)</a:t>
            </a:r>
          </a:p>
          <a:p>
            <a:r>
              <a:rPr lang="en-US" sz="3734" u="sng" dirty="0"/>
              <a:t>Need to challenge Yukon Fish w/ Yukon </a:t>
            </a:r>
            <a:r>
              <a:rPr lang="en-US" sz="3734" u="sng" dirty="0" err="1"/>
              <a:t>Ich</a:t>
            </a:r>
            <a:r>
              <a:rPr lang="en-US" sz="3734" u="sng" dirty="0"/>
              <a:t> strain</a:t>
            </a:r>
          </a:p>
          <a:p>
            <a:pPr lvl="1"/>
            <a:endParaRPr lang="en-US" u="sng" dirty="0"/>
          </a:p>
        </p:txBody>
      </p:sp>
    </p:spTree>
    <p:extLst>
      <p:ext uri="{BB962C8B-B14F-4D97-AF65-F5344CB8AC3E}">
        <p14:creationId xmlns:p14="http://schemas.microsoft.com/office/powerpoint/2010/main" val="35544242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7813"/>
            <a:ext cx="12420600" cy="1143000"/>
          </a:xfrm>
        </p:spPr>
        <p:txBody>
          <a:bodyPr/>
          <a:lstStyle/>
          <a:p>
            <a:r>
              <a:rPr lang="en-US" sz="5400" i="1" dirty="0" err="1">
                <a:solidFill>
                  <a:srgbClr val="FFFF00"/>
                </a:solidFill>
                <a:effectLst/>
              </a:rPr>
              <a:t>Ichthyophonus</a:t>
            </a:r>
            <a:r>
              <a:rPr lang="en-US" sz="5400" dirty="0">
                <a:solidFill>
                  <a:srgbClr val="FFFF00"/>
                </a:solidFill>
                <a:effectLst/>
              </a:rPr>
              <a:t> Infection Challenges</a:t>
            </a:r>
            <a:endParaRPr lang="en-US" sz="5400" dirty="0"/>
          </a:p>
        </p:txBody>
      </p:sp>
      <p:sp>
        <p:nvSpPr>
          <p:cNvPr id="3" name="Content Placeholder 2"/>
          <p:cNvSpPr>
            <a:spLocks noGrp="1"/>
          </p:cNvSpPr>
          <p:nvPr>
            <p:ph idx="1"/>
          </p:nvPr>
        </p:nvSpPr>
        <p:spPr>
          <a:xfrm>
            <a:off x="495300" y="1428589"/>
            <a:ext cx="10972800" cy="4530725"/>
          </a:xfrm>
        </p:spPr>
        <p:txBody>
          <a:bodyPr/>
          <a:lstStyle/>
          <a:p>
            <a:r>
              <a:rPr lang="en-US" dirty="0"/>
              <a:t>2023: Feasibility study</a:t>
            </a:r>
          </a:p>
          <a:p>
            <a:pPr lvl="1"/>
            <a:r>
              <a:rPr lang="en-US" dirty="0"/>
              <a:t>100 Chinook salmon smolts from Ship Ck, Anchorage sent to USGS </a:t>
            </a:r>
            <a:r>
              <a:rPr lang="en-US" dirty="0" err="1"/>
              <a:t>Marrowstone</a:t>
            </a:r>
            <a:r>
              <a:rPr lang="en-US" dirty="0"/>
              <a:t> Lab</a:t>
            </a:r>
          </a:p>
          <a:p>
            <a:pPr lvl="2"/>
            <a:r>
              <a:rPr lang="en-US" dirty="0"/>
              <a:t>Smolts sensitive </a:t>
            </a:r>
            <a:r>
              <a:rPr lang="en-US" dirty="0" err="1"/>
              <a:t>lifestage</a:t>
            </a:r>
            <a:endParaRPr lang="en-US" dirty="0"/>
          </a:p>
          <a:p>
            <a:pPr lvl="1"/>
            <a:r>
              <a:rPr lang="en-US" dirty="0"/>
              <a:t>Yukon </a:t>
            </a:r>
            <a:r>
              <a:rPr lang="en-US" i="1" dirty="0" err="1"/>
              <a:t>Ichthyophonus</a:t>
            </a:r>
            <a:r>
              <a:rPr lang="en-US" dirty="0"/>
              <a:t> strain from adult returns </a:t>
            </a:r>
          </a:p>
          <a:p>
            <a:pPr lvl="1"/>
            <a:r>
              <a:rPr lang="en-US" dirty="0"/>
              <a:t>Challenged via </a:t>
            </a:r>
            <a:r>
              <a:rPr lang="en-US" dirty="0" err="1"/>
              <a:t>i.p</a:t>
            </a:r>
            <a:r>
              <a:rPr lang="en-US" dirty="0"/>
              <a:t>. and feeding</a:t>
            </a:r>
          </a:p>
          <a:p>
            <a:pPr lvl="1"/>
            <a:r>
              <a:rPr lang="en-US" dirty="0"/>
              <a:t>Only 3/100 infected</a:t>
            </a:r>
          </a:p>
          <a:p>
            <a:r>
              <a:rPr lang="en-US" dirty="0"/>
              <a:t>Feasible &amp; confirms previous work  </a:t>
            </a:r>
          </a:p>
        </p:txBody>
      </p:sp>
    </p:spTree>
    <p:extLst>
      <p:ext uri="{BB962C8B-B14F-4D97-AF65-F5344CB8AC3E}">
        <p14:creationId xmlns:p14="http://schemas.microsoft.com/office/powerpoint/2010/main" val="31543577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381000"/>
            <a:ext cx="12268200" cy="1143000"/>
          </a:xfrm>
        </p:spPr>
        <p:txBody>
          <a:bodyPr/>
          <a:lstStyle/>
          <a:p>
            <a:r>
              <a:rPr lang="en-US" sz="5400" i="1" dirty="0" err="1">
                <a:solidFill>
                  <a:srgbClr val="FFFF00"/>
                </a:solidFill>
                <a:effectLst/>
              </a:rPr>
              <a:t>Ichthyophonus</a:t>
            </a:r>
            <a:r>
              <a:rPr lang="en-US" sz="5400" dirty="0">
                <a:solidFill>
                  <a:srgbClr val="FFFF00"/>
                </a:solidFill>
                <a:effectLst/>
              </a:rPr>
              <a:t> Infection Challenges</a:t>
            </a:r>
            <a:endParaRPr lang="en-US" sz="5400" dirty="0"/>
          </a:p>
        </p:txBody>
      </p:sp>
      <p:sp>
        <p:nvSpPr>
          <p:cNvPr id="3" name="Content Placeholder 2"/>
          <p:cNvSpPr>
            <a:spLocks noGrp="1"/>
          </p:cNvSpPr>
          <p:nvPr>
            <p:ph idx="1"/>
          </p:nvPr>
        </p:nvSpPr>
        <p:spPr>
          <a:xfrm>
            <a:off x="342900" y="2057400"/>
            <a:ext cx="11277600" cy="4530725"/>
          </a:xfrm>
        </p:spPr>
        <p:txBody>
          <a:bodyPr/>
          <a:lstStyle/>
          <a:p>
            <a:r>
              <a:rPr lang="en-US" dirty="0"/>
              <a:t>2024: Pilot study</a:t>
            </a:r>
          </a:p>
          <a:p>
            <a:pPr lvl="1"/>
            <a:r>
              <a:rPr lang="en-US" dirty="0"/>
              <a:t>100 Yukon Chinook salmon </a:t>
            </a:r>
            <a:r>
              <a:rPr lang="en-US" dirty="0" err="1"/>
              <a:t>smolts</a:t>
            </a:r>
            <a:r>
              <a:rPr lang="en-US" dirty="0"/>
              <a:t> from Chena and </a:t>
            </a:r>
            <a:r>
              <a:rPr lang="en-US" dirty="0" err="1"/>
              <a:t>Salcha</a:t>
            </a:r>
            <a:r>
              <a:rPr lang="en-US" dirty="0"/>
              <a:t> sent to USGS </a:t>
            </a:r>
            <a:r>
              <a:rPr lang="en-US" dirty="0" err="1"/>
              <a:t>Marrowstone</a:t>
            </a:r>
            <a:r>
              <a:rPr lang="en-US" dirty="0"/>
              <a:t> Lab </a:t>
            </a:r>
          </a:p>
          <a:p>
            <a:pPr lvl="1"/>
            <a:r>
              <a:rPr lang="en-US" dirty="0"/>
              <a:t>Yukon </a:t>
            </a:r>
            <a:r>
              <a:rPr lang="en-US" i="1" dirty="0" err="1"/>
              <a:t>Ichthyophonus</a:t>
            </a:r>
            <a:r>
              <a:rPr lang="en-US" dirty="0"/>
              <a:t> from adult returns </a:t>
            </a:r>
          </a:p>
          <a:p>
            <a:pPr lvl="1"/>
            <a:r>
              <a:rPr lang="en-US" dirty="0"/>
              <a:t>Challenged via </a:t>
            </a:r>
            <a:r>
              <a:rPr lang="en-US" dirty="0" err="1"/>
              <a:t>i.p</a:t>
            </a:r>
            <a:r>
              <a:rPr lang="en-US" dirty="0"/>
              <a:t>. and feeding</a:t>
            </a:r>
          </a:p>
        </p:txBody>
      </p:sp>
    </p:spTree>
    <p:extLst>
      <p:ext uri="{BB962C8B-B14F-4D97-AF65-F5344CB8AC3E}">
        <p14:creationId xmlns:p14="http://schemas.microsoft.com/office/powerpoint/2010/main" val="31118458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FE5ECD-DE69-875C-26C1-6E529219FE5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00D371D-5B8F-4FDE-31A0-77EFF7AD4D92}"/>
              </a:ext>
            </a:extLst>
          </p:cNvPr>
          <p:cNvSpPr>
            <a:spLocks noGrp="1"/>
          </p:cNvSpPr>
          <p:nvPr>
            <p:ph type="title"/>
          </p:nvPr>
        </p:nvSpPr>
        <p:spPr>
          <a:xfrm>
            <a:off x="609600" y="381000"/>
            <a:ext cx="10972800" cy="1143000"/>
          </a:xfrm>
        </p:spPr>
        <p:txBody>
          <a:bodyPr>
            <a:normAutofit/>
          </a:bodyPr>
          <a:lstStyle/>
          <a:p>
            <a:r>
              <a:rPr lang="en-US" sz="6000" dirty="0">
                <a:solidFill>
                  <a:srgbClr val="FFFF00"/>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Times New Roman" panose="02020603050405020304" pitchFamily="18" charset="0"/>
              </a:rPr>
              <a:t>Terminology</a:t>
            </a:r>
            <a:endParaRPr lang="en-US" sz="6000" dirty="0">
              <a:effectLst>
                <a:outerShdw blurRad="38100" dist="38100" dir="2700000" algn="tl">
                  <a:srgbClr val="000000">
                    <a:alpha val="43137"/>
                  </a:srgbClr>
                </a:outerShdw>
              </a:effectLst>
              <a:latin typeface="Verdana" panose="020B0604030504040204" pitchFamily="34" charset="0"/>
              <a:ea typeface="Verdana" panose="020B0604030504040204" pitchFamily="34" charset="0"/>
            </a:endParaRPr>
          </a:p>
        </p:txBody>
      </p:sp>
      <p:sp>
        <p:nvSpPr>
          <p:cNvPr id="3" name="Content Placeholder 2">
            <a:extLst>
              <a:ext uri="{FF2B5EF4-FFF2-40B4-BE49-F238E27FC236}">
                <a16:creationId xmlns:a16="http://schemas.microsoft.com/office/drawing/2014/main" id="{FBD58EF2-3692-A4B6-51C9-25D57E05F1FF}"/>
              </a:ext>
            </a:extLst>
          </p:cNvPr>
          <p:cNvSpPr>
            <a:spLocks noGrp="1"/>
          </p:cNvSpPr>
          <p:nvPr>
            <p:ph idx="1"/>
          </p:nvPr>
        </p:nvSpPr>
        <p:spPr>
          <a:xfrm>
            <a:off x="304800" y="1676400"/>
            <a:ext cx="12687300" cy="4857753"/>
          </a:xfrm>
        </p:spPr>
        <p:txBody>
          <a:bodyPr>
            <a:normAutofit fontScale="62500" lnSpcReduction="20000"/>
          </a:bodyPr>
          <a:lstStyle/>
          <a:p>
            <a:pPr marL="0" indent="0">
              <a:lnSpc>
                <a:spcPct val="170000"/>
              </a:lnSpc>
              <a:spcBef>
                <a:spcPts val="0"/>
              </a:spcBef>
              <a:spcAft>
                <a:spcPts val="600"/>
              </a:spcAft>
              <a:buNone/>
            </a:pPr>
            <a:r>
              <a:rPr lang="en-US" sz="4700" dirty="0">
                <a:solidFill>
                  <a:srgbClr val="FFFF00"/>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Prevalence</a:t>
            </a:r>
            <a:r>
              <a:rPr lang="en-US" sz="4700" dirty="0">
                <a:solidFill>
                  <a:srgbClr val="FFFF00"/>
                </a:solidFill>
                <a:effectLst/>
                <a:latin typeface="Verdana" panose="020B0604030504040204" pitchFamily="34" charset="0"/>
                <a:ea typeface="Verdana" panose="020B0604030504040204" pitchFamily="34" charset="0"/>
              </a:rPr>
              <a:t>:</a:t>
            </a:r>
            <a:r>
              <a:rPr lang="en-US" sz="4700" dirty="0">
                <a:effectLst/>
                <a:latin typeface="Verdana" panose="020B0604030504040204" pitchFamily="34" charset="0"/>
                <a:ea typeface="Verdana" panose="020B0604030504040204" pitchFamily="34" charset="0"/>
              </a:rPr>
              <a:t> % infected fish in sampled population</a:t>
            </a:r>
          </a:p>
          <a:p>
            <a:pPr marL="0" indent="0">
              <a:lnSpc>
                <a:spcPct val="170000"/>
              </a:lnSpc>
              <a:spcBef>
                <a:spcPts val="0"/>
              </a:spcBef>
              <a:buNone/>
            </a:pPr>
            <a:r>
              <a:rPr lang="en-US" sz="4700" dirty="0">
                <a:solidFill>
                  <a:srgbClr val="FFFF00"/>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Intensity:</a:t>
            </a:r>
            <a:r>
              <a:rPr lang="en-US" sz="4700" dirty="0">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 </a:t>
            </a:r>
            <a:r>
              <a:rPr lang="en-US" sz="4700" dirty="0">
                <a:effectLst/>
                <a:latin typeface="Verdana" panose="020B0604030504040204" pitchFamily="34" charset="0"/>
                <a:ea typeface="Verdana" panose="020B0604030504040204" pitchFamily="34" charset="0"/>
              </a:rPr>
              <a:t>Total # parasites infecting the entire host </a:t>
            </a:r>
          </a:p>
          <a:p>
            <a:pPr lvl="1">
              <a:lnSpc>
                <a:spcPct val="170000"/>
              </a:lnSpc>
              <a:spcBef>
                <a:spcPts val="0"/>
              </a:spcBef>
            </a:pPr>
            <a:r>
              <a:rPr lang="en-US" sz="3400" dirty="0">
                <a:effectLst/>
                <a:latin typeface="Verdana" panose="020B0604030504040204" pitchFamily="34" charset="0"/>
                <a:ea typeface="Verdana" panose="020B0604030504040204" pitchFamily="34" charset="0"/>
              </a:rPr>
              <a:t>Mean Intensity – excludes uninfected fish; measures burden of infected </a:t>
            </a:r>
            <a:r>
              <a:rPr lang="en-US" sz="3400" dirty="0" err="1">
                <a:effectLst/>
                <a:latin typeface="Verdana" panose="020B0604030504040204" pitchFamily="34" charset="0"/>
                <a:ea typeface="Verdana" panose="020B0604030504040204" pitchFamily="34" charset="0"/>
              </a:rPr>
              <a:t>popul</a:t>
            </a:r>
            <a:r>
              <a:rPr lang="en-US" sz="3400" dirty="0">
                <a:effectLst/>
                <a:latin typeface="Verdana" panose="020B0604030504040204" pitchFamily="34" charset="0"/>
                <a:ea typeface="Verdana" panose="020B0604030504040204" pitchFamily="34" charset="0"/>
              </a:rPr>
              <a:t>.</a:t>
            </a:r>
          </a:p>
          <a:p>
            <a:pPr marL="0" indent="0">
              <a:lnSpc>
                <a:spcPct val="170000"/>
              </a:lnSpc>
              <a:spcBef>
                <a:spcPts val="0"/>
              </a:spcBef>
              <a:buNone/>
            </a:pPr>
            <a:r>
              <a:rPr lang="en-US" sz="4700" dirty="0">
                <a:solidFill>
                  <a:srgbClr val="FFFF00"/>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Density:</a:t>
            </a:r>
            <a:r>
              <a:rPr lang="en-US" sz="4700" dirty="0">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 </a:t>
            </a:r>
            <a:r>
              <a:rPr lang="en-US" sz="4700" dirty="0">
                <a:effectLst/>
                <a:latin typeface="Verdana" panose="020B0604030504040204" pitchFamily="34" charset="0"/>
                <a:ea typeface="Verdana" panose="020B0604030504040204" pitchFamily="34" charset="0"/>
              </a:rPr>
              <a:t>The # parasites infecting a unit from host </a:t>
            </a:r>
            <a:r>
              <a:rPr lang="en-US" sz="3800" dirty="0">
                <a:effectLst/>
                <a:latin typeface="Verdana" panose="020B0604030504040204" pitchFamily="34" charset="0"/>
                <a:ea typeface="Verdana" panose="020B0604030504040204" pitchFamily="34" charset="0"/>
              </a:rPr>
              <a:t>(e.g., mg)</a:t>
            </a:r>
          </a:p>
          <a:p>
            <a:pPr lvl="1">
              <a:lnSpc>
                <a:spcPct val="170000"/>
              </a:lnSpc>
              <a:spcBef>
                <a:spcPts val="0"/>
              </a:spcBef>
            </a:pPr>
            <a:r>
              <a:rPr lang="en-US" sz="3400" dirty="0">
                <a:effectLst/>
                <a:latin typeface="Verdana" panose="020B0604030504040204" pitchFamily="34" charset="0"/>
                <a:ea typeface="Verdana" panose="020B0604030504040204" pitchFamily="34" charset="0"/>
              </a:rPr>
              <a:t>Most practical proxy of intensity for </a:t>
            </a:r>
            <a:r>
              <a:rPr lang="en-US" sz="3400" i="1" dirty="0" err="1">
                <a:effectLst/>
                <a:latin typeface="Verdana" panose="020B0604030504040204" pitchFamily="34" charset="0"/>
                <a:ea typeface="Verdana" panose="020B0604030504040204" pitchFamily="34" charset="0"/>
              </a:rPr>
              <a:t>Ichthyophonus</a:t>
            </a:r>
            <a:r>
              <a:rPr lang="en-US" sz="3400" dirty="0">
                <a:effectLst/>
                <a:latin typeface="Verdana" panose="020B0604030504040204" pitchFamily="34" charset="0"/>
                <a:ea typeface="Verdana" panose="020B0604030504040204" pitchFamily="34" charset="0"/>
              </a:rPr>
              <a:t> vs worms from GI, etc.   </a:t>
            </a:r>
          </a:p>
          <a:p>
            <a:pPr marL="0" indent="0">
              <a:lnSpc>
                <a:spcPct val="170000"/>
              </a:lnSpc>
              <a:spcBef>
                <a:spcPts val="0"/>
              </a:spcBef>
              <a:buNone/>
            </a:pPr>
            <a:r>
              <a:rPr lang="en-US" sz="4600" dirty="0">
                <a:solidFill>
                  <a:srgbClr val="FFFF00"/>
                </a:solidFill>
                <a:effectLst/>
                <a:latin typeface="Verdana" panose="020B0604030504040204" pitchFamily="34" charset="0"/>
                <a:ea typeface="Verdana" panose="020B0604030504040204" pitchFamily="34" charset="0"/>
              </a:rPr>
              <a:t>Abundance: </a:t>
            </a:r>
            <a:r>
              <a:rPr lang="en-US" sz="4600" u="sng" dirty="0">
                <a:effectLst/>
                <a:latin typeface="Verdana" panose="020B0604030504040204" pitchFamily="34" charset="0"/>
                <a:ea typeface="Verdana" panose="020B0604030504040204" pitchFamily="34" charset="0"/>
              </a:rPr>
              <a:t>Intensity (or Density) x Prevalence- </a:t>
            </a:r>
          </a:p>
          <a:p>
            <a:pPr lvl="1">
              <a:lnSpc>
                <a:spcPct val="170000"/>
              </a:lnSpc>
              <a:spcBef>
                <a:spcPts val="0"/>
              </a:spcBef>
            </a:pPr>
            <a:r>
              <a:rPr lang="en-US" sz="3800" dirty="0">
                <a:latin typeface="Verdana" panose="020B0604030504040204" pitchFamily="34" charset="0"/>
                <a:ea typeface="Verdana" panose="020B0604030504040204" pitchFamily="34" charset="0"/>
              </a:rPr>
              <a:t>M</a:t>
            </a:r>
            <a:r>
              <a:rPr lang="en-US" sz="3800" dirty="0">
                <a:effectLst/>
                <a:latin typeface="Verdana" panose="020B0604030504040204" pitchFamily="34" charset="0"/>
                <a:ea typeface="Verdana" panose="020B0604030504040204" pitchFamily="34" charset="0"/>
              </a:rPr>
              <a:t>easure of parasite burden in total </a:t>
            </a:r>
            <a:r>
              <a:rPr lang="en-US" sz="3800" dirty="0" err="1">
                <a:effectLst/>
                <a:latin typeface="Verdana" panose="020B0604030504040204" pitchFamily="34" charset="0"/>
                <a:ea typeface="Verdana" panose="020B0604030504040204" pitchFamily="34" charset="0"/>
              </a:rPr>
              <a:t>popul</a:t>
            </a:r>
            <a:r>
              <a:rPr lang="en-US" sz="3800" dirty="0">
                <a:effectLst/>
                <a:latin typeface="Verdana" panose="020B0604030504040204" pitchFamily="34" charset="0"/>
                <a:ea typeface="Verdana" panose="020B0604030504040204" pitchFamily="34" charset="0"/>
              </a:rPr>
              <a:t>. (infected + uninfected)</a:t>
            </a:r>
          </a:p>
        </p:txBody>
      </p:sp>
    </p:spTree>
    <p:extLst>
      <p:ext uri="{BB962C8B-B14F-4D97-AF65-F5344CB8AC3E}">
        <p14:creationId xmlns:p14="http://schemas.microsoft.com/office/powerpoint/2010/main" val="31127624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D137B43-AF86-6DF0-DC89-020879FCBAD0}"/>
              </a:ext>
            </a:extLst>
          </p:cNvPr>
          <p:cNvSpPr>
            <a:spLocks noGrp="1"/>
          </p:cNvSpPr>
          <p:nvPr>
            <p:ph idx="1"/>
          </p:nvPr>
        </p:nvSpPr>
        <p:spPr>
          <a:xfrm>
            <a:off x="652849" y="5918886"/>
            <a:ext cx="3803224" cy="551953"/>
          </a:xfrm>
        </p:spPr>
        <p:txBody>
          <a:bodyPr>
            <a:normAutofit/>
          </a:bodyPr>
          <a:lstStyle/>
          <a:p>
            <a:pPr marL="0" indent="0">
              <a:buNone/>
            </a:pPr>
            <a:r>
              <a:rPr lang="en-US" sz="1400" dirty="0">
                <a:solidFill>
                  <a:schemeClr val="bg1"/>
                </a:solidFill>
              </a:rPr>
              <a:t>GLM under a Bernoulli distribution fixed with an inverse logit link function in R Studio</a:t>
            </a:r>
          </a:p>
        </p:txBody>
      </p:sp>
      <p:pic>
        <p:nvPicPr>
          <p:cNvPr id="4" name="Picture 3">
            <a:extLst>
              <a:ext uri="{FF2B5EF4-FFF2-40B4-BE49-F238E27FC236}">
                <a16:creationId xmlns:a16="http://schemas.microsoft.com/office/drawing/2014/main" id="{5A814145-1496-307F-DB97-F67D3EAC3FD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06663" y="517205"/>
            <a:ext cx="7309137" cy="6188395"/>
          </a:xfrm>
          <a:prstGeom prst="rect">
            <a:avLst/>
          </a:prstGeom>
          <a:noFill/>
        </p:spPr>
      </p:pic>
      <p:sp>
        <p:nvSpPr>
          <p:cNvPr id="7" name="Content Placeholder 2">
            <a:extLst>
              <a:ext uri="{FF2B5EF4-FFF2-40B4-BE49-F238E27FC236}">
                <a16:creationId xmlns:a16="http://schemas.microsoft.com/office/drawing/2014/main" id="{CD322906-6845-0D1E-3B58-DA76A65476C9}"/>
              </a:ext>
            </a:extLst>
          </p:cNvPr>
          <p:cNvSpPr txBox="1">
            <a:spLocks/>
          </p:cNvSpPr>
          <p:nvPr/>
        </p:nvSpPr>
        <p:spPr>
          <a:xfrm>
            <a:off x="652849" y="848292"/>
            <a:ext cx="3190103" cy="343950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sto MT" panose="02040603050505030304"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sto MT" panose="020406030505050303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sto MT" panose="020406030505050303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sto MT" panose="020406030505050303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sto MT" panose="0204060305050503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white"/>
              </a:solidFill>
              <a:effectLst/>
              <a:uLnTx/>
              <a:uFillTx/>
              <a:latin typeface="Calisto MT" panose="02040603050505030304" pitchFamily="18" charset="0"/>
              <a:ea typeface="+mn-ea"/>
              <a:cs typeface="+mn-cs"/>
            </a:endParaRPr>
          </a:p>
        </p:txBody>
      </p:sp>
      <p:sp>
        <p:nvSpPr>
          <p:cNvPr id="8" name="Content Placeholder 2">
            <a:extLst>
              <a:ext uri="{FF2B5EF4-FFF2-40B4-BE49-F238E27FC236}">
                <a16:creationId xmlns:a16="http://schemas.microsoft.com/office/drawing/2014/main" id="{360ECA43-9B45-5C63-A82F-CD53E4FD134E}"/>
              </a:ext>
            </a:extLst>
          </p:cNvPr>
          <p:cNvSpPr txBox="1">
            <a:spLocks/>
          </p:cNvSpPr>
          <p:nvPr/>
        </p:nvSpPr>
        <p:spPr>
          <a:xfrm>
            <a:off x="76200" y="2064915"/>
            <a:ext cx="4724400" cy="310980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sto MT" panose="02040603050505030304"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sto MT" panose="020406030505050303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sto MT" panose="020406030505050303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sto MT" panose="020406030505050303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sto MT" panose="0204060305050503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None/>
              <a:tabLst/>
              <a:defRPr/>
            </a:pPr>
            <a:r>
              <a:rPr kumimoji="0" lang="en-US" sz="2800" b="0" i="0" u="none" strike="noStrike" kern="1200" cap="none" spc="0" normalizeH="0" baseline="0" noProof="0" dirty="0">
                <a:ln>
                  <a:noFill/>
                </a:ln>
                <a:solidFill>
                  <a:prstClr val="white"/>
                </a:solidFill>
                <a:effectLst/>
                <a:uLnTx/>
                <a:uFillTx/>
                <a:latin typeface="Calisto MT" panose="02040603050505030304" pitchFamily="18" charset="0"/>
                <a:ea typeface="+mn-ea"/>
                <a:cs typeface="+mn-cs"/>
              </a:rPr>
              <a:t>Infected: </a:t>
            </a:r>
            <a:r>
              <a:rPr kumimoji="0" lang="en-US" sz="28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sto MT" panose="02040603050505030304" pitchFamily="18" charset="0"/>
                <a:ea typeface="+mn-ea"/>
                <a:cs typeface="+mn-cs"/>
              </a:rPr>
              <a:t>37%</a:t>
            </a:r>
            <a:r>
              <a:rPr kumimoji="0" lang="en-US" sz="2800" i="0"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Calisto MT" panose="02040603050505030304" pitchFamily="18" charset="0"/>
                <a:ea typeface="+mn-ea"/>
                <a:cs typeface="+mn-cs"/>
              </a:rPr>
              <a:t> </a:t>
            </a:r>
            <a:r>
              <a:rPr kumimoji="0" lang="en-US" sz="2000" i="0"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Calisto MT" panose="02040603050505030304" pitchFamily="18" charset="0"/>
                <a:ea typeface="+mn-ea"/>
                <a:cs typeface="+mn-cs"/>
              </a:rPr>
              <a:t>(</a:t>
            </a:r>
            <a:r>
              <a:rPr kumimoji="0" lang="en-US" sz="2000" b="0" i="0" u="none" strike="noStrike" kern="1200" cap="none" spc="0" normalizeH="0" baseline="0" noProof="0" dirty="0">
                <a:ln>
                  <a:noFill/>
                </a:ln>
                <a:solidFill>
                  <a:prstClr val="white"/>
                </a:solidFill>
                <a:effectLst/>
                <a:uLnTx/>
                <a:uFillTx/>
                <a:latin typeface="Calisto MT" panose="02040603050505030304" pitchFamily="18" charset="0"/>
                <a:ea typeface="+mn-ea"/>
                <a:cs typeface="+mn-cs"/>
              </a:rPr>
              <a:t>CI: 21-56%) </a:t>
            </a:r>
          </a:p>
          <a:p>
            <a:pPr marL="0" marR="0" lvl="0" indent="0" algn="l" defTabSz="914400" rtl="0" eaLnBrk="1" fontAlgn="auto" latinLnBrk="0" hangingPunct="1">
              <a:lnSpc>
                <a:spcPct val="90000"/>
              </a:lnSpc>
              <a:spcBef>
                <a:spcPts val="1000"/>
              </a:spcBef>
              <a:spcAft>
                <a:spcPts val="0"/>
              </a:spcAft>
              <a:buClrTx/>
              <a:buSzTx/>
              <a:buNone/>
              <a:tabLst/>
              <a:defRPr/>
            </a:pPr>
            <a:endParaRPr kumimoji="0" lang="en-US" sz="2800" b="0" i="0" u="none" strike="noStrike" kern="1200" cap="none" spc="0" normalizeH="0" baseline="0" noProof="0" dirty="0">
              <a:ln>
                <a:noFill/>
              </a:ln>
              <a:solidFill>
                <a:prstClr val="white"/>
              </a:solidFill>
              <a:effectLst/>
              <a:uLnTx/>
              <a:uFillTx/>
              <a:latin typeface="Calisto MT" panose="02040603050505030304" pitchFamily="18" charset="0"/>
              <a:ea typeface="+mn-ea"/>
              <a:cs typeface="+mn-cs"/>
            </a:endParaRPr>
          </a:p>
          <a:p>
            <a:pPr marL="0" marR="0" lvl="0" indent="0" algn="l" defTabSz="914400" rtl="0" eaLnBrk="1" fontAlgn="auto" latinLnBrk="0" hangingPunct="1">
              <a:lnSpc>
                <a:spcPct val="90000"/>
              </a:lnSpc>
              <a:spcBef>
                <a:spcPts val="1000"/>
              </a:spcBef>
              <a:spcAft>
                <a:spcPts val="0"/>
              </a:spcAft>
              <a:buClrTx/>
              <a:buSzTx/>
              <a:buNone/>
              <a:tabLst/>
              <a:defRPr/>
            </a:pPr>
            <a:r>
              <a:rPr kumimoji="0" lang="en-US" sz="2800" b="0" i="0" u="none" strike="noStrike" kern="1200" cap="none" spc="0" normalizeH="0" baseline="0" noProof="0" dirty="0">
                <a:ln>
                  <a:noFill/>
                </a:ln>
                <a:solidFill>
                  <a:prstClr val="white"/>
                </a:solidFill>
                <a:effectLst/>
                <a:uLnTx/>
                <a:uFillTx/>
                <a:latin typeface="Calisto MT" panose="02040603050505030304" pitchFamily="18" charset="0"/>
                <a:ea typeface="+mn-ea"/>
                <a:cs typeface="+mn-cs"/>
              </a:rPr>
              <a:t>Non-infected: </a:t>
            </a:r>
            <a:r>
              <a:rPr kumimoji="0" lang="en-US" sz="28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sto MT" panose="02040603050505030304" pitchFamily="18" charset="0"/>
                <a:ea typeface="+mn-ea"/>
                <a:cs typeface="+mn-cs"/>
              </a:rPr>
              <a:t>13%</a:t>
            </a:r>
            <a:r>
              <a:rPr kumimoji="0" lang="en-US" sz="2800" b="1" i="0"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Calisto MT" panose="02040603050505030304" pitchFamily="18" charset="0"/>
                <a:ea typeface="+mn-ea"/>
                <a:cs typeface="+mn-cs"/>
              </a:rPr>
              <a:t> </a:t>
            </a:r>
            <a:r>
              <a:rPr kumimoji="0" lang="en-US" sz="2000" i="0"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Calisto MT" panose="02040603050505030304" pitchFamily="18" charset="0"/>
                <a:ea typeface="+mn-ea"/>
                <a:cs typeface="+mn-cs"/>
              </a:rPr>
              <a:t>(</a:t>
            </a:r>
            <a:r>
              <a:rPr kumimoji="0" lang="en-US" sz="2000" b="0" i="0" u="none" strike="noStrike" kern="1200" cap="none" spc="0" normalizeH="0" baseline="0" noProof="0" dirty="0">
                <a:ln>
                  <a:noFill/>
                </a:ln>
                <a:solidFill>
                  <a:prstClr val="white"/>
                </a:solidFill>
                <a:effectLst/>
                <a:uLnTx/>
                <a:uFillTx/>
                <a:latin typeface="Calisto MT" panose="02040603050505030304" pitchFamily="18" charset="0"/>
                <a:ea typeface="+mn-ea"/>
                <a:cs typeface="+mn-cs"/>
              </a:rPr>
              <a:t>CI: 7-23%)</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prstClr val="white"/>
              </a:solidFill>
              <a:effectLst/>
              <a:uLnTx/>
              <a:uFillTx/>
              <a:latin typeface="Calisto MT" panose="02040603050505030304" pitchFamily="18" charset="0"/>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white"/>
                </a:solidFill>
                <a:effectLst/>
                <a:uLnTx/>
                <a:uFillTx/>
                <a:latin typeface="Calisto MT" panose="02040603050505030304" pitchFamily="18" charset="0"/>
                <a:ea typeface="+mn-ea"/>
                <a:cs typeface="+mn-cs"/>
              </a:rPr>
              <a:t>n = 90</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white"/>
                </a:solidFill>
                <a:effectLst/>
                <a:uLnTx/>
                <a:uFillTx/>
                <a:latin typeface="Calisto MT" panose="02040603050505030304" pitchFamily="18" charset="0"/>
                <a:ea typeface="+mn-ea"/>
                <a:cs typeface="+mn-cs"/>
              </a:rPr>
              <a:t>p &lt; 0.05</a:t>
            </a:r>
          </a:p>
        </p:txBody>
      </p:sp>
      <p:sp>
        <p:nvSpPr>
          <p:cNvPr id="9" name="Title 1">
            <a:extLst>
              <a:ext uri="{FF2B5EF4-FFF2-40B4-BE49-F238E27FC236}">
                <a16:creationId xmlns:a16="http://schemas.microsoft.com/office/drawing/2014/main" id="{9FF3E946-04EC-20C3-8E9C-8145051CFF2F}"/>
              </a:ext>
            </a:extLst>
          </p:cNvPr>
          <p:cNvSpPr txBox="1">
            <a:spLocks/>
          </p:cNvSpPr>
          <p:nvPr/>
        </p:nvSpPr>
        <p:spPr>
          <a:xfrm>
            <a:off x="540306" y="711200"/>
            <a:ext cx="4676335" cy="93358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Calisto MT" panose="02040603050505030304" pitchFamily="18"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Calisto MT" panose="02040603050505030304" pitchFamily="18" charset="0"/>
                <a:ea typeface="+mj-ea"/>
                <a:cs typeface="+mj-cs"/>
              </a:rPr>
              <a:t>Mortality</a:t>
            </a:r>
          </a:p>
        </p:txBody>
      </p:sp>
    </p:spTree>
    <p:extLst>
      <p:ext uri="{BB962C8B-B14F-4D97-AF65-F5344CB8AC3E}">
        <p14:creationId xmlns:p14="http://schemas.microsoft.com/office/powerpoint/2010/main" val="1018416694"/>
      </p:ext>
    </p:extLst>
  </p:cSld>
  <p:clrMapOvr>
    <a:masterClrMapping/>
  </p:clrMapOvr>
  <p:extLst>
    <p:ext uri="{6950BFC3-D8DA-4A85-94F7-54DA5524770B}">
      <p188:commentRel xmlns:p188="http://schemas.microsoft.com/office/powerpoint/2018/8/main" r:id="rId3"/>
    </p:ext>
  </p:extLs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2">
            <a:extLst>
              <a:ext uri="{FF2B5EF4-FFF2-40B4-BE49-F238E27FC236}">
                <a16:creationId xmlns:a16="http://schemas.microsoft.com/office/drawing/2014/main" id="{395C2399-AE4C-7184-C65B-CFB160F3629F}"/>
              </a:ext>
            </a:extLst>
          </p:cNvPr>
          <p:cNvSpPr>
            <a:spLocks noChangeAspect="1" noChangeArrowheads="1"/>
          </p:cNvSpPr>
          <p:nvPr/>
        </p:nvSpPr>
        <p:spPr bwMode="auto">
          <a:xfrm>
            <a:off x="5943600" y="1196926"/>
            <a:ext cx="2384474" cy="238447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8" name="Picture 7">
            <a:extLst>
              <a:ext uri="{FF2B5EF4-FFF2-40B4-BE49-F238E27FC236}">
                <a16:creationId xmlns:a16="http://schemas.microsoft.com/office/drawing/2014/main" id="{A7DC6DD6-8DD6-06A6-27C5-9FD02E80AA5E}"/>
              </a:ext>
            </a:extLst>
          </p:cNvPr>
          <p:cNvPicPr>
            <a:picLocks noChangeAspect="1"/>
          </p:cNvPicPr>
          <p:nvPr/>
        </p:nvPicPr>
        <p:blipFill>
          <a:blip r:embed="rId3"/>
          <a:stretch>
            <a:fillRect/>
          </a:stretch>
        </p:blipFill>
        <p:spPr>
          <a:xfrm>
            <a:off x="5943600" y="186397"/>
            <a:ext cx="5933087" cy="6485206"/>
          </a:xfrm>
          <a:prstGeom prst="rect">
            <a:avLst/>
          </a:prstGeom>
        </p:spPr>
      </p:pic>
      <p:sp>
        <p:nvSpPr>
          <p:cNvPr id="9" name="Content Placeholder 2">
            <a:extLst>
              <a:ext uri="{FF2B5EF4-FFF2-40B4-BE49-F238E27FC236}">
                <a16:creationId xmlns:a16="http://schemas.microsoft.com/office/drawing/2014/main" id="{25ACBF70-F7C6-C291-809B-E068EE97CEFE}"/>
              </a:ext>
            </a:extLst>
          </p:cNvPr>
          <p:cNvSpPr txBox="1">
            <a:spLocks/>
          </p:cNvSpPr>
          <p:nvPr/>
        </p:nvSpPr>
        <p:spPr>
          <a:xfrm>
            <a:off x="1103014" y="6020191"/>
            <a:ext cx="3803224" cy="55195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sto MT" panose="02040603050505030304"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sto MT" panose="020406030505050303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sto MT" panose="020406030505050303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sto MT" panose="020406030505050303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sto MT" panose="0204060305050503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prstClr val="white"/>
                </a:solidFill>
                <a:effectLst/>
                <a:uLnTx/>
                <a:uFillTx/>
                <a:latin typeface="Calisto MT" panose="02040603050505030304" pitchFamily="18" charset="0"/>
                <a:ea typeface="+mn-ea"/>
                <a:cs typeface="+mn-cs"/>
              </a:rPr>
              <a:t>GLM under a Bernoulli distribution fixed with an inverse logit link function in R Studio</a:t>
            </a:r>
          </a:p>
        </p:txBody>
      </p:sp>
      <p:sp>
        <p:nvSpPr>
          <p:cNvPr id="13" name="Content Placeholder 2">
            <a:extLst>
              <a:ext uri="{FF2B5EF4-FFF2-40B4-BE49-F238E27FC236}">
                <a16:creationId xmlns:a16="http://schemas.microsoft.com/office/drawing/2014/main" id="{063A9477-42FD-8597-CF21-F2BC1566F82B}"/>
              </a:ext>
            </a:extLst>
          </p:cNvPr>
          <p:cNvSpPr txBox="1">
            <a:spLocks/>
          </p:cNvSpPr>
          <p:nvPr/>
        </p:nvSpPr>
        <p:spPr>
          <a:xfrm>
            <a:off x="1103014" y="2191524"/>
            <a:ext cx="3849986" cy="310980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sto MT" panose="02040603050505030304"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sto MT" panose="020406030505050303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sto MT" panose="020406030505050303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sto MT" panose="020406030505050303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sto MT" panose="0204060305050503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None/>
              <a:tabLst/>
              <a:defRPr/>
            </a:pPr>
            <a:r>
              <a:rPr kumimoji="0" lang="en-US" sz="2800" b="0" i="0" u="none" strike="noStrike" kern="1200" cap="none" spc="0" normalizeH="0" baseline="0" noProof="0" dirty="0">
                <a:ln>
                  <a:noFill/>
                </a:ln>
                <a:solidFill>
                  <a:prstClr val="white"/>
                </a:solidFill>
                <a:effectLst/>
                <a:uLnTx/>
                <a:uFillTx/>
                <a:latin typeface="Calisto MT" panose="02040603050505030304" pitchFamily="18" charset="0"/>
                <a:ea typeface="+mn-ea"/>
                <a:cs typeface="+mn-cs"/>
              </a:rPr>
              <a:t>Fed: </a:t>
            </a:r>
            <a:r>
              <a:rPr kumimoji="0" lang="en-US" sz="2800" b="1" i="0" u="sng" strike="noStrike" kern="1200" cap="none" spc="0" normalizeH="0" baseline="0" noProof="0" dirty="0">
                <a:ln>
                  <a:noFill/>
                </a:ln>
                <a:solidFill>
                  <a:prstClr val="white"/>
                </a:solidFill>
                <a:effectLst/>
                <a:uLnTx/>
                <a:uFillTx/>
                <a:latin typeface="Calisto MT" panose="02040603050505030304" pitchFamily="18" charset="0"/>
                <a:ea typeface="+mn-ea"/>
                <a:cs typeface="+mn-cs"/>
              </a:rPr>
              <a:t>77%</a:t>
            </a:r>
            <a:r>
              <a:rPr kumimoji="0" lang="en-US" sz="2800" b="0" i="0" u="none" strike="noStrike" kern="1200" cap="none" spc="0" normalizeH="0" noProof="0" dirty="0">
                <a:ln>
                  <a:noFill/>
                </a:ln>
                <a:solidFill>
                  <a:prstClr val="white"/>
                </a:solidFill>
                <a:effectLst/>
                <a:uLnTx/>
                <a:uFillTx/>
                <a:latin typeface="Calisto MT" panose="02040603050505030304" pitchFamily="18" charset="0"/>
                <a:ea typeface="+mn-ea"/>
                <a:cs typeface="+mn-cs"/>
              </a:rPr>
              <a:t> </a:t>
            </a:r>
            <a:r>
              <a:rPr kumimoji="0" lang="en-US" sz="2000" b="0" i="0" u="none" strike="noStrike" kern="1200" cap="none" spc="0" normalizeH="0" noProof="0" dirty="0">
                <a:ln>
                  <a:noFill/>
                </a:ln>
                <a:solidFill>
                  <a:prstClr val="white"/>
                </a:solidFill>
                <a:effectLst/>
                <a:uLnTx/>
                <a:uFillTx/>
                <a:latin typeface="Calisto MT" panose="02040603050505030304" pitchFamily="18" charset="0"/>
                <a:ea typeface="+mn-ea"/>
                <a:cs typeface="+mn-cs"/>
              </a:rPr>
              <a:t>(</a:t>
            </a:r>
            <a:r>
              <a:rPr kumimoji="0" lang="en-US" sz="2000" b="0" i="0" u="none" strike="noStrike" kern="1200" cap="none" spc="0" normalizeH="0" baseline="0" noProof="0" dirty="0">
                <a:ln>
                  <a:noFill/>
                </a:ln>
                <a:solidFill>
                  <a:prstClr val="white"/>
                </a:solidFill>
                <a:effectLst/>
                <a:uLnTx/>
                <a:uFillTx/>
                <a:latin typeface="Calisto MT" panose="02040603050505030304" pitchFamily="18" charset="0"/>
                <a:ea typeface="+mn-ea"/>
                <a:cs typeface="+mn-cs"/>
              </a:rPr>
              <a:t>CI: 58-88%)</a:t>
            </a:r>
          </a:p>
          <a:p>
            <a:pPr marL="0" marR="0" lvl="0" indent="0" algn="l" defTabSz="914400" rtl="0" eaLnBrk="1" fontAlgn="auto" latinLnBrk="0" hangingPunct="1">
              <a:lnSpc>
                <a:spcPct val="90000"/>
              </a:lnSpc>
              <a:spcBef>
                <a:spcPts val="1000"/>
              </a:spcBef>
              <a:spcAft>
                <a:spcPts val="0"/>
              </a:spcAft>
              <a:buClrTx/>
              <a:buSzTx/>
              <a:buNone/>
              <a:tabLst/>
              <a:defRPr/>
            </a:pPr>
            <a:endParaRPr kumimoji="0" lang="en-US" sz="2800" b="0" i="0" u="none" strike="noStrike" kern="1200" cap="none" spc="0" normalizeH="0" baseline="0" noProof="0" dirty="0">
              <a:ln>
                <a:noFill/>
              </a:ln>
              <a:solidFill>
                <a:prstClr val="white"/>
              </a:solidFill>
              <a:effectLst/>
              <a:uLnTx/>
              <a:uFillTx/>
              <a:latin typeface="Calisto MT" panose="02040603050505030304" pitchFamily="18" charset="0"/>
              <a:ea typeface="+mn-ea"/>
              <a:cs typeface="+mn-cs"/>
            </a:endParaRPr>
          </a:p>
          <a:p>
            <a:pPr marL="0" marR="0" lvl="0" indent="0" algn="l" defTabSz="914400" rtl="0" eaLnBrk="1" fontAlgn="auto" latinLnBrk="0" hangingPunct="1">
              <a:lnSpc>
                <a:spcPct val="90000"/>
              </a:lnSpc>
              <a:spcBef>
                <a:spcPts val="1000"/>
              </a:spcBef>
              <a:spcAft>
                <a:spcPts val="0"/>
              </a:spcAft>
              <a:buClrTx/>
              <a:buSzTx/>
              <a:buNone/>
              <a:tabLst/>
              <a:defRPr/>
            </a:pPr>
            <a:r>
              <a:rPr kumimoji="0" lang="en-US" sz="2800" b="0" i="0" u="none" strike="noStrike" kern="1200" cap="none" spc="0" normalizeH="0" baseline="0" noProof="0" dirty="0">
                <a:ln>
                  <a:noFill/>
                </a:ln>
                <a:solidFill>
                  <a:prstClr val="white"/>
                </a:solidFill>
                <a:effectLst/>
                <a:uLnTx/>
                <a:uFillTx/>
                <a:latin typeface="Calisto MT" panose="02040603050505030304" pitchFamily="18" charset="0"/>
                <a:ea typeface="+mn-ea"/>
                <a:cs typeface="+mn-cs"/>
              </a:rPr>
              <a:t>Injected: </a:t>
            </a:r>
            <a:r>
              <a:rPr kumimoji="0" lang="en-US" sz="2800" b="1" i="0" u="sng" strike="noStrike" kern="1200" cap="none" spc="0" normalizeH="0" baseline="0" noProof="0" dirty="0">
                <a:ln>
                  <a:noFill/>
                </a:ln>
                <a:solidFill>
                  <a:prstClr val="white"/>
                </a:solidFill>
                <a:effectLst/>
                <a:uLnTx/>
                <a:uFillTx/>
                <a:latin typeface="Calisto MT" panose="02040603050505030304" pitchFamily="18" charset="0"/>
                <a:ea typeface="+mn-ea"/>
                <a:cs typeface="+mn-cs"/>
              </a:rPr>
              <a:t>13%</a:t>
            </a:r>
            <a:r>
              <a:rPr kumimoji="0" lang="en-US" sz="2800" b="1" i="0" strike="noStrike" kern="1200" cap="none" spc="0" normalizeH="0" noProof="0" dirty="0">
                <a:ln>
                  <a:noFill/>
                </a:ln>
                <a:solidFill>
                  <a:prstClr val="white"/>
                </a:solidFill>
                <a:effectLst/>
                <a:uLnTx/>
                <a:uFillTx/>
                <a:latin typeface="Calisto MT" panose="02040603050505030304" pitchFamily="18" charset="0"/>
                <a:ea typeface="+mn-ea"/>
                <a:cs typeface="+mn-cs"/>
              </a:rPr>
              <a:t> </a:t>
            </a:r>
            <a:r>
              <a:rPr kumimoji="0" lang="en-US" sz="2000" b="0" i="0" u="none" strike="noStrike" kern="1200" cap="none" spc="0" normalizeH="0" noProof="0" dirty="0">
                <a:ln>
                  <a:noFill/>
                </a:ln>
                <a:solidFill>
                  <a:prstClr val="white"/>
                </a:solidFill>
                <a:effectLst/>
                <a:uLnTx/>
                <a:uFillTx/>
                <a:latin typeface="Calisto MT" panose="02040603050505030304" pitchFamily="18" charset="0"/>
                <a:ea typeface="+mn-ea"/>
                <a:cs typeface="+mn-cs"/>
              </a:rPr>
              <a:t>(</a:t>
            </a:r>
            <a:r>
              <a:rPr kumimoji="0" lang="en-US" sz="2000" b="0" i="0" u="none" strike="noStrike" kern="1200" cap="none" spc="0" normalizeH="0" baseline="0" noProof="0" dirty="0">
                <a:ln>
                  <a:noFill/>
                </a:ln>
                <a:solidFill>
                  <a:prstClr val="white"/>
                </a:solidFill>
                <a:effectLst/>
                <a:uLnTx/>
                <a:uFillTx/>
                <a:latin typeface="Calisto MT" panose="02040603050505030304" pitchFamily="18" charset="0"/>
                <a:ea typeface="+mn-ea"/>
                <a:cs typeface="+mn-cs"/>
              </a:rPr>
              <a:t>CI: 6 - 26%)</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white"/>
                </a:solidFill>
                <a:effectLst/>
                <a:uLnTx/>
                <a:uFillTx/>
                <a:latin typeface="Calisto MT" panose="02040603050505030304" pitchFamily="18" charset="0"/>
                <a:ea typeface="+mn-ea"/>
                <a:cs typeface="+mn-cs"/>
              </a:rPr>
              <a: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white"/>
                </a:solidFill>
                <a:effectLst/>
                <a:uLnTx/>
                <a:uFillTx/>
                <a:latin typeface="Calisto MT" panose="02040603050505030304" pitchFamily="18" charset="0"/>
                <a:ea typeface="+mn-ea"/>
                <a:cs typeface="+mn-cs"/>
              </a:rPr>
              <a:t>n = 90</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white"/>
                </a:solidFill>
                <a:effectLst/>
                <a:uLnTx/>
                <a:uFillTx/>
                <a:latin typeface="Calisto MT" panose="02040603050505030304" pitchFamily="18" charset="0"/>
                <a:ea typeface="+mn-ea"/>
                <a:cs typeface="+mn-cs"/>
              </a:rPr>
              <a:t>p = &lt; 0.05</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white"/>
              </a:solidFill>
              <a:effectLst/>
              <a:uLnTx/>
              <a:uFillTx/>
              <a:latin typeface="Calisto MT" panose="02040603050505030304" pitchFamily="18" charset="0"/>
              <a:ea typeface="+mn-ea"/>
              <a:cs typeface="+mn-cs"/>
            </a:endParaRPr>
          </a:p>
        </p:txBody>
      </p:sp>
      <p:sp>
        <p:nvSpPr>
          <p:cNvPr id="14" name="Title 1">
            <a:extLst>
              <a:ext uri="{FF2B5EF4-FFF2-40B4-BE49-F238E27FC236}">
                <a16:creationId xmlns:a16="http://schemas.microsoft.com/office/drawing/2014/main" id="{03058CEE-C0D2-F34A-87FA-71E307C2F830}"/>
              </a:ext>
            </a:extLst>
          </p:cNvPr>
          <p:cNvSpPr txBox="1">
            <a:spLocks/>
          </p:cNvSpPr>
          <p:nvPr/>
        </p:nvSpPr>
        <p:spPr>
          <a:xfrm>
            <a:off x="990472" y="837809"/>
            <a:ext cx="4676335" cy="93358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Calisto MT" panose="02040603050505030304" pitchFamily="18"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Calisto MT" panose="02040603050505030304" pitchFamily="18" charset="0"/>
                <a:ea typeface="+mj-ea"/>
                <a:cs typeface="+mj-cs"/>
              </a:rPr>
              <a:t>Infection</a:t>
            </a:r>
          </a:p>
        </p:txBody>
      </p:sp>
    </p:spTree>
    <p:extLst>
      <p:ext uri="{BB962C8B-B14F-4D97-AF65-F5344CB8AC3E}">
        <p14:creationId xmlns:p14="http://schemas.microsoft.com/office/powerpoint/2010/main" val="16590284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12424725" cy="1457070"/>
          </a:xfrm>
          <a:prstGeom prst="rect">
            <a:avLst/>
          </a:prstGeom>
        </p:spPr>
      </p:pic>
      <p:sp>
        <p:nvSpPr>
          <p:cNvPr id="3" name="Content Placeholder 2"/>
          <p:cNvSpPr>
            <a:spLocks noGrp="1"/>
          </p:cNvSpPr>
          <p:nvPr>
            <p:ph idx="1"/>
          </p:nvPr>
        </p:nvSpPr>
        <p:spPr>
          <a:xfrm>
            <a:off x="83746" y="1371600"/>
            <a:ext cx="11811000" cy="4530725"/>
          </a:xfrm>
        </p:spPr>
        <p:txBody>
          <a:bodyPr/>
          <a:lstStyle/>
          <a:p>
            <a:r>
              <a:rPr lang="en-US" dirty="0"/>
              <a:t>2025: Full study, induce-immunosuppression mimic adults; temp. effects, etc.</a:t>
            </a:r>
          </a:p>
          <a:p>
            <a:pPr lvl="1"/>
            <a:r>
              <a:rPr lang="en-US" dirty="0"/>
              <a:t>Will be used to determine</a:t>
            </a:r>
          </a:p>
          <a:p>
            <a:pPr marL="609585" lvl="1" indent="0">
              <a:buNone/>
            </a:pPr>
            <a:r>
              <a:rPr lang="en-US" dirty="0"/>
              <a:t>	 lethal threshold – LD</a:t>
            </a:r>
            <a:r>
              <a:rPr lang="en-US" baseline="-25000" dirty="0"/>
              <a:t>50 </a:t>
            </a:r>
          </a:p>
        </p:txBody>
      </p:sp>
      <p:pic>
        <p:nvPicPr>
          <p:cNvPr id="6" name="Picture 5" descr="A graph of different colored lines&#10;&#10;Description automatically generated with medium confidence">
            <a:extLst>
              <a:ext uri="{FF2B5EF4-FFF2-40B4-BE49-F238E27FC236}">
                <a16:creationId xmlns:a16="http://schemas.microsoft.com/office/drawing/2014/main" id="{D893FC35-5C5A-CE7F-CA61-8EABF00CEA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92361" y="2743200"/>
            <a:ext cx="5334000" cy="4000500"/>
          </a:xfrm>
          <a:prstGeom prst="rect">
            <a:avLst/>
          </a:prstGeom>
        </p:spPr>
      </p:pic>
    </p:spTree>
    <p:extLst>
      <p:ext uri="{BB962C8B-B14F-4D97-AF65-F5344CB8AC3E}">
        <p14:creationId xmlns:p14="http://schemas.microsoft.com/office/powerpoint/2010/main" val="7026093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84200"/>
            <a:ext cx="12192000" cy="1143000"/>
          </a:xfrm>
        </p:spPr>
        <p:txBody>
          <a:bodyPr>
            <a:normAutofit fontScale="90000"/>
          </a:bodyPr>
          <a:lstStyle/>
          <a:p>
            <a:r>
              <a:rPr lang="en-US" sz="4667" dirty="0">
                <a:solidFill>
                  <a:srgbClr val="FFFF00"/>
                </a:solidFill>
                <a:latin typeface="Verdana" panose="020B0604030504040204" pitchFamily="34" charset="0"/>
                <a:ea typeface="Verdana" panose="020B0604030504040204" pitchFamily="34" charset="0"/>
                <a:cs typeface="Times New Roman" panose="02020603050405020304" pitchFamily="18" charset="0"/>
              </a:rPr>
              <a:t>Overall study:</a:t>
            </a:r>
            <a:br>
              <a:rPr lang="en-US" sz="4667" dirty="0">
                <a:solidFill>
                  <a:srgbClr val="FFFF00"/>
                </a:solidFill>
                <a:latin typeface="Verdana" panose="020B0604030504040204" pitchFamily="34" charset="0"/>
                <a:ea typeface="Verdana" panose="020B0604030504040204" pitchFamily="34" charset="0"/>
                <a:cs typeface="Times New Roman" panose="02020603050405020304" pitchFamily="18" charset="0"/>
              </a:rPr>
            </a:br>
            <a:r>
              <a:rPr lang="en-US" sz="4667" dirty="0">
                <a:solidFill>
                  <a:srgbClr val="FFFF00"/>
                </a:solidFill>
                <a:latin typeface="Verdana" panose="020B0604030504040204" pitchFamily="34" charset="0"/>
                <a:ea typeface="Verdana" panose="020B0604030504040204" pitchFamily="34" charset="0"/>
                <a:cs typeface="Times New Roman" panose="02020603050405020304" pitchFamily="18" charset="0"/>
              </a:rPr>
              <a:t>Develop a method </a:t>
            </a:r>
            <a:r>
              <a:rPr lang="en-US" sz="4667" dirty="0">
                <a:solidFill>
                  <a:srgbClr val="FFFF00"/>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Times New Roman" panose="02020603050405020304" pitchFamily="18" charset="0"/>
              </a:rPr>
              <a:t>to predict parasite-associated mortality in season</a:t>
            </a:r>
            <a:r>
              <a:rPr lang="en-US" sz="4667" dirty="0">
                <a:solidFill>
                  <a:srgbClr val="FFFF00"/>
                </a:solidFill>
                <a:latin typeface="Verdana" panose="020B0604030504040204" pitchFamily="34" charset="0"/>
                <a:ea typeface="Verdana" panose="020B0604030504040204" pitchFamily="34" charset="0"/>
                <a:cs typeface="Times New Roman" panose="02020603050405020304" pitchFamily="18" charset="0"/>
              </a:rPr>
              <a:t> </a:t>
            </a:r>
            <a:endParaRPr lang="en-US" sz="4667" dirty="0">
              <a:latin typeface="Verdana" panose="020B0604030504040204" pitchFamily="34" charset="0"/>
              <a:ea typeface="Verdana" panose="020B0604030504040204" pitchFamily="34" charset="0"/>
              <a:cs typeface="Times New Roman" panose="02020603050405020304" pitchFamily="18" charset="0"/>
            </a:endParaRPr>
          </a:p>
        </p:txBody>
      </p:sp>
      <p:sp>
        <p:nvSpPr>
          <p:cNvPr id="11" name="Content Placeholder 10">
            <a:extLst>
              <a:ext uri="{FF2B5EF4-FFF2-40B4-BE49-F238E27FC236}">
                <a16:creationId xmlns:a16="http://schemas.microsoft.com/office/drawing/2014/main" id="{9A85A56F-209F-A680-F88A-8E7E986EC12B}"/>
              </a:ext>
            </a:extLst>
          </p:cNvPr>
          <p:cNvSpPr>
            <a:spLocks noGrp="1"/>
          </p:cNvSpPr>
          <p:nvPr>
            <p:ph idx="1"/>
          </p:nvPr>
        </p:nvSpPr>
        <p:spPr>
          <a:xfrm>
            <a:off x="101600" y="3124200"/>
            <a:ext cx="11988800" cy="3048000"/>
          </a:xfrm>
        </p:spPr>
        <p:txBody>
          <a:bodyPr/>
          <a:lstStyle/>
          <a:p>
            <a:pPr marL="609585" indent="-609585">
              <a:buClr>
                <a:srgbClr val="FFC000"/>
              </a:buClr>
              <a:buFont typeface="+mj-lt"/>
              <a:buAutoNum type="arabicParenR"/>
            </a:pPr>
            <a:r>
              <a:rPr lang="en-US" sz="3467" strike="sngStrike" dirty="0">
                <a:latin typeface="Verdana" panose="020B0604030504040204" pitchFamily="34" charset="0"/>
                <a:ea typeface="Verdana" panose="020B0604030504040204" pitchFamily="34" charset="0"/>
                <a:cs typeface="Times New Roman" panose="02020603050405020304" pitchFamily="18" charset="0"/>
              </a:rPr>
              <a:t>Develop rapid screening method assessing infection prevalence and density</a:t>
            </a:r>
          </a:p>
          <a:p>
            <a:pPr marL="609585" indent="-609585">
              <a:buClr>
                <a:srgbClr val="FFC000"/>
              </a:buClr>
              <a:buFont typeface="+mj-lt"/>
              <a:buAutoNum type="arabicParenR"/>
            </a:pPr>
            <a:r>
              <a:rPr lang="en-US" sz="3467" strike="sngStrike" dirty="0">
                <a:latin typeface="Verdana" panose="020B0604030504040204" pitchFamily="34" charset="0"/>
                <a:ea typeface="Verdana" panose="020B0604030504040204" pitchFamily="34" charset="0"/>
                <a:cs typeface="Times New Roman" panose="02020603050405020304" pitchFamily="18" charset="0"/>
              </a:rPr>
              <a:t>Determine lethal threshold infection density level</a:t>
            </a:r>
          </a:p>
          <a:p>
            <a:pPr marL="609585" indent="-609585">
              <a:buClr>
                <a:srgbClr val="FFC000"/>
              </a:buClr>
              <a:buFont typeface="+mj-lt"/>
              <a:buAutoNum type="arabicParenR"/>
            </a:pPr>
            <a:r>
              <a:rPr lang="en-US" sz="3467" dirty="0">
                <a:latin typeface="Verdana" panose="020B0604030504040204" pitchFamily="34" charset="0"/>
                <a:ea typeface="Verdana" panose="020B0604030504040204" pitchFamily="34" charset="0"/>
                <a:cs typeface="Times New Roman" panose="02020603050405020304" pitchFamily="18" charset="0"/>
              </a:rPr>
              <a:t>Develop a prediction model  </a:t>
            </a:r>
          </a:p>
          <a:p>
            <a:pPr marL="0" indent="0">
              <a:buNone/>
            </a:pPr>
            <a:endParaRPr lang="en-US" dirty="0"/>
          </a:p>
        </p:txBody>
      </p:sp>
    </p:spTree>
    <p:extLst>
      <p:ext uri="{BB962C8B-B14F-4D97-AF65-F5344CB8AC3E}">
        <p14:creationId xmlns:p14="http://schemas.microsoft.com/office/powerpoint/2010/main" val="29008686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00"/>
                </a:solidFill>
              </a:rPr>
              <a:t>Prediction Model</a:t>
            </a:r>
          </a:p>
        </p:txBody>
      </p:sp>
      <p:sp>
        <p:nvSpPr>
          <p:cNvPr id="3" name="Content Placeholder 2"/>
          <p:cNvSpPr>
            <a:spLocks noGrp="1"/>
          </p:cNvSpPr>
          <p:nvPr>
            <p:ph idx="1"/>
          </p:nvPr>
        </p:nvSpPr>
        <p:spPr/>
        <p:txBody>
          <a:bodyPr/>
          <a:lstStyle/>
          <a:p>
            <a:r>
              <a:rPr lang="en-US" dirty="0"/>
              <a:t>Req. more </a:t>
            </a:r>
            <a:r>
              <a:rPr lang="en-US" dirty="0" err="1"/>
              <a:t>yrs</a:t>
            </a:r>
            <a:r>
              <a:rPr lang="en-US" dirty="0"/>
              <a:t> data for est. parameters</a:t>
            </a:r>
          </a:p>
          <a:p>
            <a:pPr lvl="1"/>
            <a:r>
              <a:rPr lang="en-US" dirty="0"/>
              <a:t>‘Ramp-rate’: how fast the parasite proliferates between low and mid-river</a:t>
            </a:r>
          </a:p>
          <a:p>
            <a:r>
              <a:rPr lang="en-US" dirty="0"/>
              <a:t>Field data also used </a:t>
            </a:r>
            <a:r>
              <a:rPr lang="en-US" sz="3200" dirty="0"/>
              <a:t>(Dr. Wilber, Univ. TN)</a:t>
            </a:r>
          </a:p>
          <a:p>
            <a:pPr lvl="1"/>
            <a:r>
              <a:rPr lang="en-US" sz="2666" dirty="0"/>
              <a:t>Retrospective modeling of pre- &amp; post- mortality using Likelihood Method</a:t>
            </a:r>
          </a:p>
          <a:p>
            <a:r>
              <a:rPr lang="en-US" dirty="0"/>
              <a:t>Modelers </a:t>
            </a:r>
            <a:r>
              <a:rPr lang="en-US" sz="3200" dirty="0"/>
              <a:t>(Dr. </a:t>
            </a:r>
            <a:r>
              <a:rPr lang="en-US" sz="3200" dirty="0" err="1"/>
              <a:t>Paez</a:t>
            </a:r>
            <a:r>
              <a:rPr lang="en-US" sz="3200" dirty="0"/>
              <a:t>, USGS, Dr. Cunningham, UAF)</a:t>
            </a:r>
          </a:p>
        </p:txBody>
      </p:sp>
    </p:spTree>
    <p:extLst>
      <p:ext uri="{BB962C8B-B14F-4D97-AF65-F5344CB8AC3E}">
        <p14:creationId xmlns:p14="http://schemas.microsoft.com/office/powerpoint/2010/main" val="316400101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8308A45-2014-0740-19A4-18AE1ACC5F08}"/>
              </a:ext>
            </a:extLst>
          </p:cNvPr>
          <p:cNvSpPr txBox="1"/>
          <p:nvPr/>
        </p:nvSpPr>
        <p:spPr>
          <a:xfrm>
            <a:off x="202046" y="1165860"/>
            <a:ext cx="7719194" cy="4526280"/>
          </a:xfrm>
          <a:prstGeom prst="rect">
            <a:avLst/>
          </a:prstGeom>
        </p:spPr>
        <p:txBody>
          <a:bodyPr vert="horz" lIns="91440" tIns="45720" rIns="91440" bIns="45720" rtlCol="0" anchor="ctr">
            <a:normAutofit fontScale="92500" lnSpcReduction="10000"/>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Light" panose="020F0302020204030204"/>
                <a:ea typeface="+mn-ea"/>
                <a:cs typeface="+mn-cs"/>
              </a:rPr>
              <a:t>NBS Survey </a:t>
            </a:r>
            <a:r>
              <a:rPr lang="en-US" sz="4000" dirty="0">
                <a:solidFill>
                  <a:prstClr val="white"/>
                </a:solidFill>
                <a:latin typeface="Calibri Light" panose="020F0302020204030204"/>
              </a:rPr>
              <a:t>2021-2024</a:t>
            </a:r>
          </a:p>
          <a:p>
            <a:pPr marL="571500" marR="0" lvl="0" indent="-571500" algn="l" defTabSz="914400" rtl="0" eaLnBrk="1" fontAlgn="auto" latinLnBrk="0" hangingPunct="1">
              <a:lnSpc>
                <a:spcPct val="90000"/>
              </a:lnSpc>
              <a:spcBef>
                <a:spcPct val="0"/>
              </a:spcBef>
              <a:spcAft>
                <a:spcPts val="600"/>
              </a:spcAft>
              <a:buClrTx/>
              <a:buSzTx/>
              <a:buFontTx/>
              <a:buChar char="-"/>
              <a:tabLst/>
              <a:defRPr/>
            </a:pPr>
            <a:r>
              <a:rPr kumimoji="0" lang="en-US" sz="4000" b="0" i="0" u="none" strike="noStrike" kern="1200" cap="none" spc="0" normalizeH="0" baseline="0" noProof="0" dirty="0">
                <a:ln>
                  <a:noFill/>
                </a:ln>
                <a:solidFill>
                  <a:prstClr val="white"/>
                </a:solidFill>
                <a:effectLst/>
                <a:uLnTx/>
                <a:uFillTx/>
                <a:latin typeface="Calibri Light" panose="020F0302020204030204"/>
                <a:ea typeface="+mn-ea"/>
                <a:cs typeface="+mn-cs"/>
              </a:rPr>
              <a:t>Chinook </a:t>
            </a:r>
          </a:p>
          <a:p>
            <a:pPr marL="1028700" lvl="1" indent="-571500">
              <a:lnSpc>
                <a:spcPct val="90000"/>
              </a:lnSpc>
              <a:spcBef>
                <a:spcPct val="0"/>
              </a:spcBef>
              <a:spcAft>
                <a:spcPts val="600"/>
              </a:spcAft>
              <a:buFontTx/>
              <a:buChar char="-"/>
            </a:pPr>
            <a:r>
              <a:rPr kumimoji="0" lang="en-US" sz="4000" b="0" i="0" u="none" strike="noStrike" kern="1200" cap="none" spc="0" normalizeH="0" baseline="0" noProof="0" dirty="0">
                <a:ln>
                  <a:noFill/>
                </a:ln>
                <a:solidFill>
                  <a:prstClr val="white"/>
                </a:solidFill>
                <a:effectLst/>
                <a:uLnTx/>
                <a:uFillTx/>
                <a:latin typeface="Calibri Light" panose="020F0302020204030204"/>
                <a:ea typeface="+mn-ea"/>
                <a:cs typeface="+mn-cs"/>
              </a:rPr>
              <a:t>(immature &amp; juv.)</a:t>
            </a:r>
          </a:p>
          <a:p>
            <a:pPr marL="571500" marR="0" lvl="0" indent="-571500" algn="l" defTabSz="914400" rtl="0" eaLnBrk="1" fontAlgn="auto" latinLnBrk="0" hangingPunct="1">
              <a:lnSpc>
                <a:spcPct val="90000"/>
              </a:lnSpc>
              <a:spcBef>
                <a:spcPct val="0"/>
              </a:spcBef>
              <a:spcAft>
                <a:spcPts val="600"/>
              </a:spcAft>
              <a:buClrTx/>
              <a:buSzTx/>
              <a:buFontTx/>
              <a:buChar char="-"/>
              <a:tabLst/>
              <a:defRPr/>
            </a:pPr>
            <a:r>
              <a:rPr lang="en-US" sz="4000" dirty="0">
                <a:solidFill>
                  <a:prstClr val="white"/>
                </a:solidFill>
                <a:latin typeface="Calibri Light" panose="020F0302020204030204"/>
              </a:rPr>
              <a:t>P. herring (0-1+)</a:t>
            </a:r>
          </a:p>
          <a:p>
            <a:pPr marL="571500" marR="0" lvl="0" indent="-571500" algn="l" defTabSz="914400" rtl="0" eaLnBrk="1" fontAlgn="auto" latinLnBrk="0" hangingPunct="1">
              <a:lnSpc>
                <a:spcPct val="90000"/>
              </a:lnSpc>
              <a:spcBef>
                <a:spcPct val="0"/>
              </a:spcBef>
              <a:spcAft>
                <a:spcPts val="600"/>
              </a:spcAft>
              <a:buClrTx/>
              <a:buSzTx/>
              <a:buFontTx/>
              <a:buChar char="-"/>
              <a:tabLst/>
              <a:defRPr/>
            </a:pPr>
            <a:r>
              <a:rPr kumimoji="0" lang="en-US" sz="4000" b="0" i="0" u="none" strike="noStrike" kern="1200" cap="none" spc="0" normalizeH="0" baseline="0" noProof="0" dirty="0">
                <a:ln>
                  <a:noFill/>
                </a:ln>
                <a:solidFill>
                  <a:prstClr val="white"/>
                </a:solidFill>
                <a:effectLst/>
                <a:uLnTx/>
                <a:uFillTx/>
                <a:latin typeface="Calibri Light" panose="020F0302020204030204"/>
                <a:ea typeface="+mn-ea"/>
                <a:cs typeface="+mn-cs"/>
              </a:rPr>
              <a:t>Pollock (0-2+)</a:t>
            </a:r>
          </a:p>
          <a:p>
            <a:pPr marL="571500" marR="0" lvl="0" indent="-571500" algn="l" defTabSz="914400" rtl="0" eaLnBrk="1" fontAlgn="auto" latinLnBrk="0" hangingPunct="1">
              <a:lnSpc>
                <a:spcPct val="90000"/>
              </a:lnSpc>
              <a:spcBef>
                <a:spcPct val="0"/>
              </a:spcBef>
              <a:spcAft>
                <a:spcPts val="600"/>
              </a:spcAft>
              <a:buClrTx/>
              <a:buSzTx/>
              <a:buFontTx/>
              <a:buChar char="-"/>
              <a:tabLst/>
              <a:defRPr/>
            </a:pPr>
            <a:r>
              <a:rPr kumimoji="0" lang="en-US" sz="4000" b="0" i="0" u="none" strike="noStrike" kern="1200" cap="none" spc="0" normalizeH="0" baseline="0" noProof="0" dirty="0">
                <a:ln>
                  <a:noFill/>
                </a:ln>
                <a:solidFill>
                  <a:prstClr val="white"/>
                </a:solidFill>
                <a:effectLst/>
                <a:uLnTx/>
                <a:uFillTx/>
                <a:latin typeface="Calibri Light" panose="020F0302020204030204"/>
                <a:ea typeface="+mn-ea"/>
                <a:cs typeface="+mn-cs"/>
              </a:rPr>
              <a:t>Rainbow smelt, </a:t>
            </a:r>
          </a:p>
          <a:p>
            <a:pPr marR="0" lvl="0" algn="l" defTabSz="914400" rtl="0" eaLnBrk="1" fontAlgn="auto" latinLnBrk="0" hangingPunct="1">
              <a:lnSpc>
                <a:spcPct val="90000"/>
              </a:lnSpc>
              <a:spcBef>
                <a:spcPct val="0"/>
              </a:spcBef>
              <a:spcAft>
                <a:spcPts val="600"/>
              </a:spcAft>
              <a:buClrTx/>
              <a:buSzTx/>
              <a:tabLst/>
              <a:defRPr/>
            </a:pPr>
            <a:r>
              <a:rPr lang="en-US" sz="4000" dirty="0">
                <a:solidFill>
                  <a:prstClr val="white"/>
                </a:solidFill>
                <a:latin typeface="Calibri Light" panose="020F0302020204030204"/>
              </a:rPr>
              <a:t>     </a:t>
            </a:r>
            <a:r>
              <a:rPr kumimoji="0" lang="en-US" sz="4000" b="0" i="0" u="none" strike="noStrike" kern="1200" cap="none" spc="0" normalizeH="0" baseline="0" noProof="0" dirty="0" err="1">
                <a:ln>
                  <a:noFill/>
                </a:ln>
                <a:solidFill>
                  <a:prstClr val="white"/>
                </a:solidFill>
                <a:effectLst/>
                <a:uLnTx/>
                <a:uFillTx/>
                <a:latin typeface="Calibri Light" panose="020F0302020204030204"/>
                <a:ea typeface="+mn-ea"/>
                <a:cs typeface="+mn-cs"/>
              </a:rPr>
              <a:t>Sandlance</a:t>
            </a:r>
            <a:r>
              <a:rPr kumimoji="0" lang="en-US" sz="4000" b="0" i="0" u="none" strike="noStrike" kern="1200" cap="none" spc="0" normalizeH="0" baseline="0" noProof="0" dirty="0">
                <a:ln>
                  <a:noFill/>
                </a:ln>
                <a:solidFill>
                  <a:prstClr val="white"/>
                </a:solidFill>
                <a:effectLst/>
                <a:uLnTx/>
                <a:uFillTx/>
                <a:latin typeface="Calibri Light" panose="020F0302020204030204"/>
                <a:ea typeface="+mn-ea"/>
                <a:cs typeface="+mn-cs"/>
              </a:rPr>
              <a:t>, Capelin </a:t>
            </a:r>
          </a:p>
          <a:p>
            <a:pPr marR="0" lvl="0" algn="l" defTabSz="914400" rtl="0" eaLnBrk="1" fontAlgn="auto" latinLnBrk="0" hangingPunct="1">
              <a:lnSpc>
                <a:spcPct val="90000"/>
              </a:lnSpc>
              <a:spcBef>
                <a:spcPct val="0"/>
              </a:spcBef>
              <a:spcAft>
                <a:spcPts val="600"/>
              </a:spcAft>
              <a:buClrTx/>
              <a:buSzTx/>
              <a:tabLst/>
              <a:defRPr/>
            </a:pPr>
            <a:r>
              <a:rPr lang="en-US" sz="4000" dirty="0">
                <a:solidFill>
                  <a:prstClr val="white"/>
                </a:solidFill>
                <a:latin typeface="Calibri Light" panose="020F0302020204030204"/>
              </a:rPr>
              <a:t>     </a:t>
            </a:r>
            <a:r>
              <a:rPr kumimoji="0" lang="en-US" sz="4000" b="0" i="0" u="none" strike="noStrike" kern="1200" cap="none" spc="0" normalizeH="0" baseline="0" noProof="0" dirty="0">
                <a:ln>
                  <a:noFill/>
                </a:ln>
                <a:solidFill>
                  <a:prstClr val="white"/>
                </a:solidFill>
                <a:effectLst/>
                <a:uLnTx/>
                <a:uFillTx/>
                <a:latin typeface="Calibri Light" panose="020F0302020204030204"/>
                <a:ea typeface="+mn-ea"/>
                <a:cs typeface="+mn-cs"/>
              </a:rPr>
              <a:t>(0-1+)</a:t>
            </a:r>
          </a:p>
        </p:txBody>
      </p:sp>
      <p:pic>
        <p:nvPicPr>
          <p:cNvPr id="9" name="Picture 8">
            <a:extLst>
              <a:ext uri="{FF2B5EF4-FFF2-40B4-BE49-F238E27FC236}">
                <a16:creationId xmlns:a16="http://schemas.microsoft.com/office/drawing/2014/main" id="{1B5AAAD1-EBA6-43CE-8001-386A59AFC0A7}"/>
              </a:ext>
            </a:extLst>
          </p:cNvPr>
          <p:cNvPicPr>
            <a:picLocks noChangeAspect="1"/>
          </p:cNvPicPr>
          <p:nvPr/>
        </p:nvPicPr>
        <p:blipFill rotWithShape="1">
          <a:blip r:embed="rId3"/>
          <a:srcRect t="71236"/>
          <a:stretch/>
        </p:blipFill>
        <p:spPr>
          <a:xfrm>
            <a:off x="5413390" y="1079634"/>
            <a:ext cx="2308793" cy="624054"/>
          </a:xfrm>
          <a:prstGeom prst="rect">
            <a:avLst/>
          </a:prstGeom>
        </p:spPr>
      </p:pic>
      <p:sp>
        <p:nvSpPr>
          <p:cNvPr id="2" name="Slide Number Placeholder 1">
            <a:extLst>
              <a:ext uri="{FF2B5EF4-FFF2-40B4-BE49-F238E27FC236}">
                <a16:creationId xmlns:a16="http://schemas.microsoft.com/office/drawing/2014/main" id="{4101AD22-4303-4EB6-97B6-96C3B7A2BE4D}"/>
              </a:ext>
            </a:extLst>
          </p:cNvPr>
          <p:cNvSpPr>
            <a:spLocks/>
          </p:cNvSpPr>
          <p:nvPr/>
        </p:nvSpPr>
        <p:spPr>
          <a:xfrm>
            <a:off x="11639862" y="6611595"/>
            <a:ext cx="388326" cy="155180"/>
          </a:xfrm>
          <a:prstGeom prst="rect">
            <a:avLst/>
          </a:prstGeom>
        </p:spPr>
        <p:txBody>
          <a:bodyPr/>
          <a:lstStyle/>
          <a:p>
            <a:pPr marL="0" marR="0" lvl="0" indent="0" algn="l" defTabSz="363456" rtl="0" eaLnBrk="1" fontAlgn="auto" latinLnBrk="0" hangingPunct="1">
              <a:lnSpc>
                <a:spcPct val="100000"/>
              </a:lnSpc>
              <a:spcBef>
                <a:spcPts val="0"/>
              </a:spcBef>
              <a:spcAft>
                <a:spcPts val="600"/>
              </a:spcAft>
              <a:buClrTx/>
              <a:buSzTx/>
              <a:buFontTx/>
              <a:buNone/>
              <a:tabLst/>
              <a:defRPr/>
            </a:pPr>
            <a:fld id="{A5ABBE54-A802-49FE-AE51-217A2693B235}" type="slidenum">
              <a:rPr kumimoji="0" lang="en-US" sz="1060" b="0" i="0" u="none" strike="noStrike" kern="1200" cap="none" spc="0" normalizeH="0" baseline="0" noProof="0">
                <a:ln>
                  <a:noFill/>
                </a:ln>
                <a:solidFill>
                  <a:prstClr val="white"/>
                </a:solidFill>
                <a:effectLst/>
                <a:uLnTx/>
                <a:uFillTx/>
                <a:latin typeface="Calibri" panose="020F0502020204030204"/>
                <a:ea typeface="+mn-ea"/>
                <a:cs typeface="+mn-cs"/>
              </a:rPr>
              <a:pPr marL="0" marR="0" lvl="0" indent="0" algn="l" defTabSz="363456" rtl="0" eaLnBrk="1" fontAlgn="auto" latinLnBrk="0" hangingPunct="1">
                <a:lnSpc>
                  <a:spcPct val="100000"/>
                </a:lnSpc>
                <a:spcBef>
                  <a:spcPts val="0"/>
                </a:spcBef>
                <a:spcAft>
                  <a:spcPts val="600"/>
                </a:spcAft>
                <a:buClrTx/>
                <a:buSzTx/>
                <a:buFontTx/>
                <a:buNone/>
                <a:tabLst/>
                <a:defRPr/>
              </a:pPr>
              <a:t>35</a:t>
            </a:fld>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descr="Logo&#10;&#10;Description automatically generated">
            <a:extLst>
              <a:ext uri="{FF2B5EF4-FFF2-40B4-BE49-F238E27FC236}">
                <a16:creationId xmlns:a16="http://schemas.microsoft.com/office/drawing/2014/main" id="{9E29332E-1A2C-1BCF-7FE6-67003BA2D37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73039" y="5736695"/>
            <a:ext cx="975206" cy="988384"/>
          </a:xfrm>
          <a:prstGeom prst="rect">
            <a:avLst/>
          </a:prstGeom>
        </p:spPr>
      </p:pic>
      <p:pic>
        <p:nvPicPr>
          <p:cNvPr id="10" name="Picture 9" descr="Logo&#10;&#10;Description automatically generated">
            <a:extLst>
              <a:ext uri="{FF2B5EF4-FFF2-40B4-BE49-F238E27FC236}">
                <a16:creationId xmlns:a16="http://schemas.microsoft.com/office/drawing/2014/main" id="{FCAB0CAC-89BA-2B22-6702-43DA668B981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74040" y="5736695"/>
            <a:ext cx="975206" cy="975205"/>
          </a:xfrm>
          <a:prstGeom prst="flowChartConnector">
            <a:avLst/>
          </a:prstGeom>
        </p:spPr>
      </p:pic>
      <p:pic>
        <p:nvPicPr>
          <p:cNvPr id="3" name="Picture 2">
            <a:extLst>
              <a:ext uri="{FF2B5EF4-FFF2-40B4-BE49-F238E27FC236}">
                <a16:creationId xmlns:a16="http://schemas.microsoft.com/office/drawing/2014/main" id="{63C19E7E-11A4-C45F-F7B7-0E6343CD5097}"/>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36000"/>
                    </a14:imgEffect>
                  </a14:imgLayer>
                </a14:imgProps>
              </a:ext>
            </a:extLst>
          </a:blip>
          <a:stretch>
            <a:fillRect/>
          </a:stretch>
        </p:blipFill>
        <p:spPr>
          <a:xfrm>
            <a:off x="5000836" y="2037405"/>
            <a:ext cx="6845403" cy="4574190"/>
          </a:xfrm>
          <a:prstGeom prst="rect">
            <a:avLst/>
          </a:prstGeom>
        </p:spPr>
      </p:pic>
      <p:grpSp>
        <p:nvGrpSpPr>
          <p:cNvPr id="7" name="Group 6">
            <a:extLst>
              <a:ext uri="{FF2B5EF4-FFF2-40B4-BE49-F238E27FC236}">
                <a16:creationId xmlns:a16="http://schemas.microsoft.com/office/drawing/2014/main" id="{91EB042C-B939-EF09-5C78-B116322F0A93}"/>
              </a:ext>
            </a:extLst>
          </p:cNvPr>
          <p:cNvGrpSpPr/>
          <p:nvPr/>
        </p:nvGrpSpPr>
        <p:grpSpPr>
          <a:xfrm>
            <a:off x="8120297" y="209521"/>
            <a:ext cx="3797462" cy="2988334"/>
            <a:chOff x="7977166" y="455720"/>
            <a:chExt cx="3797462" cy="2988334"/>
          </a:xfrm>
        </p:grpSpPr>
        <p:pic>
          <p:nvPicPr>
            <p:cNvPr id="6" name="Picture 5">
              <a:extLst>
                <a:ext uri="{FF2B5EF4-FFF2-40B4-BE49-F238E27FC236}">
                  <a16:creationId xmlns:a16="http://schemas.microsoft.com/office/drawing/2014/main" id="{5E61E6BD-DFF4-4240-A883-47E37103CC82}"/>
                </a:ext>
              </a:extLst>
            </p:cNvPr>
            <p:cNvPicPr>
              <a:picLocks noChangeAspect="1"/>
            </p:cNvPicPr>
            <p:nvPr/>
          </p:nvPicPr>
          <p:blipFill rotWithShape="1">
            <a:blip r:embed="rId8"/>
            <a:srcRect l="32231"/>
            <a:stretch/>
          </p:blipFill>
          <p:spPr>
            <a:xfrm>
              <a:off x="7977166" y="455720"/>
              <a:ext cx="3797462" cy="2988334"/>
            </a:xfrm>
            <a:prstGeom prst="rect">
              <a:avLst/>
            </a:prstGeom>
            <a:solidFill>
              <a:schemeClr val="bg1"/>
            </a:solidFill>
          </p:spPr>
        </p:pic>
        <p:sp>
          <p:nvSpPr>
            <p:cNvPr id="4" name="Freeform: Shape 3">
              <a:extLst>
                <a:ext uri="{FF2B5EF4-FFF2-40B4-BE49-F238E27FC236}">
                  <a16:creationId xmlns:a16="http://schemas.microsoft.com/office/drawing/2014/main" id="{435BEC26-9F09-C7AB-0BD5-655EE61420BE}"/>
                </a:ext>
              </a:extLst>
            </p:cNvPr>
            <p:cNvSpPr/>
            <p:nvPr/>
          </p:nvSpPr>
          <p:spPr>
            <a:xfrm>
              <a:off x="8197855" y="1395196"/>
              <a:ext cx="615177" cy="806719"/>
            </a:xfrm>
            <a:custGeom>
              <a:avLst/>
              <a:gdLst>
                <a:gd name="connsiteX0" fmla="*/ 0 w 1146145"/>
                <a:gd name="connsiteY0" fmla="*/ 0 h 1503011"/>
                <a:gd name="connsiteX1" fmla="*/ 637631 w 1146145"/>
                <a:gd name="connsiteY1" fmla="*/ 0 h 1503011"/>
                <a:gd name="connsiteX2" fmla="*/ 637631 w 1146145"/>
                <a:gd name="connsiteY2" fmla="*/ 315825 h 1503011"/>
                <a:gd name="connsiteX3" fmla="*/ 1146145 w 1146145"/>
                <a:gd name="connsiteY3" fmla="*/ 315825 h 1503011"/>
                <a:gd name="connsiteX4" fmla="*/ 1146145 w 1146145"/>
                <a:gd name="connsiteY4" fmla="*/ 736930 h 1503011"/>
                <a:gd name="connsiteX5" fmla="*/ 637631 w 1146145"/>
                <a:gd name="connsiteY5" fmla="*/ 736930 h 1503011"/>
                <a:gd name="connsiteX6" fmla="*/ 637631 w 1146145"/>
                <a:gd name="connsiteY6" fmla="*/ 1503011 h 1503011"/>
                <a:gd name="connsiteX7" fmla="*/ 0 w 1146145"/>
                <a:gd name="connsiteY7" fmla="*/ 1503011 h 1503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46145" h="1503011">
                  <a:moveTo>
                    <a:pt x="0" y="0"/>
                  </a:moveTo>
                  <a:lnTo>
                    <a:pt x="637631" y="0"/>
                  </a:lnTo>
                  <a:lnTo>
                    <a:pt x="637631" y="315825"/>
                  </a:lnTo>
                  <a:lnTo>
                    <a:pt x="1146145" y="315825"/>
                  </a:lnTo>
                  <a:lnTo>
                    <a:pt x="1146145" y="736930"/>
                  </a:lnTo>
                  <a:lnTo>
                    <a:pt x="637631" y="736930"/>
                  </a:lnTo>
                  <a:lnTo>
                    <a:pt x="637631" y="1503011"/>
                  </a:lnTo>
                  <a:lnTo>
                    <a:pt x="0" y="1503011"/>
                  </a:lnTo>
                  <a:close/>
                </a:path>
              </a:pathLst>
            </a:custGeom>
            <a:no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1" name="Title 1">
            <a:extLst>
              <a:ext uri="{FF2B5EF4-FFF2-40B4-BE49-F238E27FC236}">
                <a16:creationId xmlns:a16="http://schemas.microsoft.com/office/drawing/2014/main" id="{3ACB6CBE-3B48-6502-26F2-D69236246D00}"/>
              </a:ext>
            </a:extLst>
          </p:cNvPr>
          <p:cNvSpPr txBox="1">
            <a:spLocks/>
          </p:cNvSpPr>
          <p:nvPr/>
        </p:nvSpPr>
        <p:spPr>
          <a:xfrm>
            <a:off x="4071704" y="246405"/>
            <a:ext cx="10972800" cy="1143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rgbClr val="FFFF00"/>
                </a:solidFill>
              </a:rPr>
              <a:t>Marine Monitoring </a:t>
            </a:r>
          </a:p>
        </p:txBody>
      </p:sp>
    </p:spTree>
    <p:extLst>
      <p:ext uri="{BB962C8B-B14F-4D97-AF65-F5344CB8AC3E}">
        <p14:creationId xmlns:p14="http://schemas.microsoft.com/office/powerpoint/2010/main" val="272893250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52446AA-BDA0-0E93-6948-F1E589DD77E3}"/>
              </a:ext>
            </a:extLst>
          </p:cNvPr>
          <p:cNvSpPr>
            <a:spLocks noGrp="1"/>
          </p:cNvSpPr>
          <p:nvPr>
            <p:ph type="title"/>
          </p:nvPr>
        </p:nvSpPr>
        <p:spPr>
          <a:xfrm>
            <a:off x="1524000" y="673316"/>
            <a:ext cx="9535236" cy="1293028"/>
          </a:xfrm>
        </p:spPr>
        <p:txBody>
          <a:bodyPr>
            <a:normAutofit/>
          </a:bodyPr>
          <a:lstStyle/>
          <a:p>
            <a:r>
              <a:rPr lang="en-US" dirty="0">
                <a:solidFill>
                  <a:schemeClr val="bg1"/>
                </a:solidFill>
              </a:rPr>
              <a:t>Preliminary findings – </a:t>
            </a:r>
            <a:br>
              <a:rPr lang="en-US" dirty="0">
                <a:solidFill>
                  <a:schemeClr val="bg1"/>
                </a:solidFill>
              </a:rPr>
            </a:br>
            <a:r>
              <a:rPr lang="en-US" b="1" dirty="0">
                <a:solidFill>
                  <a:schemeClr val="accent1">
                    <a:lumMod val="75000"/>
                  </a:schemeClr>
                </a:solidFill>
              </a:rPr>
              <a:t>Chinook salmon</a:t>
            </a:r>
          </a:p>
        </p:txBody>
      </p:sp>
      <p:sp>
        <p:nvSpPr>
          <p:cNvPr id="4" name="Content Placeholder 3">
            <a:extLst>
              <a:ext uri="{FF2B5EF4-FFF2-40B4-BE49-F238E27FC236}">
                <a16:creationId xmlns:a16="http://schemas.microsoft.com/office/drawing/2014/main" id="{4EBFFDBA-C6E5-F37E-540B-1CE203BC2C2D}"/>
              </a:ext>
            </a:extLst>
          </p:cNvPr>
          <p:cNvSpPr>
            <a:spLocks noGrp="1"/>
          </p:cNvSpPr>
          <p:nvPr>
            <p:ph idx="1"/>
          </p:nvPr>
        </p:nvSpPr>
        <p:spPr>
          <a:xfrm>
            <a:off x="87110" y="1863524"/>
            <a:ext cx="11938842" cy="4994476"/>
          </a:xfrm>
        </p:spPr>
        <p:txBody>
          <a:bodyPr>
            <a:normAutofit/>
          </a:bodyPr>
          <a:lstStyle/>
          <a:p>
            <a:pPr marL="0" indent="0">
              <a:buNone/>
            </a:pPr>
            <a:r>
              <a:rPr lang="en-US" sz="3200" b="1" dirty="0">
                <a:solidFill>
                  <a:schemeClr val="bg1"/>
                </a:solidFill>
              </a:rPr>
              <a:t>Infections:</a:t>
            </a:r>
          </a:p>
          <a:p>
            <a:pPr marL="0" indent="0">
              <a:buNone/>
            </a:pPr>
            <a:endParaRPr lang="en-US" sz="3200" b="1" dirty="0">
              <a:solidFill>
                <a:schemeClr val="bg1"/>
              </a:solidFill>
            </a:endParaRPr>
          </a:p>
          <a:p>
            <a:pPr marL="0" indent="0">
              <a:buNone/>
            </a:pPr>
            <a:endParaRPr lang="en-US" sz="3200" b="1" dirty="0">
              <a:solidFill>
                <a:schemeClr val="bg1"/>
              </a:solidFill>
            </a:endParaRPr>
          </a:p>
          <a:p>
            <a:pPr marL="0" indent="0">
              <a:buNone/>
            </a:pPr>
            <a:endParaRPr lang="en-US" sz="3200" b="1" dirty="0">
              <a:solidFill>
                <a:schemeClr val="bg1"/>
              </a:solidFill>
            </a:endParaRPr>
          </a:p>
          <a:p>
            <a:pPr marL="0" indent="0">
              <a:buNone/>
            </a:pPr>
            <a:endParaRPr lang="en-US" sz="3200" b="1" dirty="0">
              <a:solidFill>
                <a:schemeClr val="bg1"/>
              </a:solidFill>
            </a:endParaRPr>
          </a:p>
          <a:p>
            <a:pPr marL="0" indent="0">
              <a:buNone/>
            </a:pPr>
            <a:endParaRPr lang="en-US" sz="3200" b="1" dirty="0">
              <a:solidFill>
                <a:schemeClr val="bg1"/>
              </a:solidFill>
            </a:endParaRPr>
          </a:p>
          <a:p>
            <a:pPr marL="0" indent="0">
              <a:buNone/>
            </a:pPr>
            <a:endParaRPr lang="en-US" dirty="0">
              <a:solidFill>
                <a:schemeClr val="bg1"/>
              </a:solidFill>
            </a:endParaRPr>
          </a:p>
          <a:p>
            <a:endParaRPr lang="en-US" dirty="0">
              <a:solidFill>
                <a:schemeClr val="bg1"/>
              </a:solidFill>
            </a:endParaRPr>
          </a:p>
        </p:txBody>
      </p:sp>
      <p:sp>
        <p:nvSpPr>
          <p:cNvPr id="2" name="Slide Number Placeholder 1">
            <a:extLst>
              <a:ext uri="{FF2B5EF4-FFF2-40B4-BE49-F238E27FC236}">
                <a16:creationId xmlns:a16="http://schemas.microsoft.com/office/drawing/2014/main" id="{3FC3B2BD-F45D-2025-3EE4-2B799087A849}"/>
              </a:ext>
            </a:extLst>
          </p:cNvPr>
          <p:cNvSpPr>
            <a:spLocks noGrp="1"/>
          </p:cNvSpPr>
          <p:nvPr>
            <p:ph type="sldNum" sz="quarter" idx="12"/>
          </p:nvPr>
        </p:nvSpPr>
        <p:spPr>
          <a:xfrm>
            <a:off x="9282752" y="6492875"/>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ABBE54-A802-49FE-AE51-217A2693B235}" type="slidenum">
              <a:rPr kumimoji="0" lang="en-US" sz="1200" b="0" i="0" u="none" strike="noStrike" kern="1200" cap="none" spc="0" normalizeH="0" baseline="0" noProof="0" smtClean="0">
                <a:ln>
                  <a:noFill/>
                </a:ln>
                <a:solidFill>
                  <a:prstClr val="black"/>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sp>
        <p:nvSpPr>
          <p:cNvPr id="6" name="TextBox 5">
            <a:extLst>
              <a:ext uri="{FF2B5EF4-FFF2-40B4-BE49-F238E27FC236}">
                <a16:creationId xmlns:a16="http://schemas.microsoft.com/office/drawing/2014/main" id="{130E84B2-37E4-8B24-A513-F47A0057CBFA}"/>
              </a:ext>
            </a:extLst>
          </p:cNvPr>
          <p:cNvSpPr txBox="1"/>
          <p:nvPr/>
        </p:nvSpPr>
        <p:spPr>
          <a:xfrm>
            <a:off x="0" y="3076994"/>
            <a:ext cx="4196983"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entury Gothic" panose="020B0502020202020204"/>
                <a:ea typeface="+mn-ea"/>
                <a:cs typeface="+mn-cs"/>
              </a:rPr>
              <a:t>Uninfected (0/86)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entury Gothic" panose="020B0502020202020204"/>
                <a:ea typeface="+mn-ea"/>
                <a:cs typeface="+mn-cs"/>
              </a:rPr>
              <a:t>n = 30 (‘21), 7 (‘22), 49 (‘23)</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pic>
        <p:nvPicPr>
          <p:cNvPr id="7" name="Picture 6">
            <a:extLst>
              <a:ext uri="{FF2B5EF4-FFF2-40B4-BE49-F238E27FC236}">
                <a16:creationId xmlns:a16="http://schemas.microsoft.com/office/drawing/2014/main" id="{666B9005-C1CD-E5CD-62C0-89CE5A414509}"/>
              </a:ext>
            </a:extLst>
          </p:cNvPr>
          <p:cNvPicPr>
            <a:picLocks noChangeAspect="1"/>
          </p:cNvPicPr>
          <p:nvPr/>
        </p:nvPicPr>
        <p:blipFill>
          <a:blip r:embed="rId3"/>
          <a:stretch>
            <a:fillRect/>
          </a:stretch>
        </p:blipFill>
        <p:spPr>
          <a:xfrm>
            <a:off x="179367" y="3867785"/>
            <a:ext cx="4017616" cy="1742405"/>
          </a:xfrm>
          <a:prstGeom prst="rect">
            <a:avLst/>
          </a:prstGeom>
        </p:spPr>
      </p:pic>
      <p:sp>
        <p:nvSpPr>
          <p:cNvPr id="8" name="TextBox 7">
            <a:extLst>
              <a:ext uri="{FF2B5EF4-FFF2-40B4-BE49-F238E27FC236}">
                <a16:creationId xmlns:a16="http://schemas.microsoft.com/office/drawing/2014/main" id="{F5D5FA4F-4224-B2DF-566B-A91F6A645127}"/>
              </a:ext>
            </a:extLst>
          </p:cNvPr>
          <p:cNvSpPr txBox="1"/>
          <p:nvPr/>
        </p:nvSpPr>
        <p:spPr>
          <a:xfrm>
            <a:off x="179367" y="5772429"/>
            <a:ext cx="4451860"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entury Gothic" panose="020B0502020202020204"/>
                <a:ea typeface="+mn-ea"/>
                <a:cs typeface="+mn-cs"/>
              </a:rPr>
              <a:t>33 – 67% infected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entury Gothic" panose="020B0502020202020204"/>
                <a:ea typeface="+mn-ea"/>
                <a:cs typeface="+mn-cs"/>
              </a:rPr>
              <a:t>n = 34 (‘21), 15 (‘22), 15 (‘23)</a:t>
            </a:r>
          </a:p>
        </p:txBody>
      </p:sp>
      <p:pic>
        <p:nvPicPr>
          <p:cNvPr id="10" name="Picture 9">
            <a:extLst>
              <a:ext uri="{FF2B5EF4-FFF2-40B4-BE49-F238E27FC236}">
                <a16:creationId xmlns:a16="http://schemas.microsoft.com/office/drawing/2014/main" id="{B1A532AE-0E45-D0D3-73E2-63E99A0AD29C}"/>
              </a:ext>
            </a:extLst>
          </p:cNvPr>
          <p:cNvPicPr>
            <a:picLocks noChangeAspect="1"/>
          </p:cNvPicPr>
          <p:nvPr/>
        </p:nvPicPr>
        <p:blipFill>
          <a:blip r:embed="rId4"/>
          <a:stretch>
            <a:fillRect/>
          </a:stretch>
        </p:blipFill>
        <p:spPr>
          <a:xfrm>
            <a:off x="518937" y="2525954"/>
            <a:ext cx="1844817" cy="512682"/>
          </a:xfrm>
          <a:prstGeom prst="rect">
            <a:avLst/>
          </a:prstGeom>
        </p:spPr>
      </p:pic>
      <p:graphicFrame>
        <p:nvGraphicFramePr>
          <p:cNvPr id="9" name="Chart 8"/>
          <p:cNvGraphicFramePr>
            <a:graphicFrameLocks/>
          </p:cNvGraphicFramePr>
          <p:nvPr/>
        </p:nvGraphicFramePr>
        <p:xfrm>
          <a:off x="4326562" y="2047463"/>
          <a:ext cx="7735016" cy="4020089"/>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56322269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p33"/>
          <p:cNvSpPr txBox="1">
            <a:spLocks noGrp="1"/>
          </p:cNvSpPr>
          <p:nvPr>
            <p:ph type="title"/>
          </p:nvPr>
        </p:nvSpPr>
        <p:spPr>
          <a:xfrm>
            <a:off x="148424" y="111319"/>
            <a:ext cx="12043576" cy="705016"/>
          </a:xfrm>
          <a:prstGeom prst="rect">
            <a:avLst/>
          </a:prstGeom>
          <a:noFill/>
          <a:ln>
            <a:noFill/>
          </a:ln>
        </p:spPr>
        <p:txBody>
          <a:bodyPr spcFirstLastPara="1" wrap="square" lIns="91433" tIns="45700" rIns="91433" bIns="45700" anchor="ctr" anchorCtr="0">
            <a:noAutofit/>
          </a:bodyPr>
          <a:lstStyle/>
          <a:p>
            <a:pPr algn="ctr"/>
            <a:r>
              <a:rPr lang="en-US" sz="3200"/>
              <a:t>Ichthyophonus Infections in immature Chinook Salmon</a:t>
            </a:r>
            <a:r>
              <a:rPr lang="en-US" sz="2133"/>
              <a:t> </a:t>
            </a:r>
            <a:br>
              <a:rPr lang="en-US" sz="2133"/>
            </a:br>
            <a:r>
              <a:rPr lang="en-US" sz="2400"/>
              <a:t>(Jayde Ferguson, ADF&amp;G Fish Pathology Laboratory)</a:t>
            </a:r>
            <a:endParaRPr/>
          </a:p>
        </p:txBody>
      </p:sp>
      <p:sp>
        <p:nvSpPr>
          <p:cNvPr id="209" name="Google Shape;209;p33"/>
          <p:cNvSpPr txBox="1"/>
          <p:nvPr/>
        </p:nvSpPr>
        <p:spPr>
          <a:xfrm>
            <a:off x="711032" y="1329933"/>
            <a:ext cx="5156367" cy="6056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US" sz="2000" i="1" kern="0" dirty="0" err="1">
                <a:solidFill>
                  <a:srgbClr val="7F7F7F"/>
                </a:solidFill>
                <a:latin typeface="Cambria"/>
                <a:ea typeface="Cambria"/>
                <a:cs typeface="Cambria"/>
                <a:sym typeface="Cambria"/>
              </a:rPr>
              <a:t>Ichthyophonus</a:t>
            </a:r>
            <a:r>
              <a:rPr lang="en-US" sz="2000" kern="0" dirty="0">
                <a:solidFill>
                  <a:srgbClr val="7F7F7F"/>
                </a:solidFill>
                <a:latin typeface="Cambria"/>
                <a:ea typeface="Cambria"/>
                <a:cs typeface="Cambria"/>
                <a:sym typeface="Cambria"/>
              </a:rPr>
              <a:t> </a:t>
            </a:r>
            <a:r>
              <a:rPr lang="en-US" sz="2000" b="1" kern="0" dirty="0">
                <a:solidFill>
                  <a:srgbClr val="7F7F7F"/>
                </a:solidFill>
                <a:latin typeface="Cambria"/>
                <a:ea typeface="Cambria"/>
                <a:cs typeface="Cambria"/>
                <a:sym typeface="Cambria"/>
              </a:rPr>
              <a:t>Prevalence</a:t>
            </a:r>
            <a:r>
              <a:rPr lang="en-US" sz="2000" kern="0" dirty="0">
                <a:solidFill>
                  <a:srgbClr val="7F7F7F"/>
                </a:solidFill>
                <a:latin typeface="Cambria"/>
                <a:ea typeface="Cambria"/>
                <a:cs typeface="Cambria"/>
                <a:sym typeface="Cambria"/>
              </a:rPr>
              <a:t> and </a:t>
            </a:r>
            <a:r>
              <a:rPr lang="en-US" sz="2000" b="1" kern="0" dirty="0">
                <a:solidFill>
                  <a:srgbClr val="7F7F7F"/>
                </a:solidFill>
                <a:latin typeface="Cambria"/>
                <a:ea typeface="Cambria"/>
                <a:cs typeface="Cambria"/>
                <a:sym typeface="Cambria"/>
              </a:rPr>
              <a:t>Density</a:t>
            </a:r>
            <a:endParaRPr sz="2000" b="1" kern="0" dirty="0">
              <a:solidFill>
                <a:srgbClr val="7F7F7F"/>
              </a:solidFill>
              <a:latin typeface="Cambria"/>
              <a:ea typeface="Cambria"/>
              <a:cs typeface="Cambria"/>
              <a:sym typeface="Cambria"/>
            </a:endParaRPr>
          </a:p>
        </p:txBody>
      </p:sp>
      <p:sp>
        <p:nvSpPr>
          <p:cNvPr id="210" name="Google Shape;210;p33"/>
          <p:cNvSpPr txBox="1"/>
          <p:nvPr/>
        </p:nvSpPr>
        <p:spPr>
          <a:xfrm>
            <a:off x="6095800" y="1237500"/>
            <a:ext cx="5968000" cy="6056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US" sz="2000" i="1" kern="0" dirty="0" err="1">
                <a:solidFill>
                  <a:srgbClr val="7F7F7F"/>
                </a:solidFill>
                <a:latin typeface="Cambria"/>
                <a:ea typeface="Cambria"/>
                <a:cs typeface="Cambria"/>
                <a:sym typeface="Cambria"/>
              </a:rPr>
              <a:t>Ichthyophonus</a:t>
            </a:r>
            <a:r>
              <a:rPr lang="en-US" sz="2000" kern="0" dirty="0">
                <a:solidFill>
                  <a:srgbClr val="7F7F7F"/>
                </a:solidFill>
                <a:latin typeface="Cambria"/>
                <a:ea typeface="Cambria"/>
                <a:cs typeface="Cambria"/>
                <a:sym typeface="Cambria"/>
              </a:rPr>
              <a:t> </a:t>
            </a:r>
            <a:r>
              <a:rPr lang="en-US" sz="2000" b="1" kern="0" dirty="0">
                <a:solidFill>
                  <a:srgbClr val="7F7F7F"/>
                </a:solidFill>
                <a:latin typeface="Cambria"/>
                <a:ea typeface="Cambria"/>
                <a:cs typeface="Cambria"/>
                <a:sym typeface="Cambria"/>
              </a:rPr>
              <a:t>Abundance</a:t>
            </a:r>
            <a:r>
              <a:rPr lang="en-US" sz="2000" kern="0" dirty="0">
                <a:solidFill>
                  <a:srgbClr val="7F7F7F"/>
                </a:solidFill>
                <a:latin typeface="Cambria"/>
                <a:ea typeface="Cambria"/>
                <a:cs typeface="Cambria"/>
                <a:sym typeface="Cambria"/>
              </a:rPr>
              <a:t>: Prevalence * Density</a:t>
            </a:r>
            <a:endParaRPr sz="2000" kern="0" dirty="0">
              <a:solidFill>
                <a:srgbClr val="7F7F7F"/>
              </a:solidFill>
              <a:latin typeface="Cambria"/>
              <a:ea typeface="Cambria"/>
              <a:cs typeface="Cambria"/>
              <a:sym typeface="Cambria"/>
            </a:endParaRPr>
          </a:p>
        </p:txBody>
      </p:sp>
      <p:pic>
        <p:nvPicPr>
          <p:cNvPr id="211" name="Google Shape;211;p33"/>
          <p:cNvPicPr preferRelativeResize="0"/>
          <p:nvPr/>
        </p:nvPicPr>
        <p:blipFill>
          <a:blip r:embed="rId3">
            <a:alphaModFix/>
          </a:blip>
          <a:stretch>
            <a:fillRect/>
          </a:stretch>
        </p:blipFill>
        <p:spPr>
          <a:xfrm>
            <a:off x="216300" y="1935533"/>
            <a:ext cx="5928512" cy="3905365"/>
          </a:xfrm>
          <a:prstGeom prst="rect">
            <a:avLst/>
          </a:prstGeom>
          <a:noFill/>
          <a:ln>
            <a:noFill/>
          </a:ln>
        </p:spPr>
      </p:pic>
      <p:graphicFrame>
        <p:nvGraphicFramePr>
          <p:cNvPr id="2" name="Chart 1">
            <a:extLst>
              <a:ext uri="{FF2B5EF4-FFF2-40B4-BE49-F238E27FC236}">
                <a16:creationId xmlns:a16="http://schemas.microsoft.com/office/drawing/2014/main" id="{8DC6F89F-427D-4F43-90A7-A4E9AAEC09FC}"/>
              </a:ext>
            </a:extLst>
          </p:cNvPr>
          <p:cNvGraphicFramePr>
            <a:graphicFrameLocks/>
          </p:cNvGraphicFramePr>
          <p:nvPr>
            <p:extLst>
              <p:ext uri="{D42A27DB-BD31-4B8C-83A1-F6EECF244321}">
                <p14:modId xmlns:p14="http://schemas.microsoft.com/office/powerpoint/2010/main" val="338757033"/>
              </p:ext>
            </p:extLst>
          </p:nvPr>
        </p:nvGraphicFramePr>
        <p:xfrm>
          <a:off x="6170212" y="1935533"/>
          <a:ext cx="5805488" cy="4048125"/>
        </p:xfrm>
        <a:graphic>
          <a:graphicData uri="http://schemas.openxmlformats.org/drawingml/2006/chart">
            <c:chart xmlns:c="http://schemas.openxmlformats.org/drawingml/2006/chart" xmlns:r="http://schemas.openxmlformats.org/officeDocument/2006/relationships" r:id="rId4"/>
          </a:graphicData>
        </a:graphic>
      </p:graphicFrame>
      <p:sp>
        <p:nvSpPr>
          <p:cNvPr id="3" name="TextBox 2">
            <a:extLst>
              <a:ext uri="{FF2B5EF4-FFF2-40B4-BE49-F238E27FC236}">
                <a16:creationId xmlns:a16="http://schemas.microsoft.com/office/drawing/2014/main" id="{964D7A7B-2975-4194-A6D6-5D550C034C42}"/>
              </a:ext>
            </a:extLst>
          </p:cNvPr>
          <p:cNvSpPr txBox="1"/>
          <p:nvPr/>
        </p:nvSpPr>
        <p:spPr>
          <a:xfrm>
            <a:off x="10507530" y="2343835"/>
            <a:ext cx="1447800" cy="323165"/>
          </a:xfrm>
          <a:prstGeom prst="rect">
            <a:avLst/>
          </a:prstGeom>
          <a:noFill/>
        </p:spPr>
        <p:txBody>
          <a:bodyPr wrap="square" rtlCol="0">
            <a:spAutoFit/>
          </a:bodyPr>
          <a:lstStyle/>
          <a:p>
            <a:r>
              <a:rPr lang="en-US" sz="1500" dirty="0"/>
              <a:t>n=2; clinical </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52446AA-BDA0-0E93-6948-F1E589DD77E3}"/>
              </a:ext>
            </a:extLst>
          </p:cNvPr>
          <p:cNvSpPr>
            <a:spLocks noGrp="1"/>
          </p:cNvSpPr>
          <p:nvPr>
            <p:ph type="title"/>
          </p:nvPr>
        </p:nvSpPr>
        <p:spPr>
          <a:xfrm>
            <a:off x="1256300" y="865286"/>
            <a:ext cx="9535236" cy="1293028"/>
          </a:xfrm>
        </p:spPr>
        <p:txBody>
          <a:bodyPr>
            <a:normAutofit/>
          </a:bodyPr>
          <a:lstStyle/>
          <a:p>
            <a:r>
              <a:rPr lang="en-US" dirty="0">
                <a:solidFill>
                  <a:schemeClr val="bg1"/>
                </a:solidFill>
              </a:rPr>
              <a:t>Preliminary findings – </a:t>
            </a:r>
            <a:br>
              <a:rPr lang="en-US" dirty="0">
                <a:solidFill>
                  <a:schemeClr val="bg1"/>
                </a:solidFill>
              </a:rPr>
            </a:br>
            <a:r>
              <a:rPr lang="en-US" b="1" dirty="0">
                <a:solidFill>
                  <a:schemeClr val="accent1">
                    <a:lumMod val="75000"/>
                  </a:schemeClr>
                </a:solidFill>
              </a:rPr>
              <a:t>Chinook salmon</a:t>
            </a:r>
          </a:p>
        </p:txBody>
      </p:sp>
      <p:sp>
        <p:nvSpPr>
          <p:cNvPr id="4" name="Content Placeholder 3">
            <a:extLst>
              <a:ext uri="{FF2B5EF4-FFF2-40B4-BE49-F238E27FC236}">
                <a16:creationId xmlns:a16="http://schemas.microsoft.com/office/drawing/2014/main" id="{4EBFFDBA-C6E5-F37E-540B-1CE203BC2C2D}"/>
              </a:ext>
            </a:extLst>
          </p:cNvPr>
          <p:cNvSpPr>
            <a:spLocks noGrp="1"/>
          </p:cNvSpPr>
          <p:nvPr>
            <p:ph idx="1"/>
          </p:nvPr>
        </p:nvSpPr>
        <p:spPr>
          <a:xfrm>
            <a:off x="166048" y="2158314"/>
            <a:ext cx="11859904" cy="4699686"/>
          </a:xfrm>
        </p:spPr>
        <p:txBody>
          <a:bodyPr>
            <a:normAutofit/>
          </a:bodyPr>
          <a:lstStyle/>
          <a:p>
            <a:pPr marL="0" indent="0">
              <a:buNone/>
            </a:pPr>
            <a:r>
              <a:rPr lang="en-US" sz="3200" b="1" dirty="0">
                <a:solidFill>
                  <a:schemeClr val="bg1"/>
                </a:solidFill>
              </a:rPr>
              <a:t>Infections:</a:t>
            </a:r>
          </a:p>
          <a:p>
            <a:pPr marL="0" indent="0">
              <a:buNone/>
            </a:pPr>
            <a:endParaRPr lang="en-US" sz="3200" b="1" dirty="0">
              <a:solidFill>
                <a:schemeClr val="bg1"/>
              </a:solidFill>
            </a:endParaRPr>
          </a:p>
          <a:p>
            <a:pPr marL="0" indent="0">
              <a:buNone/>
            </a:pPr>
            <a:endParaRPr lang="en-US" sz="3200" b="1" dirty="0">
              <a:solidFill>
                <a:schemeClr val="bg1"/>
              </a:solidFill>
            </a:endParaRPr>
          </a:p>
          <a:p>
            <a:r>
              <a:rPr lang="en-US" sz="3200" b="1" dirty="0">
                <a:solidFill>
                  <a:schemeClr val="bg1"/>
                </a:solidFill>
              </a:rPr>
              <a:t>Take aways:</a:t>
            </a:r>
          </a:p>
          <a:p>
            <a:pPr marL="457200" indent="-457200">
              <a:buFontTx/>
              <a:buChar char="-"/>
            </a:pPr>
            <a:r>
              <a:rPr lang="en-US" sz="2400" dirty="0">
                <a:solidFill>
                  <a:schemeClr val="bg1"/>
                </a:solidFill>
              </a:rPr>
              <a:t>Juvenile Chinook salmon not infected first summer at sea</a:t>
            </a:r>
          </a:p>
          <a:p>
            <a:pPr marL="457200" indent="-457200">
              <a:buFontTx/>
              <a:buChar char="-"/>
            </a:pPr>
            <a:r>
              <a:rPr lang="en-US" sz="2400" dirty="0">
                <a:solidFill>
                  <a:schemeClr val="bg1"/>
                </a:solidFill>
              </a:rPr>
              <a:t>Older, larger fish = higher infection = increased exposure</a:t>
            </a:r>
          </a:p>
          <a:p>
            <a:pPr marL="457200" indent="-457200">
              <a:buFontTx/>
              <a:buChar char="-"/>
            </a:pPr>
            <a:r>
              <a:rPr lang="en-US" sz="2400" dirty="0">
                <a:solidFill>
                  <a:schemeClr val="bg1"/>
                </a:solidFill>
              </a:rPr>
              <a:t>Infection density increased between 2021 and 2022; 2023 similar to 2022</a:t>
            </a:r>
          </a:p>
          <a:p>
            <a:pPr marL="457200" indent="-457200">
              <a:buFontTx/>
              <a:buChar char="-"/>
            </a:pPr>
            <a:r>
              <a:rPr lang="en-US" sz="2400" dirty="0">
                <a:solidFill>
                  <a:schemeClr val="bg1"/>
                </a:solidFill>
              </a:rPr>
              <a:t>What does infection mean for marine mortality?</a:t>
            </a:r>
          </a:p>
          <a:p>
            <a:pPr marL="0" indent="0">
              <a:buNone/>
            </a:pPr>
            <a:endParaRPr lang="en-US" sz="3200" b="1" dirty="0">
              <a:solidFill>
                <a:schemeClr val="bg1"/>
              </a:solidFill>
            </a:endParaRPr>
          </a:p>
          <a:p>
            <a:pPr marL="0" indent="0">
              <a:buNone/>
            </a:pPr>
            <a:endParaRPr lang="en-US" sz="3200" b="1" dirty="0">
              <a:solidFill>
                <a:schemeClr val="bg1"/>
              </a:solidFill>
            </a:endParaRPr>
          </a:p>
          <a:p>
            <a:pPr marL="0" indent="0">
              <a:buNone/>
            </a:pPr>
            <a:endParaRPr lang="en-US" dirty="0">
              <a:solidFill>
                <a:schemeClr val="bg1"/>
              </a:solidFill>
            </a:endParaRPr>
          </a:p>
          <a:p>
            <a:endParaRPr lang="en-US" dirty="0">
              <a:solidFill>
                <a:schemeClr val="bg1"/>
              </a:solidFill>
            </a:endParaRPr>
          </a:p>
        </p:txBody>
      </p:sp>
      <p:sp>
        <p:nvSpPr>
          <p:cNvPr id="2" name="Slide Number Placeholder 1">
            <a:extLst>
              <a:ext uri="{FF2B5EF4-FFF2-40B4-BE49-F238E27FC236}">
                <a16:creationId xmlns:a16="http://schemas.microsoft.com/office/drawing/2014/main" id="{3FC3B2BD-F45D-2025-3EE4-2B799087A849}"/>
              </a:ext>
            </a:extLst>
          </p:cNvPr>
          <p:cNvSpPr>
            <a:spLocks noGrp="1"/>
          </p:cNvSpPr>
          <p:nvPr>
            <p:ph type="sldNum" sz="quarter" idx="12"/>
          </p:nvPr>
        </p:nvSpPr>
        <p:spPr>
          <a:xfrm>
            <a:off x="9282752" y="6492875"/>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ABBE54-A802-49FE-AE51-217A2693B235}" type="slidenum">
              <a:rPr kumimoji="0" lang="en-US" sz="1200" b="0" i="0" u="none" strike="noStrike" kern="1200" cap="none" spc="0" normalizeH="0" baseline="0" noProof="0" smtClean="0">
                <a:ln>
                  <a:noFill/>
                </a:ln>
                <a:solidFill>
                  <a:prstClr val="black"/>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pic>
        <p:nvPicPr>
          <p:cNvPr id="7" name="Picture 6">
            <a:extLst>
              <a:ext uri="{FF2B5EF4-FFF2-40B4-BE49-F238E27FC236}">
                <a16:creationId xmlns:a16="http://schemas.microsoft.com/office/drawing/2014/main" id="{666B9005-C1CD-E5CD-62C0-89CE5A414509}"/>
              </a:ext>
            </a:extLst>
          </p:cNvPr>
          <p:cNvPicPr>
            <a:picLocks noChangeAspect="1"/>
          </p:cNvPicPr>
          <p:nvPr/>
        </p:nvPicPr>
        <p:blipFill>
          <a:blip r:embed="rId3"/>
          <a:stretch>
            <a:fillRect/>
          </a:stretch>
        </p:blipFill>
        <p:spPr>
          <a:xfrm>
            <a:off x="6770810" y="2137838"/>
            <a:ext cx="4017616" cy="1742405"/>
          </a:xfrm>
          <a:prstGeom prst="rect">
            <a:avLst/>
          </a:prstGeom>
        </p:spPr>
      </p:pic>
      <p:pic>
        <p:nvPicPr>
          <p:cNvPr id="10" name="Picture 9">
            <a:extLst>
              <a:ext uri="{FF2B5EF4-FFF2-40B4-BE49-F238E27FC236}">
                <a16:creationId xmlns:a16="http://schemas.microsoft.com/office/drawing/2014/main" id="{B1A532AE-0E45-D0D3-73E2-63E99A0AD29C}"/>
              </a:ext>
            </a:extLst>
          </p:cNvPr>
          <p:cNvPicPr>
            <a:picLocks noChangeAspect="1"/>
          </p:cNvPicPr>
          <p:nvPr/>
        </p:nvPicPr>
        <p:blipFill>
          <a:blip r:embed="rId4"/>
          <a:stretch>
            <a:fillRect/>
          </a:stretch>
        </p:blipFill>
        <p:spPr>
          <a:xfrm>
            <a:off x="2561967" y="3009040"/>
            <a:ext cx="1844817" cy="512682"/>
          </a:xfrm>
          <a:prstGeom prst="rect">
            <a:avLst/>
          </a:prstGeom>
        </p:spPr>
      </p:pic>
    </p:spTree>
    <p:extLst>
      <p:ext uri="{BB962C8B-B14F-4D97-AF65-F5344CB8AC3E}">
        <p14:creationId xmlns:p14="http://schemas.microsoft.com/office/powerpoint/2010/main" val="116124776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52446AA-BDA0-0E93-6948-F1E589DD77E3}"/>
              </a:ext>
            </a:extLst>
          </p:cNvPr>
          <p:cNvSpPr>
            <a:spLocks noGrp="1"/>
          </p:cNvSpPr>
          <p:nvPr>
            <p:ph type="title"/>
          </p:nvPr>
        </p:nvSpPr>
        <p:spPr>
          <a:xfrm>
            <a:off x="1515112" y="926510"/>
            <a:ext cx="9279863" cy="1293028"/>
          </a:xfrm>
        </p:spPr>
        <p:txBody>
          <a:bodyPr>
            <a:normAutofit fontScale="90000"/>
          </a:bodyPr>
          <a:lstStyle/>
          <a:p>
            <a:r>
              <a:rPr lang="en-US" dirty="0">
                <a:solidFill>
                  <a:schemeClr val="bg1"/>
                </a:solidFill>
              </a:rPr>
              <a:t>Preliminary findings – </a:t>
            </a:r>
            <a:br>
              <a:rPr lang="en-US" dirty="0">
                <a:solidFill>
                  <a:schemeClr val="bg1"/>
                </a:solidFill>
              </a:rPr>
            </a:br>
            <a:r>
              <a:rPr lang="en-US" b="1" dirty="0">
                <a:solidFill>
                  <a:schemeClr val="accent2">
                    <a:lumMod val="75000"/>
                  </a:schemeClr>
                </a:solidFill>
              </a:rPr>
              <a:t>Pacific herring</a:t>
            </a:r>
            <a:br>
              <a:rPr lang="en-US" b="1" dirty="0">
                <a:solidFill>
                  <a:schemeClr val="accent2">
                    <a:lumMod val="75000"/>
                  </a:schemeClr>
                </a:solidFill>
              </a:rPr>
            </a:br>
            <a:r>
              <a:rPr lang="en-US" b="1" dirty="0">
                <a:solidFill>
                  <a:schemeClr val="accent2">
                    <a:lumMod val="75000"/>
                  </a:schemeClr>
                </a:solidFill>
              </a:rPr>
              <a:t>2022</a:t>
            </a:r>
          </a:p>
        </p:txBody>
      </p:sp>
      <p:sp>
        <p:nvSpPr>
          <p:cNvPr id="4" name="Content Placeholder 3">
            <a:extLst>
              <a:ext uri="{FF2B5EF4-FFF2-40B4-BE49-F238E27FC236}">
                <a16:creationId xmlns:a16="http://schemas.microsoft.com/office/drawing/2014/main" id="{4EBFFDBA-C6E5-F37E-540B-1CE203BC2C2D}"/>
              </a:ext>
            </a:extLst>
          </p:cNvPr>
          <p:cNvSpPr>
            <a:spLocks noGrp="1"/>
          </p:cNvSpPr>
          <p:nvPr>
            <p:ph idx="1"/>
          </p:nvPr>
        </p:nvSpPr>
        <p:spPr>
          <a:xfrm>
            <a:off x="240008" y="2061722"/>
            <a:ext cx="11830072" cy="4725898"/>
          </a:xfrm>
        </p:spPr>
        <p:txBody>
          <a:bodyPr>
            <a:normAutofit lnSpcReduction="10000"/>
          </a:bodyPr>
          <a:lstStyle/>
          <a:p>
            <a:pPr marL="0" indent="0">
              <a:buNone/>
            </a:pPr>
            <a:r>
              <a:rPr lang="en-US" sz="3000" b="1" dirty="0">
                <a:solidFill>
                  <a:schemeClr val="bg1"/>
                </a:solidFill>
                <a:latin typeface="+mj-lt"/>
              </a:rPr>
              <a:t>Background/Question:</a:t>
            </a:r>
          </a:p>
          <a:p>
            <a:r>
              <a:rPr lang="en-US" sz="2400" dirty="0">
                <a:solidFill>
                  <a:schemeClr val="bg1"/>
                </a:solidFill>
                <a:latin typeface="+mj-lt"/>
                <a:cs typeface="Calibri" panose="020F0502020204030204" pitchFamily="34" charset="0"/>
              </a:rPr>
              <a:t>Pacific herring common source infection south Aleutians and in PNW</a:t>
            </a:r>
          </a:p>
          <a:p>
            <a:r>
              <a:rPr lang="en-US" sz="2400" dirty="0">
                <a:solidFill>
                  <a:schemeClr val="bg1"/>
                </a:solidFill>
                <a:latin typeface="+mj-lt"/>
                <a:cs typeface="Calibri" panose="020F0502020204030204" pitchFamily="34" charset="0"/>
              </a:rPr>
              <a:t>Common source of infection in GOA</a:t>
            </a:r>
          </a:p>
          <a:p>
            <a:pPr marL="0" indent="0">
              <a:buNone/>
            </a:pPr>
            <a:endParaRPr lang="en-US" sz="2400" dirty="0">
              <a:solidFill>
                <a:schemeClr val="bg1"/>
              </a:solidFill>
              <a:latin typeface="+mj-lt"/>
              <a:cs typeface="Calibri" panose="020F0502020204030204" pitchFamily="34" charset="0"/>
            </a:endParaRPr>
          </a:p>
          <a:p>
            <a:pPr marL="0" indent="0">
              <a:buNone/>
            </a:pPr>
            <a:r>
              <a:rPr lang="en-US" sz="3000" b="1" dirty="0">
                <a:solidFill>
                  <a:schemeClr val="bg1"/>
                </a:solidFill>
                <a:latin typeface="+mj-lt"/>
              </a:rPr>
              <a:t>Infections:</a:t>
            </a:r>
          </a:p>
          <a:p>
            <a:pPr marL="0" indent="0">
              <a:buNone/>
            </a:pPr>
            <a:endParaRPr lang="en-US" sz="3000" b="1" dirty="0">
              <a:solidFill>
                <a:schemeClr val="bg1"/>
              </a:solidFill>
              <a:latin typeface="+mj-lt"/>
            </a:endParaRPr>
          </a:p>
          <a:p>
            <a:pPr marL="0" indent="0">
              <a:buNone/>
            </a:pPr>
            <a:endParaRPr lang="en-US" sz="3000" b="1" dirty="0">
              <a:solidFill>
                <a:schemeClr val="bg1"/>
              </a:solidFill>
              <a:latin typeface="+mj-lt"/>
            </a:endParaRPr>
          </a:p>
          <a:p>
            <a:pPr marL="0" indent="0">
              <a:buNone/>
            </a:pPr>
            <a:r>
              <a:rPr lang="en-US" sz="3200" b="1" dirty="0">
                <a:solidFill>
                  <a:schemeClr val="bg1"/>
                </a:solidFill>
                <a:latin typeface="+mj-lt"/>
                <a:cs typeface="Calibri" panose="020F0502020204030204" pitchFamily="34" charset="0"/>
              </a:rPr>
              <a:t>Take aways:</a:t>
            </a:r>
          </a:p>
          <a:p>
            <a:r>
              <a:rPr lang="en-US" sz="2400" dirty="0">
                <a:solidFill>
                  <a:schemeClr val="bg1"/>
                </a:solidFill>
                <a:latin typeface="+mj-lt"/>
                <a:cs typeface="Calibri" panose="020F0502020204030204" pitchFamily="34" charset="0"/>
              </a:rPr>
              <a:t>Consistent previous work Bering Sea </a:t>
            </a:r>
            <a:r>
              <a:rPr lang="en-US" sz="2000" dirty="0">
                <a:solidFill>
                  <a:schemeClr val="bg1"/>
                </a:solidFill>
                <a:latin typeface="+mj-lt"/>
                <a:cs typeface="Calibri" panose="020F0502020204030204" pitchFamily="34" charset="0"/>
              </a:rPr>
              <a:t>(Kocan et al., 2004) </a:t>
            </a:r>
            <a:r>
              <a:rPr lang="en-US" sz="2400" dirty="0">
                <a:solidFill>
                  <a:schemeClr val="bg1"/>
                </a:solidFill>
                <a:latin typeface="+mj-lt"/>
                <a:cs typeface="Calibri" panose="020F0502020204030204" pitchFamily="34" charset="0"/>
              </a:rPr>
              <a:t>vs GOA</a:t>
            </a:r>
          </a:p>
          <a:p>
            <a:r>
              <a:rPr lang="en-US" sz="2400" dirty="0">
                <a:solidFill>
                  <a:schemeClr val="bg1"/>
                </a:solidFill>
                <a:latin typeface="+mj-lt"/>
                <a:cs typeface="Calibri" panose="020F0502020204030204" pitchFamily="34" charset="0"/>
              </a:rPr>
              <a:t>Pacific herring not common source infection Chinook salmon </a:t>
            </a:r>
          </a:p>
          <a:p>
            <a:pPr marL="0" indent="0">
              <a:buNone/>
            </a:pPr>
            <a:endParaRPr lang="en-US" sz="2000" dirty="0">
              <a:solidFill>
                <a:schemeClr val="bg1"/>
              </a:solidFill>
              <a:latin typeface="Calibri" panose="020F0502020204030204" pitchFamily="34" charset="0"/>
              <a:cs typeface="Calibri" panose="020F0502020204030204" pitchFamily="34" charset="0"/>
            </a:endParaRPr>
          </a:p>
          <a:p>
            <a:endParaRPr lang="en-US" dirty="0">
              <a:solidFill>
                <a:schemeClr val="bg1"/>
              </a:solidFill>
            </a:endParaRPr>
          </a:p>
          <a:p>
            <a:endParaRPr lang="en-US" dirty="0">
              <a:solidFill>
                <a:schemeClr val="bg1"/>
              </a:solidFill>
            </a:endParaRPr>
          </a:p>
        </p:txBody>
      </p:sp>
      <p:sp>
        <p:nvSpPr>
          <p:cNvPr id="2" name="Slide Number Placeholder 1">
            <a:extLst>
              <a:ext uri="{FF2B5EF4-FFF2-40B4-BE49-F238E27FC236}">
                <a16:creationId xmlns:a16="http://schemas.microsoft.com/office/drawing/2014/main" id="{3FC3B2BD-F45D-2025-3EE4-2B799087A849}"/>
              </a:ext>
            </a:extLst>
          </p:cNvPr>
          <p:cNvSpPr>
            <a:spLocks noGrp="1"/>
          </p:cNvSpPr>
          <p:nvPr>
            <p:ph type="sldNum" sz="quarter" idx="12"/>
          </p:nvPr>
        </p:nvSpPr>
        <p:spPr>
          <a:xfrm>
            <a:off x="9326880" y="629894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ABBE54-A802-49FE-AE51-217A2693B235}" type="slidenum">
              <a:rPr kumimoji="0" lang="en-US" sz="1200" b="0" i="0" u="none" strike="noStrike" kern="1200" cap="none" spc="0" normalizeH="0" baseline="0" noProof="0" smtClean="0">
                <a:ln>
                  <a:noFill/>
                </a:ln>
                <a:solidFill>
                  <a:prstClr val="black"/>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pic>
        <p:nvPicPr>
          <p:cNvPr id="5" name="Picture 4" descr="Herpanew">
            <a:extLst>
              <a:ext uri="{FF2B5EF4-FFF2-40B4-BE49-F238E27FC236}">
                <a16:creationId xmlns:a16="http://schemas.microsoft.com/office/drawing/2014/main" id="{910393EB-BFCA-5753-FF4F-472631832AE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65900" y="3888380"/>
            <a:ext cx="2903152" cy="729866"/>
          </a:xfrm>
          <a:prstGeom prst="rect">
            <a:avLst/>
          </a:prstGeom>
          <a:noFill/>
          <a:ln>
            <a:noFill/>
          </a:ln>
        </p:spPr>
      </p:pic>
      <p:sp>
        <p:nvSpPr>
          <p:cNvPr id="8" name="TextBox 7">
            <a:extLst>
              <a:ext uri="{FF2B5EF4-FFF2-40B4-BE49-F238E27FC236}">
                <a16:creationId xmlns:a16="http://schemas.microsoft.com/office/drawing/2014/main" id="{20971CDF-829B-EEF9-F396-F4CD5C8B571F}"/>
              </a:ext>
            </a:extLst>
          </p:cNvPr>
          <p:cNvSpPr txBox="1"/>
          <p:nvPr/>
        </p:nvSpPr>
        <p:spPr>
          <a:xfrm>
            <a:off x="4371198" y="4618246"/>
            <a:ext cx="4182555"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entury Gothic" panose="020B0502020202020204"/>
                <a:ea typeface="+mn-ea"/>
                <a:cs typeface="+mn-cs"/>
              </a:rPr>
              <a:t>No infection present: 0/386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sng" strike="noStrike" kern="1200" cap="none" spc="0" normalizeH="0" baseline="0" noProof="0" dirty="0">
                <a:ln>
                  <a:noFill/>
                </a:ln>
                <a:solidFill>
                  <a:prstClr val="black"/>
                </a:solidFill>
                <a:effectLst/>
                <a:uLnTx/>
                <a:uFillTx/>
                <a:latin typeface="Century Gothic" panose="020B0502020202020204"/>
                <a:ea typeface="+mn-ea"/>
                <a:cs typeface="+mn-cs"/>
              </a:rPr>
              <a:t>46% age 0, 54% age 1+</a:t>
            </a:r>
          </a:p>
        </p:txBody>
      </p:sp>
    </p:spTree>
    <p:extLst>
      <p:ext uri="{BB962C8B-B14F-4D97-AF65-F5344CB8AC3E}">
        <p14:creationId xmlns:p14="http://schemas.microsoft.com/office/powerpoint/2010/main" val="24830470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p:nvPr>
        </p:nvSpPr>
        <p:spPr>
          <a:xfrm>
            <a:off x="0" y="0"/>
            <a:ext cx="12268200" cy="1143000"/>
          </a:xfrm>
        </p:spPr>
        <p:txBody>
          <a:bodyPr/>
          <a:lstStyle/>
          <a:p>
            <a:pPr lvl="0"/>
            <a:r>
              <a:rPr lang="en-US" sz="5400" i="1" dirty="0" err="1">
                <a:solidFill>
                  <a:srgbClr val="FFC000"/>
                </a:solidFill>
                <a:latin typeface="Verdana" panose="020B0604030504040204" pitchFamily="34" charset="0"/>
                <a:ea typeface="Verdana" panose="020B0604030504040204" pitchFamily="34" charset="0"/>
              </a:rPr>
              <a:t>Ichthyophonus</a:t>
            </a:r>
            <a:r>
              <a:rPr lang="en-US" sz="5400" dirty="0">
                <a:solidFill>
                  <a:srgbClr val="FFC000"/>
                </a:solidFill>
                <a:latin typeface="Verdana" panose="020B0604030504040204" pitchFamily="34" charset="0"/>
                <a:ea typeface="Verdana" panose="020B0604030504040204" pitchFamily="34" charset="0"/>
              </a:rPr>
              <a:t> &amp; Yukon Chinook</a:t>
            </a:r>
          </a:p>
        </p:txBody>
      </p:sp>
      <p:sp>
        <p:nvSpPr>
          <p:cNvPr id="3" name="Content Placeholder 2"/>
          <p:cNvSpPr txBox="1">
            <a:spLocks noGrp="1"/>
          </p:cNvSpPr>
          <p:nvPr>
            <p:ph idx="1"/>
          </p:nvPr>
        </p:nvSpPr>
        <p:spPr>
          <a:xfrm>
            <a:off x="17352" y="1295404"/>
            <a:ext cx="12496803" cy="5562596"/>
          </a:xfrm>
        </p:spPr>
        <p:txBody>
          <a:bodyPr/>
          <a:lstStyle/>
          <a:p>
            <a:pPr lvl="0">
              <a:spcAft>
                <a:spcPts val="800"/>
              </a:spcAft>
              <a:buFont typeface="Wingdings" pitchFamily="2"/>
              <a:buChar char="Ø"/>
            </a:pPr>
            <a:r>
              <a:rPr lang="en-US" sz="4000" dirty="0"/>
              <a:t>Marine origin- Unicellular, multinucleated</a:t>
            </a:r>
          </a:p>
          <a:p>
            <a:pPr lvl="0">
              <a:spcAft>
                <a:spcPts val="800"/>
              </a:spcAft>
              <a:buFont typeface="Wingdings" pitchFamily="2"/>
              <a:buChar char="Ø"/>
            </a:pPr>
            <a:r>
              <a:rPr lang="en-US" sz="4000" b="1" u="sng" dirty="0" err="1">
                <a:solidFill>
                  <a:srgbClr val="FFFF00"/>
                </a:solidFill>
              </a:rPr>
              <a:t>Mesomycetozoan</a:t>
            </a:r>
            <a:r>
              <a:rPr lang="en-US" sz="4000" dirty="0"/>
              <a:t>: both </a:t>
            </a:r>
            <a:r>
              <a:rPr lang="en-US" sz="4000" u="sng" dirty="0"/>
              <a:t>fungus</a:t>
            </a:r>
            <a:r>
              <a:rPr lang="en-US" sz="4000" dirty="0"/>
              <a:t> &amp; </a:t>
            </a:r>
            <a:r>
              <a:rPr lang="en-US" sz="4000" u="sng" dirty="0"/>
              <a:t>animal</a:t>
            </a:r>
            <a:r>
              <a:rPr lang="en-US" sz="4000" dirty="0"/>
              <a:t> </a:t>
            </a:r>
          </a:p>
          <a:p>
            <a:pPr lvl="1">
              <a:spcBef>
                <a:spcPts val="800"/>
              </a:spcBef>
              <a:spcAft>
                <a:spcPts val="800"/>
              </a:spcAft>
              <a:buFont typeface="Wingdings" pitchFamily="2"/>
              <a:buChar char="Ø"/>
            </a:pPr>
            <a:r>
              <a:rPr lang="en-US" sz="3600" dirty="0" err="1"/>
              <a:t>Meso</a:t>
            </a:r>
            <a:r>
              <a:rPr lang="en-US" sz="3600" dirty="0"/>
              <a:t> = middle; </a:t>
            </a:r>
            <a:r>
              <a:rPr lang="en-US" sz="3600" dirty="0" err="1"/>
              <a:t>Myceto</a:t>
            </a:r>
            <a:r>
              <a:rPr lang="en-US" sz="3600" dirty="0"/>
              <a:t> = fungus; </a:t>
            </a:r>
            <a:r>
              <a:rPr lang="en-US" sz="3600" dirty="0" err="1"/>
              <a:t>Zoa</a:t>
            </a:r>
            <a:r>
              <a:rPr lang="en-US" sz="3600" dirty="0"/>
              <a:t> = animal</a:t>
            </a:r>
          </a:p>
          <a:p>
            <a:pPr lvl="1">
              <a:spcBef>
                <a:spcPts val="800"/>
              </a:spcBef>
              <a:spcAft>
                <a:spcPts val="800"/>
              </a:spcAft>
              <a:buFont typeface="Wingdings" pitchFamily="2"/>
              <a:buChar char="Ø"/>
            </a:pPr>
            <a:r>
              <a:rPr lang="en-US" sz="3600" dirty="0"/>
              <a:t>Cryptic species complex</a:t>
            </a:r>
          </a:p>
          <a:p>
            <a:pPr lvl="1">
              <a:spcBef>
                <a:spcPts val="800"/>
              </a:spcBef>
              <a:spcAft>
                <a:spcPts val="800"/>
              </a:spcAft>
              <a:buFont typeface="Wingdings" pitchFamily="2"/>
              <a:buChar char="Ø"/>
            </a:pPr>
            <a:r>
              <a:rPr lang="en-US" sz="3600" dirty="0"/>
              <a:t>Lifecycle: eat infected prey</a:t>
            </a:r>
          </a:p>
          <a:p>
            <a:pPr marL="285750" lvl="0" indent="-285750">
              <a:spcAft>
                <a:spcPts val="800"/>
              </a:spcAft>
              <a:buFont typeface="Wingdings" pitchFamily="2"/>
              <a:buChar char="Ø"/>
            </a:pPr>
            <a:r>
              <a:rPr lang="en-US" sz="3400" dirty="0"/>
              <a:t>1988: 1</a:t>
            </a:r>
            <a:r>
              <a:rPr lang="en-US" sz="3400" baseline="30000" dirty="0"/>
              <a:t>st</a:t>
            </a:r>
            <a:r>
              <a:rPr lang="en-US" sz="3400" dirty="0"/>
              <a:t> detect local Yukon R. </a:t>
            </a:r>
          </a:p>
          <a:p>
            <a:pPr marL="0" lvl="0" indent="0">
              <a:spcAft>
                <a:spcPts val="800"/>
              </a:spcAft>
              <a:buNone/>
            </a:pPr>
            <a:r>
              <a:rPr lang="en-US" sz="3400" dirty="0"/>
              <a:t>   fishers, lab confirm</a:t>
            </a:r>
          </a:p>
        </p:txBody>
      </p:sp>
      <p:grpSp>
        <p:nvGrpSpPr>
          <p:cNvPr id="5" name="Group 4">
            <a:extLst>
              <a:ext uri="{FF2B5EF4-FFF2-40B4-BE49-F238E27FC236}">
                <a16:creationId xmlns:a16="http://schemas.microsoft.com/office/drawing/2014/main" id="{2D554894-29D6-A0FC-91B0-10338A1DB2C9}"/>
              </a:ext>
            </a:extLst>
          </p:cNvPr>
          <p:cNvGrpSpPr/>
          <p:nvPr/>
        </p:nvGrpSpPr>
        <p:grpSpPr>
          <a:xfrm>
            <a:off x="6705600" y="3657600"/>
            <a:ext cx="5393602" cy="3124200"/>
            <a:chOff x="4763387" y="2495550"/>
            <a:chExt cx="4380614" cy="2444394"/>
          </a:xfrm>
        </p:grpSpPr>
        <p:grpSp>
          <p:nvGrpSpPr>
            <p:cNvPr id="6" name="Group 5">
              <a:extLst>
                <a:ext uri="{FF2B5EF4-FFF2-40B4-BE49-F238E27FC236}">
                  <a16:creationId xmlns:a16="http://schemas.microsoft.com/office/drawing/2014/main" id="{741A0411-459E-8693-398F-55ABC82FDA5A}"/>
                </a:ext>
              </a:extLst>
            </p:cNvPr>
            <p:cNvGrpSpPr/>
            <p:nvPr/>
          </p:nvGrpSpPr>
          <p:grpSpPr>
            <a:xfrm>
              <a:off x="4763387" y="2495550"/>
              <a:ext cx="4380614" cy="2444394"/>
              <a:chOff x="4763387" y="2495550"/>
              <a:chExt cx="4380614" cy="2444394"/>
            </a:xfrm>
          </p:grpSpPr>
          <p:grpSp>
            <p:nvGrpSpPr>
              <p:cNvPr id="8" name="Group 7">
                <a:extLst>
                  <a:ext uri="{FF2B5EF4-FFF2-40B4-BE49-F238E27FC236}">
                    <a16:creationId xmlns:a16="http://schemas.microsoft.com/office/drawing/2014/main" id="{CABC65B3-4189-03C2-800A-6C2DB4868101}"/>
                  </a:ext>
                </a:extLst>
              </p:cNvPr>
              <p:cNvGrpSpPr/>
              <p:nvPr/>
            </p:nvGrpSpPr>
            <p:grpSpPr>
              <a:xfrm>
                <a:off x="4763387" y="2495550"/>
                <a:ext cx="4380614" cy="2444394"/>
                <a:chOff x="4763387" y="2495550"/>
                <a:chExt cx="4380614" cy="2444394"/>
              </a:xfrm>
            </p:grpSpPr>
            <p:pic>
              <p:nvPicPr>
                <p:cNvPr id="10" name="Picture 9" descr="Diagram&#10;&#10;Description automatically generated">
                  <a:extLst>
                    <a:ext uri="{FF2B5EF4-FFF2-40B4-BE49-F238E27FC236}">
                      <a16:creationId xmlns:a16="http://schemas.microsoft.com/office/drawing/2014/main" id="{ECAA2EDD-F0C9-AE21-838A-550393FCE92D}"/>
                    </a:ext>
                    <a:ext uri="{C183D7F6-B498-43B3-948B-1728B52AA6E4}">
                      <adec:decorative xmlns:adec="http://schemas.microsoft.com/office/drawing/2017/decorative" val="0"/>
                    </a:ext>
                  </a:extLst>
                </p:cNvPr>
                <p:cNvPicPr/>
                <p:nvPr/>
              </p:nvPicPr>
              <p:blipFill rotWithShape="1">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882" b="16321"/>
                <a:stretch/>
              </p:blipFill>
              <p:spPr bwMode="auto">
                <a:xfrm>
                  <a:off x="4763387" y="2495550"/>
                  <a:ext cx="4380614" cy="2085201"/>
                </a:xfrm>
                <a:prstGeom prst="rect">
                  <a:avLst/>
                </a:prstGeom>
                <a:noFill/>
                <a:ln>
                  <a:noFill/>
                </a:ln>
              </p:spPr>
            </p:pic>
            <p:sp>
              <p:nvSpPr>
                <p:cNvPr id="11" name="TextBox 10">
                  <a:extLst>
                    <a:ext uri="{FF2B5EF4-FFF2-40B4-BE49-F238E27FC236}">
                      <a16:creationId xmlns:a16="http://schemas.microsoft.com/office/drawing/2014/main" id="{D2A0A0ED-0B33-C0A5-A898-80321CFA1DB6}"/>
                    </a:ext>
                  </a:extLst>
                </p:cNvPr>
                <p:cNvSpPr txBox="1"/>
                <p:nvPr/>
              </p:nvSpPr>
              <p:spPr>
                <a:xfrm>
                  <a:off x="4763387" y="4580751"/>
                  <a:ext cx="4380614" cy="359193"/>
                </a:xfrm>
                <a:prstGeom prst="rect">
                  <a:avLst/>
                </a:prstGeom>
                <a:solidFill>
                  <a:schemeClr val="tx2"/>
                </a:solidFill>
              </p:spPr>
              <p:txBody>
                <a:bodyPr wrap="square" rtlCol="0">
                  <a:spAutoFit/>
                </a:bodyPr>
                <a:lstStyle/>
                <a:p>
                  <a:pPr defTabSz="1219170"/>
                  <a:r>
                    <a:rPr lang="en-US" sz="1467" dirty="0">
                      <a:solidFill>
                        <a:srgbClr val="000000"/>
                      </a:solidFill>
                      <a:latin typeface="Arial"/>
                    </a:rPr>
                    <a:t>        = expt. confirmed;       = </a:t>
                  </a:r>
                  <a:r>
                    <a:rPr lang="en-US" sz="1467" dirty="0" err="1">
                      <a:solidFill>
                        <a:srgbClr val="000000"/>
                      </a:solidFill>
                      <a:latin typeface="Arial"/>
                    </a:rPr>
                    <a:t>uk</a:t>
                  </a:r>
                  <a:r>
                    <a:rPr lang="en-US" sz="1467" dirty="0">
                      <a:solidFill>
                        <a:srgbClr val="000000"/>
                      </a:solidFill>
                      <a:latin typeface="Arial"/>
                    </a:rPr>
                    <a:t> mech, but confirmed infective</a:t>
                  </a:r>
                </a:p>
                <a:p>
                  <a:pPr defTabSz="1219170"/>
                  <a:r>
                    <a:rPr lang="en-US" sz="1467" dirty="0">
                      <a:solidFill>
                        <a:srgbClr val="000000"/>
                      </a:solidFill>
                      <a:latin typeface="Arial"/>
                    </a:rPr>
                    <a:t> </a:t>
                  </a:r>
                  <a:r>
                    <a:rPr lang="en-US" sz="1333" dirty="0">
                      <a:solidFill>
                        <a:srgbClr val="000000"/>
                      </a:solidFill>
                      <a:latin typeface="Arial"/>
                    </a:rPr>
                    <a:t>(Kocan 2019)</a:t>
                  </a:r>
                </a:p>
              </p:txBody>
            </p:sp>
          </p:grpSp>
          <p:sp>
            <p:nvSpPr>
              <p:cNvPr id="9" name="Down Arrow 3">
                <a:extLst>
                  <a:ext uri="{FF2B5EF4-FFF2-40B4-BE49-F238E27FC236}">
                    <a16:creationId xmlns:a16="http://schemas.microsoft.com/office/drawing/2014/main" id="{87C456E9-3CC2-DD29-36BC-A0310A0265D8}"/>
                  </a:ext>
                </a:extLst>
              </p:cNvPr>
              <p:cNvSpPr/>
              <p:nvPr/>
            </p:nvSpPr>
            <p:spPr bwMode="auto">
              <a:xfrm rot="16049493">
                <a:off x="4934339" y="4585569"/>
                <a:ext cx="161458" cy="188175"/>
              </a:xfrm>
              <a:prstGeom prst="downArrow">
                <a:avLst/>
              </a:prstGeom>
              <a:solidFill>
                <a:srgbClr val="000000"/>
              </a:solidFill>
              <a:ln w="9525" cap="flat" cmpd="sng" algn="ctr">
                <a:solidFill>
                  <a:srgbClr val="000000"/>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eaLnBrk="0" fontAlgn="base" hangingPunct="0">
                  <a:spcBef>
                    <a:spcPct val="0"/>
                  </a:spcBef>
                  <a:spcAft>
                    <a:spcPct val="0"/>
                  </a:spcAft>
                </a:pPr>
                <a:endParaRPr lang="en-US" sz="2400">
                  <a:ln>
                    <a:solidFill>
                      <a:srgbClr val="FFFFFF"/>
                    </a:solidFill>
                  </a:ln>
                  <a:solidFill>
                    <a:srgbClr val="FFFFFF"/>
                  </a:solidFill>
                  <a:latin typeface="Arial" charset="0"/>
                </a:endParaRPr>
              </a:p>
            </p:txBody>
          </p:sp>
        </p:grpSp>
        <p:sp>
          <p:nvSpPr>
            <p:cNvPr id="7" name="Down Arrow 3">
              <a:extLst>
                <a:ext uri="{FF2B5EF4-FFF2-40B4-BE49-F238E27FC236}">
                  <a16:creationId xmlns:a16="http://schemas.microsoft.com/office/drawing/2014/main" id="{9AE71D03-33E5-1DC9-2D5A-2426030968E7}"/>
                </a:ext>
              </a:extLst>
            </p:cNvPr>
            <p:cNvSpPr/>
            <p:nvPr/>
          </p:nvSpPr>
          <p:spPr bwMode="auto">
            <a:xfrm rot="16049493">
              <a:off x="6360176" y="4601523"/>
              <a:ext cx="123810" cy="182386"/>
            </a:xfrm>
            <a:prstGeom prst="downArrow">
              <a:avLst/>
            </a:prstGeom>
            <a:solidFill>
              <a:schemeClr val="tx1"/>
            </a:solidFill>
            <a:ln w="9525" cap="flat" cmpd="sng" algn="ctr">
              <a:solidFill>
                <a:srgbClr val="000000"/>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eaLnBrk="0" fontAlgn="base" hangingPunct="0">
                <a:spcBef>
                  <a:spcPct val="0"/>
                </a:spcBef>
                <a:spcAft>
                  <a:spcPct val="0"/>
                </a:spcAft>
              </a:pPr>
              <a:endParaRPr lang="en-US" sz="2400">
                <a:ln>
                  <a:solidFill>
                    <a:srgbClr val="FFFFFF"/>
                  </a:solidFill>
                </a:ln>
                <a:solidFill>
                  <a:srgbClr val="FFFFFF"/>
                </a:solidFill>
                <a:latin typeface="Arial" charset="0"/>
              </a:endParaRPr>
            </a:p>
          </p:txBody>
        </p:sp>
      </p:grpSp>
    </p:spTree>
    <p:extLst>
      <p:ext uri="{BB962C8B-B14F-4D97-AF65-F5344CB8AC3E}">
        <p14:creationId xmlns:p14="http://schemas.microsoft.com/office/powerpoint/2010/main" val="34425087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52446AA-BDA0-0E93-6948-F1E589DD77E3}"/>
              </a:ext>
            </a:extLst>
          </p:cNvPr>
          <p:cNvSpPr>
            <a:spLocks noGrp="1"/>
          </p:cNvSpPr>
          <p:nvPr>
            <p:ph type="title"/>
          </p:nvPr>
        </p:nvSpPr>
        <p:spPr>
          <a:xfrm>
            <a:off x="685800" y="873412"/>
            <a:ext cx="9461345" cy="1293028"/>
          </a:xfrm>
        </p:spPr>
        <p:txBody>
          <a:bodyPr>
            <a:normAutofit fontScale="90000"/>
          </a:bodyPr>
          <a:lstStyle/>
          <a:p>
            <a:r>
              <a:rPr lang="en-US" dirty="0">
                <a:solidFill>
                  <a:schemeClr val="bg1"/>
                </a:solidFill>
              </a:rPr>
              <a:t>Preliminary findings– </a:t>
            </a:r>
            <a:br>
              <a:rPr lang="en-US" dirty="0">
                <a:solidFill>
                  <a:schemeClr val="bg1"/>
                </a:solidFill>
              </a:rPr>
            </a:br>
            <a:r>
              <a:rPr lang="en-US" b="1" dirty="0">
                <a:solidFill>
                  <a:schemeClr val="accent6">
                    <a:lumMod val="75000"/>
                  </a:schemeClr>
                </a:solidFill>
              </a:rPr>
              <a:t>FORAGE FISH</a:t>
            </a:r>
            <a:br>
              <a:rPr lang="en-US" b="1" dirty="0">
                <a:solidFill>
                  <a:schemeClr val="accent6">
                    <a:lumMod val="75000"/>
                  </a:schemeClr>
                </a:solidFill>
              </a:rPr>
            </a:br>
            <a:r>
              <a:rPr lang="en-US" b="1" dirty="0">
                <a:solidFill>
                  <a:schemeClr val="accent6">
                    <a:lumMod val="75000"/>
                  </a:schemeClr>
                </a:solidFill>
              </a:rPr>
              <a:t>2022</a:t>
            </a:r>
          </a:p>
        </p:txBody>
      </p:sp>
      <p:sp>
        <p:nvSpPr>
          <p:cNvPr id="4" name="Content Placeholder 3">
            <a:extLst>
              <a:ext uri="{FF2B5EF4-FFF2-40B4-BE49-F238E27FC236}">
                <a16:creationId xmlns:a16="http://schemas.microsoft.com/office/drawing/2014/main" id="{4EBFFDBA-C6E5-F37E-540B-1CE203BC2C2D}"/>
              </a:ext>
            </a:extLst>
          </p:cNvPr>
          <p:cNvSpPr>
            <a:spLocks noGrp="1"/>
          </p:cNvSpPr>
          <p:nvPr>
            <p:ph idx="1"/>
          </p:nvPr>
        </p:nvSpPr>
        <p:spPr>
          <a:xfrm>
            <a:off x="313899" y="2030148"/>
            <a:ext cx="11354937" cy="4533786"/>
          </a:xfrm>
        </p:spPr>
        <p:txBody>
          <a:bodyPr>
            <a:normAutofit/>
          </a:bodyPr>
          <a:lstStyle/>
          <a:p>
            <a:endParaRPr lang="en-US" dirty="0">
              <a:solidFill>
                <a:schemeClr val="bg1"/>
              </a:solidFill>
            </a:endParaRPr>
          </a:p>
          <a:p>
            <a:pPr marL="0" indent="0">
              <a:buNone/>
            </a:pPr>
            <a:endParaRPr lang="en-US" dirty="0">
              <a:solidFill>
                <a:schemeClr val="bg1"/>
              </a:solidFill>
            </a:endParaRPr>
          </a:p>
        </p:txBody>
      </p:sp>
      <p:sp>
        <p:nvSpPr>
          <p:cNvPr id="2" name="Slide Number Placeholder 1">
            <a:extLst>
              <a:ext uri="{FF2B5EF4-FFF2-40B4-BE49-F238E27FC236}">
                <a16:creationId xmlns:a16="http://schemas.microsoft.com/office/drawing/2014/main" id="{3FC3B2BD-F45D-2025-3EE4-2B799087A849}"/>
              </a:ext>
            </a:extLst>
          </p:cNvPr>
          <p:cNvSpPr>
            <a:spLocks noGrp="1"/>
          </p:cNvSpPr>
          <p:nvPr>
            <p:ph type="sldNum" sz="quarter" idx="12"/>
          </p:nvPr>
        </p:nvSpPr>
        <p:spPr>
          <a:xfrm>
            <a:off x="9342120" y="6381371"/>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ABBE54-A802-49FE-AE51-217A2693B235}" type="slidenum">
              <a:rPr kumimoji="0" lang="en-US" sz="1200" b="0" i="0" u="none" strike="noStrike" kern="1200" cap="none" spc="0" normalizeH="0" baseline="0" noProof="0" smtClean="0">
                <a:ln>
                  <a:noFill/>
                </a:ln>
                <a:solidFill>
                  <a:prstClr val="black"/>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pic>
        <p:nvPicPr>
          <p:cNvPr id="5" name="Picture 4" descr="A close up of a fish&#10;&#10;Description automatically generated with medium confidence">
            <a:extLst>
              <a:ext uri="{FF2B5EF4-FFF2-40B4-BE49-F238E27FC236}">
                <a16:creationId xmlns:a16="http://schemas.microsoft.com/office/drawing/2014/main" id="{3BA026D5-0B55-CCB4-737D-AE0544ABA9D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944" b="88889" l="3571" r="95357">
                        <a14:foregroundMark x1="89286" y1="51389" x2="89286" y2="51389"/>
                        <a14:foregroundMark x1="96071" y1="54167" x2="96071" y2="54167"/>
                        <a14:foregroundMark x1="10000" y1="33333" x2="10000" y2="33333"/>
                        <a14:foregroundMark x1="5714" y1="27778" x2="5714" y2="27778"/>
                        <a14:foregroundMark x1="3571" y1="54167" x2="3571" y2="54167"/>
                      </a14:backgroundRemoval>
                    </a14:imgEffect>
                  </a14:imgLayer>
                </a14:imgProps>
              </a:ext>
            </a:extLst>
          </a:blip>
          <a:stretch>
            <a:fillRect/>
          </a:stretch>
        </p:blipFill>
        <p:spPr>
          <a:xfrm flipH="1">
            <a:off x="2245220" y="2214066"/>
            <a:ext cx="2469418" cy="724433"/>
          </a:xfrm>
          <a:prstGeom prst="rect">
            <a:avLst/>
          </a:prstGeom>
        </p:spPr>
      </p:pic>
      <p:sp>
        <p:nvSpPr>
          <p:cNvPr id="6" name="TextBox 5">
            <a:extLst>
              <a:ext uri="{FF2B5EF4-FFF2-40B4-BE49-F238E27FC236}">
                <a16:creationId xmlns:a16="http://schemas.microsoft.com/office/drawing/2014/main" id="{799A741D-C6ED-E4F6-7FF6-FD9FA5495DAB}"/>
              </a:ext>
            </a:extLst>
          </p:cNvPr>
          <p:cNvSpPr txBox="1"/>
          <p:nvPr/>
        </p:nvSpPr>
        <p:spPr>
          <a:xfrm>
            <a:off x="2116617" y="3027410"/>
            <a:ext cx="2648482"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entury Gothic" panose="020B0502020202020204"/>
                <a:ea typeface="+mn-ea"/>
                <a:cs typeface="+mn-cs"/>
              </a:rPr>
              <a:t>Uninfected: 0/17</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sp>
        <p:nvSpPr>
          <p:cNvPr id="7" name="TextBox 6">
            <a:extLst>
              <a:ext uri="{FF2B5EF4-FFF2-40B4-BE49-F238E27FC236}">
                <a16:creationId xmlns:a16="http://schemas.microsoft.com/office/drawing/2014/main" id="{3E20C3A0-77E8-93AA-3E04-A8CAC0F0D5E7}"/>
              </a:ext>
            </a:extLst>
          </p:cNvPr>
          <p:cNvSpPr txBox="1"/>
          <p:nvPr/>
        </p:nvSpPr>
        <p:spPr>
          <a:xfrm>
            <a:off x="2044855" y="1733752"/>
            <a:ext cx="235833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entury Gothic" panose="020B0502020202020204"/>
                <a:ea typeface="+mn-ea"/>
                <a:cs typeface="+mn-cs"/>
              </a:rPr>
              <a:t>Rainbow smelt</a:t>
            </a:r>
          </a:p>
        </p:txBody>
      </p:sp>
      <p:pic>
        <p:nvPicPr>
          <p:cNvPr id="8" name="Picture 7" descr="A close-up of a fish&#10;&#10;Description automatically generated with low confidence">
            <a:extLst>
              <a:ext uri="{FF2B5EF4-FFF2-40B4-BE49-F238E27FC236}">
                <a16:creationId xmlns:a16="http://schemas.microsoft.com/office/drawing/2014/main" id="{CCE91800-6D37-30AA-2CF3-A3854AF6C05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5460" r="94253">
                        <a14:foregroundMark x1="5747" y1="47500" x2="5747" y2="47500"/>
                        <a14:foregroundMark x1="93391" y1="41250" x2="93391" y2="41250"/>
                        <a14:foregroundMark x1="94253" y1="60000" x2="94253" y2="60000"/>
                      </a14:backgroundRemoval>
                    </a14:imgEffect>
                  </a14:imgLayer>
                </a14:imgProps>
              </a:ext>
            </a:extLst>
          </a:blip>
          <a:stretch>
            <a:fillRect/>
          </a:stretch>
        </p:blipFill>
        <p:spPr>
          <a:xfrm>
            <a:off x="6487291" y="2548800"/>
            <a:ext cx="3151282" cy="724433"/>
          </a:xfrm>
          <a:prstGeom prst="rect">
            <a:avLst/>
          </a:prstGeom>
        </p:spPr>
      </p:pic>
      <p:sp>
        <p:nvSpPr>
          <p:cNvPr id="9" name="TextBox 8">
            <a:extLst>
              <a:ext uri="{FF2B5EF4-FFF2-40B4-BE49-F238E27FC236}">
                <a16:creationId xmlns:a16="http://schemas.microsoft.com/office/drawing/2014/main" id="{7CC50C37-E991-72D5-5274-51FCEF92F45C}"/>
              </a:ext>
            </a:extLst>
          </p:cNvPr>
          <p:cNvSpPr txBox="1"/>
          <p:nvPr/>
        </p:nvSpPr>
        <p:spPr>
          <a:xfrm>
            <a:off x="6406343" y="2014302"/>
            <a:ext cx="189026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entury Gothic" panose="020B0502020202020204"/>
                <a:ea typeface="+mn-ea"/>
                <a:cs typeface="+mn-cs"/>
              </a:rPr>
              <a:t>Sand lance</a:t>
            </a:r>
          </a:p>
        </p:txBody>
      </p:sp>
      <p:sp>
        <p:nvSpPr>
          <p:cNvPr id="10" name="TextBox 9">
            <a:extLst>
              <a:ext uri="{FF2B5EF4-FFF2-40B4-BE49-F238E27FC236}">
                <a16:creationId xmlns:a16="http://schemas.microsoft.com/office/drawing/2014/main" id="{825C9C12-3B03-1865-2110-29C7FA17707C}"/>
              </a:ext>
            </a:extLst>
          </p:cNvPr>
          <p:cNvSpPr txBox="1"/>
          <p:nvPr/>
        </p:nvSpPr>
        <p:spPr>
          <a:xfrm>
            <a:off x="6892726" y="3219656"/>
            <a:ext cx="264848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entury Gothic" panose="020B0502020202020204"/>
                <a:ea typeface="+mn-ea"/>
                <a:cs typeface="+mn-cs"/>
              </a:rPr>
              <a:t>Uninfected: 0/50</a:t>
            </a:r>
          </a:p>
        </p:txBody>
      </p:sp>
      <p:sp>
        <p:nvSpPr>
          <p:cNvPr id="14" name="TextBox 13">
            <a:extLst>
              <a:ext uri="{FF2B5EF4-FFF2-40B4-BE49-F238E27FC236}">
                <a16:creationId xmlns:a16="http://schemas.microsoft.com/office/drawing/2014/main" id="{410230A0-2215-0EC8-3D1E-14FCA147D37D}"/>
              </a:ext>
            </a:extLst>
          </p:cNvPr>
          <p:cNvSpPr txBox="1"/>
          <p:nvPr/>
        </p:nvSpPr>
        <p:spPr>
          <a:xfrm>
            <a:off x="4572000" y="4745228"/>
            <a:ext cx="268054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entury Gothic" panose="020B0502020202020204"/>
                <a:ea typeface="+mn-ea"/>
                <a:cs typeface="+mn-cs"/>
              </a:rPr>
              <a:t>0/61 uninfected*</a:t>
            </a:r>
          </a:p>
        </p:txBody>
      </p:sp>
      <p:sp>
        <p:nvSpPr>
          <p:cNvPr id="15" name="TextBox 14">
            <a:extLst>
              <a:ext uri="{FF2B5EF4-FFF2-40B4-BE49-F238E27FC236}">
                <a16:creationId xmlns:a16="http://schemas.microsoft.com/office/drawing/2014/main" id="{4295204C-3C30-DE63-9E1A-C5A2B1FB7E3B}"/>
              </a:ext>
            </a:extLst>
          </p:cNvPr>
          <p:cNvSpPr txBox="1"/>
          <p:nvPr/>
        </p:nvSpPr>
        <p:spPr>
          <a:xfrm>
            <a:off x="5131106" y="3455834"/>
            <a:ext cx="136447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entury Gothic" panose="020B0502020202020204"/>
                <a:ea typeface="+mn-ea"/>
                <a:cs typeface="+mn-cs"/>
              </a:rPr>
              <a:t>Capelin</a:t>
            </a:r>
          </a:p>
        </p:txBody>
      </p:sp>
      <p:pic>
        <p:nvPicPr>
          <p:cNvPr id="17" name="Picture 16">
            <a:extLst>
              <a:ext uri="{FF2B5EF4-FFF2-40B4-BE49-F238E27FC236}">
                <a16:creationId xmlns:a16="http://schemas.microsoft.com/office/drawing/2014/main" id="{2143CE74-9395-73E1-3D51-DB13402F545F}"/>
              </a:ext>
            </a:extLst>
          </p:cNvPr>
          <p:cNvPicPr>
            <a:picLocks noChangeAspect="1"/>
          </p:cNvPicPr>
          <p:nvPr/>
        </p:nvPicPr>
        <p:blipFill rotWithShape="1">
          <a:blip r:embed="rId7"/>
          <a:srcRect t="24197" b="28782"/>
          <a:stretch/>
        </p:blipFill>
        <p:spPr>
          <a:xfrm flipH="1">
            <a:off x="4653030" y="3933345"/>
            <a:ext cx="2720214" cy="783520"/>
          </a:xfrm>
          <a:prstGeom prst="rect">
            <a:avLst/>
          </a:prstGeom>
        </p:spPr>
      </p:pic>
      <p:sp>
        <p:nvSpPr>
          <p:cNvPr id="22" name="TextBox 21">
            <a:extLst>
              <a:ext uri="{FF2B5EF4-FFF2-40B4-BE49-F238E27FC236}">
                <a16:creationId xmlns:a16="http://schemas.microsoft.com/office/drawing/2014/main" id="{005B44ED-15A5-6B59-076F-0FCC0D5876E1}"/>
              </a:ext>
            </a:extLst>
          </p:cNvPr>
          <p:cNvSpPr txBox="1"/>
          <p:nvPr/>
        </p:nvSpPr>
        <p:spPr>
          <a:xfrm>
            <a:off x="990600" y="5812268"/>
            <a:ext cx="9067800" cy="830997"/>
          </a:xfrm>
          <a:prstGeom prst="rect">
            <a:avLst/>
          </a:prstGeom>
          <a:noFill/>
        </p:spPr>
        <p:txBody>
          <a:bodyPr wrap="square">
            <a:spAutoFit/>
          </a:bodyPr>
          <a:lstStyle/>
          <a:p>
            <a:pPr marL="0" indent="0">
              <a:buNone/>
            </a:pPr>
            <a:r>
              <a:rPr lang="en-US" sz="2400" b="1" dirty="0">
                <a:solidFill>
                  <a:schemeClr val="bg1"/>
                </a:solidFill>
                <a:latin typeface="+mj-lt"/>
                <a:cs typeface="Calibri" panose="020F0502020204030204" pitchFamily="34" charset="0"/>
              </a:rPr>
              <a:t>Take aways:</a:t>
            </a:r>
          </a:p>
          <a:p>
            <a:r>
              <a:rPr lang="en-US" sz="2400" dirty="0">
                <a:solidFill>
                  <a:schemeClr val="bg1"/>
                </a:solidFill>
                <a:latin typeface="+mj-lt"/>
                <a:cs typeface="Calibri" panose="020F0502020204030204" pitchFamily="34" charset="0"/>
              </a:rPr>
              <a:t>Not common source infection (consistent in 2021-2024)</a:t>
            </a:r>
          </a:p>
        </p:txBody>
      </p:sp>
      <p:sp>
        <p:nvSpPr>
          <p:cNvPr id="11" name="TextBox 10">
            <a:extLst>
              <a:ext uri="{FF2B5EF4-FFF2-40B4-BE49-F238E27FC236}">
                <a16:creationId xmlns:a16="http://schemas.microsoft.com/office/drawing/2014/main" id="{F79DBC5F-3C56-0B68-71B0-EBAC9F57C90C}"/>
              </a:ext>
            </a:extLst>
          </p:cNvPr>
          <p:cNvSpPr txBox="1"/>
          <p:nvPr/>
        </p:nvSpPr>
        <p:spPr>
          <a:xfrm>
            <a:off x="1371600" y="5176922"/>
            <a:ext cx="862287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entury Gothic" panose="020B0502020202020204"/>
                <a:ea typeface="+mn-ea"/>
                <a:cs typeface="+mn-cs"/>
              </a:rPr>
              <a:t>*1 fish </a:t>
            </a:r>
            <a:r>
              <a:rPr kumimoji="0" lang="en-US" sz="2000" b="0" i="0" u="none" strike="noStrike" kern="1200" cap="none" spc="0" normalizeH="0" baseline="0" noProof="0" dirty="0" err="1">
                <a:ln>
                  <a:noFill/>
                </a:ln>
                <a:solidFill>
                  <a:prstClr val="black"/>
                </a:solidFill>
                <a:effectLst/>
                <a:uLnTx/>
                <a:uFillTx/>
                <a:latin typeface="Century Gothic" panose="020B0502020202020204"/>
                <a:ea typeface="+mn-ea"/>
                <a:cs typeface="+mn-cs"/>
              </a:rPr>
              <a:t>qPCR+ve</a:t>
            </a:r>
            <a:r>
              <a:rPr kumimoji="0" lang="en-US" sz="2000" b="0" i="0" u="none" strike="noStrike" kern="1200" cap="none" spc="0" normalizeH="0" baseline="0" noProof="0" dirty="0">
                <a:ln>
                  <a:noFill/>
                </a:ln>
                <a:solidFill>
                  <a:prstClr val="black"/>
                </a:solidFill>
                <a:effectLst/>
                <a:uLnTx/>
                <a:uFillTx/>
                <a:latin typeface="Century Gothic" panose="020B0502020202020204"/>
                <a:ea typeface="+mn-ea"/>
                <a:cs typeface="+mn-cs"/>
              </a:rPr>
              <a:t> (low); unconfirmed </a:t>
            </a:r>
            <a:r>
              <a:rPr kumimoji="0" lang="en-US" sz="2000" b="0" i="0" u="none" strike="noStrike" kern="1200" cap="none" spc="0" normalizeH="0" baseline="0" noProof="0" dirty="0" err="1">
                <a:ln>
                  <a:noFill/>
                </a:ln>
                <a:solidFill>
                  <a:prstClr val="black"/>
                </a:solidFill>
                <a:effectLst/>
                <a:uLnTx/>
                <a:uFillTx/>
                <a:latin typeface="Century Gothic" panose="020B0502020202020204"/>
                <a:ea typeface="+mn-ea"/>
                <a:cs typeface="+mn-cs"/>
              </a:rPr>
              <a:t>histo</a:t>
            </a:r>
            <a:r>
              <a:rPr kumimoji="0" lang="en-US" sz="2000" b="0" i="0" u="none" strike="noStrike" kern="1200" cap="none" spc="0" normalizeH="0" baseline="0" noProof="0" dirty="0">
                <a:ln>
                  <a:noFill/>
                </a:ln>
                <a:solidFill>
                  <a:prstClr val="black"/>
                </a:solidFill>
                <a:effectLst/>
                <a:uLnTx/>
                <a:uFillTx/>
                <a:latin typeface="Century Gothic" panose="020B0502020202020204"/>
                <a:ea typeface="+mn-ea"/>
                <a:cs typeface="+mn-cs"/>
              </a:rPr>
              <a:t> (likely cross contamination)</a:t>
            </a:r>
          </a:p>
        </p:txBody>
      </p:sp>
    </p:spTree>
    <p:extLst>
      <p:ext uri="{BB962C8B-B14F-4D97-AF65-F5344CB8AC3E}">
        <p14:creationId xmlns:p14="http://schemas.microsoft.com/office/powerpoint/2010/main" val="302733815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52446AA-BDA0-0E93-6948-F1E589DD77E3}"/>
              </a:ext>
            </a:extLst>
          </p:cNvPr>
          <p:cNvSpPr>
            <a:spLocks noGrp="1"/>
          </p:cNvSpPr>
          <p:nvPr>
            <p:ph type="title"/>
          </p:nvPr>
        </p:nvSpPr>
        <p:spPr>
          <a:xfrm>
            <a:off x="1905000" y="831569"/>
            <a:ext cx="9010611" cy="1293028"/>
          </a:xfrm>
        </p:spPr>
        <p:txBody>
          <a:bodyPr>
            <a:normAutofit/>
          </a:bodyPr>
          <a:lstStyle/>
          <a:p>
            <a:r>
              <a:rPr lang="en-US" dirty="0">
                <a:solidFill>
                  <a:schemeClr val="bg1"/>
                </a:solidFill>
              </a:rPr>
              <a:t>Preliminary findings – </a:t>
            </a:r>
            <a:br>
              <a:rPr lang="en-US" dirty="0">
                <a:solidFill>
                  <a:schemeClr val="bg1"/>
                </a:solidFill>
              </a:rPr>
            </a:br>
            <a:r>
              <a:rPr lang="en-US" b="1" dirty="0">
                <a:solidFill>
                  <a:schemeClr val="accent6">
                    <a:lumMod val="75000"/>
                  </a:schemeClr>
                </a:solidFill>
              </a:rPr>
              <a:t>Walleye pollock</a:t>
            </a:r>
          </a:p>
        </p:txBody>
      </p:sp>
      <p:sp>
        <p:nvSpPr>
          <p:cNvPr id="4" name="Content Placeholder 3">
            <a:extLst>
              <a:ext uri="{FF2B5EF4-FFF2-40B4-BE49-F238E27FC236}">
                <a16:creationId xmlns:a16="http://schemas.microsoft.com/office/drawing/2014/main" id="{4EBFFDBA-C6E5-F37E-540B-1CE203BC2C2D}"/>
              </a:ext>
            </a:extLst>
          </p:cNvPr>
          <p:cNvSpPr>
            <a:spLocks noGrp="1"/>
          </p:cNvSpPr>
          <p:nvPr>
            <p:ph idx="1"/>
          </p:nvPr>
        </p:nvSpPr>
        <p:spPr>
          <a:xfrm>
            <a:off x="190860" y="2000847"/>
            <a:ext cx="11879219" cy="2027852"/>
          </a:xfrm>
        </p:spPr>
        <p:txBody>
          <a:bodyPr>
            <a:normAutofit/>
          </a:bodyPr>
          <a:lstStyle/>
          <a:p>
            <a:pPr marL="0" indent="0">
              <a:buNone/>
            </a:pPr>
            <a:r>
              <a:rPr lang="en-US" sz="3000" b="1" dirty="0">
                <a:solidFill>
                  <a:schemeClr val="bg1"/>
                </a:solidFill>
              </a:rPr>
              <a:t>Background/Question:</a:t>
            </a:r>
          </a:p>
          <a:p>
            <a:r>
              <a:rPr lang="en-US" sz="2400" i="1" dirty="0" err="1">
                <a:solidFill>
                  <a:schemeClr val="bg1"/>
                </a:solidFill>
                <a:ea typeface="Times New Roman" panose="02020603050405020304" pitchFamily="18" charset="0"/>
                <a:cs typeface="Times New Roman" panose="02020603050405020304" pitchFamily="18" charset="0"/>
              </a:rPr>
              <a:t>Ichthyophonus</a:t>
            </a:r>
            <a:r>
              <a:rPr lang="en-US" sz="2400" dirty="0">
                <a:solidFill>
                  <a:schemeClr val="bg1"/>
                </a:solidFill>
                <a:ea typeface="Times New Roman" panose="02020603050405020304" pitchFamily="18" charset="0"/>
                <a:cs typeface="Times New Roman" panose="02020603050405020304" pitchFamily="18" charset="0"/>
              </a:rPr>
              <a:t> in Bering Sea pollock </a:t>
            </a:r>
            <a:r>
              <a:rPr lang="en-US" sz="2000" dirty="0">
                <a:solidFill>
                  <a:schemeClr val="bg1"/>
                </a:solidFill>
                <a:ea typeface="Times New Roman" panose="02020603050405020304" pitchFamily="18" charset="0"/>
                <a:cs typeface="Times New Roman" panose="02020603050405020304" pitchFamily="18" charset="0"/>
              </a:rPr>
              <a:t>(White et al. 2013)</a:t>
            </a:r>
          </a:p>
          <a:p>
            <a:r>
              <a:rPr lang="en-US" sz="2400" dirty="0">
                <a:solidFill>
                  <a:schemeClr val="bg1"/>
                </a:solidFill>
                <a:cs typeface="Times New Roman" panose="02020603050405020304" pitchFamily="18" charset="0"/>
              </a:rPr>
              <a:t>Cannibalism in pollock = amplifies parasite pollock population</a:t>
            </a:r>
            <a:endParaRPr lang="en-US" sz="2400" dirty="0">
              <a:solidFill>
                <a:schemeClr val="bg1"/>
              </a:solidFill>
              <a:ea typeface="Times New Roman" panose="02020603050405020304" pitchFamily="18" charset="0"/>
              <a:cs typeface="Times New Roman" panose="02020603050405020304" pitchFamily="18" charset="0"/>
            </a:endParaRPr>
          </a:p>
          <a:p>
            <a:r>
              <a:rPr lang="en-US" sz="2400" dirty="0">
                <a:solidFill>
                  <a:schemeClr val="bg1"/>
                </a:solidFill>
                <a:cs typeface="Times New Roman" panose="02020603050405020304" pitchFamily="18" charset="0"/>
              </a:rPr>
              <a:t>Chinook salmon eat pollock = transmission path?</a:t>
            </a:r>
            <a:endParaRPr lang="en-US" sz="2000" dirty="0">
              <a:solidFill>
                <a:schemeClr val="bg1"/>
              </a:solidFill>
              <a:cs typeface="Calibri" panose="020F0502020204030204" pitchFamily="34" charset="0"/>
            </a:endParaRPr>
          </a:p>
          <a:p>
            <a:endParaRPr lang="en-US" sz="2000" dirty="0">
              <a:solidFill>
                <a:schemeClr val="bg1"/>
              </a:solidFill>
              <a:cs typeface="Calibri" panose="020F0502020204030204" pitchFamily="34" charset="0"/>
            </a:endParaRPr>
          </a:p>
          <a:p>
            <a:endParaRPr lang="en-US" sz="2000" dirty="0">
              <a:solidFill>
                <a:schemeClr val="bg1"/>
              </a:solidFill>
              <a:cs typeface="Calibri" panose="020F0502020204030204" pitchFamily="34" charset="0"/>
            </a:endParaRPr>
          </a:p>
          <a:p>
            <a:endParaRPr lang="en-US" sz="2000" dirty="0">
              <a:solidFill>
                <a:schemeClr val="bg1"/>
              </a:solidFill>
              <a:cs typeface="Calibri" panose="020F0502020204030204" pitchFamily="34" charset="0"/>
            </a:endParaRPr>
          </a:p>
          <a:p>
            <a:endParaRPr lang="en-US" sz="2000" dirty="0">
              <a:solidFill>
                <a:schemeClr val="bg1"/>
              </a:solidFill>
              <a:cs typeface="Calibri" panose="020F0502020204030204" pitchFamily="34" charset="0"/>
            </a:endParaRPr>
          </a:p>
          <a:p>
            <a:pPr marL="0" indent="0">
              <a:buNone/>
            </a:pPr>
            <a:endParaRPr lang="en-US" sz="2000" dirty="0">
              <a:solidFill>
                <a:schemeClr val="bg1"/>
              </a:solidFill>
              <a:latin typeface="Calibri" panose="020F0502020204030204" pitchFamily="34" charset="0"/>
              <a:cs typeface="Calibri" panose="020F0502020204030204" pitchFamily="34" charset="0"/>
            </a:endParaRPr>
          </a:p>
          <a:p>
            <a:pPr marL="0" indent="0">
              <a:buNone/>
            </a:pPr>
            <a:endParaRPr lang="en-US" dirty="0">
              <a:solidFill>
                <a:schemeClr val="bg1"/>
              </a:solidFill>
            </a:endParaRPr>
          </a:p>
          <a:p>
            <a:endParaRPr lang="en-US" dirty="0">
              <a:solidFill>
                <a:schemeClr val="bg1"/>
              </a:solidFill>
            </a:endParaRPr>
          </a:p>
        </p:txBody>
      </p:sp>
      <p:sp>
        <p:nvSpPr>
          <p:cNvPr id="2" name="Slide Number Placeholder 1">
            <a:extLst>
              <a:ext uri="{FF2B5EF4-FFF2-40B4-BE49-F238E27FC236}">
                <a16:creationId xmlns:a16="http://schemas.microsoft.com/office/drawing/2014/main" id="{3FC3B2BD-F45D-2025-3EE4-2B799087A849}"/>
              </a:ext>
            </a:extLst>
          </p:cNvPr>
          <p:cNvSpPr>
            <a:spLocks noGrp="1"/>
          </p:cNvSpPr>
          <p:nvPr>
            <p:ph type="sldNum" sz="quarter" idx="12"/>
          </p:nvPr>
        </p:nvSpPr>
        <p:spPr>
          <a:xfrm>
            <a:off x="9326880" y="6381371"/>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ABBE54-A802-49FE-AE51-217A2693B235}" type="slidenum">
              <a:rPr kumimoji="0" lang="en-US" sz="1200" b="0" i="0" u="none" strike="noStrike" kern="1200" cap="none" spc="0" normalizeH="0" baseline="0" noProof="0" smtClean="0">
                <a:ln>
                  <a:noFill/>
                </a:ln>
                <a:solidFill>
                  <a:prstClr val="black"/>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pic>
        <p:nvPicPr>
          <p:cNvPr id="5" name="Picture 4">
            <a:extLst>
              <a:ext uri="{FF2B5EF4-FFF2-40B4-BE49-F238E27FC236}">
                <a16:creationId xmlns:a16="http://schemas.microsoft.com/office/drawing/2014/main" id="{65A2D3F2-00A1-4881-99DD-743AC585C42B}"/>
              </a:ext>
            </a:extLst>
          </p:cNvPr>
          <p:cNvPicPr>
            <a:picLocks noChangeAspect="1"/>
          </p:cNvPicPr>
          <p:nvPr/>
        </p:nvPicPr>
        <p:blipFill>
          <a:blip r:embed="rId3" cstate="print"/>
          <a:stretch>
            <a:fillRect/>
          </a:stretch>
        </p:blipFill>
        <p:spPr>
          <a:xfrm flipH="1">
            <a:off x="2977150" y="5179933"/>
            <a:ext cx="2030381" cy="523238"/>
          </a:xfrm>
          <a:prstGeom prst="rect">
            <a:avLst/>
          </a:prstGeom>
        </p:spPr>
      </p:pic>
      <p:sp>
        <p:nvSpPr>
          <p:cNvPr id="6" name="TextBox 5">
            <a:extLst>
              <a:ext uri="{FF2B5EF4-FFF2-40B4-BE49-F238E27FC236}">
                <a16:creationId xmlns:a16="http://schemas.microsoft.com/office/drawing/2014/main" id="{78821726-A014-B270-F0D7-529D7C1E87FF}"/>
              </a:ext>
            </a:extLst>
          </p:cNvPr>
          <p:cNvSpPr txBox="1"/>
          <p:nvPr/>
        </p:nvSpPr>
        <p:spPr>
          <a:xfrm>
            <a:off x="2977150" y="4692901"/>
            <a:ext cx="194155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entury Gothic" panose="020B0502020202020204"/>
                <a:ea typeface="+mn-ea"/>
                <a:cs typeface="+mn-cs"/>
              </a:rPr>
              <a:t>Age-0, </a:t>
            </a:r>
            <a:r>
              <a:rPr kumimoji="0" lang="en-US" sz="2400" b="0" i="0" u="sng" strike="noStrike" kern="1200" cap="none" spc="0" normalizeH="0" baseline="0" noProof="0" dirty="0">
                <a:ln>
                  <a:noFill/>
                </a:ln>
                <a:solidFill>
                  <a:prstClr val="black"/>
                </a:solidFill>
                <a:effectLst/>
                <a:uLnTx/>
                <a:uFillTx/>
                <a:latin typeface="Century Gothic" panose="020B0502020202020204"/>
                <a:ea typeface="+mn-ea"/>
                <a:cs typeface="+mn-cs"/>
              </a:rPr>
              <a:t>2022</a:t>
            </a:r>
          </a:p>
        </p:txBody>
      </p:sp>
      <p:sp>
        <p:nvSpPr>
          <p:cNvPr id="7" name="TextBox 6">
            <a:extLst>
              <a:ext uri="{FF2B5EF4-FFF2-40B4-BE49-F238E27FC236}">
                <a16:creationId xmlns:a16="http://schemas.microsoft.com/office/drawing/2014/main" id="{2B81FF21-1A04-0894-13AA-25144979FCE3}"/>
              </a:ext>
            </a:extLst>
          </p:cNvPr>
          <p:cNvSpPr txBox="1"/>
          <p:nvPr/>
        </p:nvSpPr>
        <p:spPr>
          <a:xfrm>
            <a:off x="2480303" y="5687866"/>
            <a:ext cx="264848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entury Gothic" panose="020B0502020202020204"/>
                <a:ea typeface="+mn-ea"/>
                <a:cs typeface="+mn-cs"/>
              </a:rPr>
              <a:t>Uninfected: 0/22</a:t>
            </a:r>
          </a:p>
        </p:txBody>
      </p:sp>
      <p:sp>
        <p:nvSpPr>
          <p:cNvPr id="8" name="TextBox 7">
            <a:extLst>
              <a:ext uri="{FF2B5EF4-FFF2-40B4-BE49-F238E27FC236}">
                <a16:creationId xmlns:a16="http://schemas.microsoft.com/office/drawing/2014/main" id="{F89E6475-C7D2-CC49-CA0C-05558B13B840}"/>
              </a:ext>
            </a:extLst>
          </p:cNvPr>
          <p:cNvSpPr txBox="1"/>
          <p:nvPr/>
        </p:nvSpPr>
        <p:spPr>
          <a:xfrm>
            <a:off x="6805623" y="4702963"/>
            <a:ext cx="212750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entury Gothic" panose="020B0502020202020204"/>
                <a:ea typeface="+mn-ea"/>
                <a:cs typeface="+mn-cs"/>
              </a:rPr>
              <a:t>Age-2+, </a:t>
            </a:r>
            <a:r>
              <a:rPr kumimoji="0" lang="en-US" sz="2400" b="0" i="0" u="sng" strike="noStrike" kern="1200" cap="none" spc="0" normalizeH="0" baseline="0" noProof="0" dirty="0">
                <a:ln>
                  <a:noFill/>
                </a:ln>
                <a:solidFill>
                  <a:prstClr val="black"/>
                </a:solidFill>
                <a:effectLst/>
                <a:uLnTx/>
                <a:uFillTx/>
                <a:latin typeface="Century Gothic" panose="020B0502020202020204"/>
                <a:ea typeface="+mn-ea"/>
                <a:cs typeface="+mn-cs"/>
              </a:rPr>
              <a:t>2023</a:t>
            </a:r>
          </a:p>
        </p:txBody>
      </p:sp>
      <p:pic>
        <p:nvPicPr>
          <p:cNvPr id="9" name="Picture 8">
            <a:extLst>
              <a:ext uri="{FF2B5EF4-FFF2-40B4-BE49-F238E27FC236}">
                <a16:creationId xmlns:a16="http://schemas.microsoft.com/office/drawing/2014/main" id="{C2203DC0-30C1-B1C2-311D-F484C97D1C49}"/>
              </a:ext>
            </a:extLst>
          </p:cNvPr>
          <p:cNvPicPr>
            <a:picLocks noChangeAspect="1"/>
          </p:cNvPicPr>
          <p:nvPr/>
        </p:nvPicPr>
        <p:blipFill>
          <a:blip r:embed="rId3" cstate="print"/>
          <a:stretch>
            <a:fillRect/>
          </a:stretch>
        </p:blipFill>
        <p:spPr>
          <a:xfrm flipH="1">
            <a:off x="6805623" y="5164628"/>
            <a:ext cx="2030381" cy="523238"/>
          </a:xfrm>
          <a:prstGeom prst="rect">
            <a:avLst/>
          </a:prstGeom>
        </p:spPr>
      </p:pic>
      <p:sp>
        <p:nvSpPr>
          <p:cNvPr id="10" name="TextBox 9">
            <a:extLst>
              <a:ext uri="{FF2B5EF4-FFF2-40B4-BE49-F238E27FC236}">
                <a16:creationId xmlns:a16="http://schemas.microsoft.com/office/drawing/2014/main" id="{1D849727-E506-795D-453E-FD878745F725}"/>
              </a:ext>
            </a:extLst>
          </p:cNvPr>
          <p:cNvSpPr txBox="1"/>
          <p:nvPr/>
        </p:nvSpPr>
        <p:spPr>
          <a:xfrm>
            <a:off x="6798975" y="5687866"/>
            <a:ext cx="292259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entury Gothic" panose="020B0502020202020204"/>
                <a:ea typeface="+mn-ea"/>
                <a:cs typeface="+mn-cs"/>
              </a:rPr>
              <a:t>33% infected: 4/12</a:t>
            </a:r>
          </a:p>
        </p:txBody>
      </p:sp>
      <p:sp>
        <p:nvSpPr>
          <p:cNvPr id="11" name="TextBox 10">
            <a:extLst>
              <a:ext uri="{FF2B5EF4-FFF2-40B4-BE49-F238E27FC236}">
                <a16:creationId xmlns:a16="http://schemas.microsoft.com/office/drawing/2014/main" id="{2389099A-204A-5C37-86C8-ED8736117EDD}"/>
              </a:ext>
            </a:extLst>
          </p:cNvPr>
          <p:cNvSpPr txBox="1"/>
          <p:nvPr/>
        </p:nvSpPr>
        <p:spPr>
          <a:xfrm>
            <a:off x="514135" y="6267753"/>
            <a:ext cx="10991409" cy="461665"/>
          </a:xfrm>
          <a:prstGeom prst="rect">
            <a:avLst/>
          </a:prstGeom>
          <a:solidFill>
            <a:schemeClr val="accent3">
              <a:lumMod val="20000"/>
              <a:lumOff val="80000"/>
            </a:schemeClr>
          </a:solidFill>
          <a:ln w="28575">
            <a:solidFill>
              <a:schemeClr val="accent3">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entury Gothic" panose="020B0502020202020204"/>
                <a:ea typeface="+mn-ea"/>
                <a:cs typeface="+mn-cs"/>
              </a:rPr>
              <a:t>Take away: </a:t>
            </a:r>
            <a:r>
              <a:rPr kumimoji="0" lang="en-US" sz="2400" b="0" i="0" u="none" strike="noStrike" kern="1200" cap="none" spc="0" normalizeH="0" baseline="0" noProof="0" dirty="0">
                <a:ln>
                  <a:noFill/>
                </a:ln>
                <a:solidFill>
                  <a:prstClr val="black"/>
                </a:solidFill>
                <a:effectLst/>
                <a:uLnTx/>
                <a:uFillTx/>
                <a:latin typeface="Century Gothic" panose="020B0502020202020204"/>
                <a:ea typeface="+mn-ea"/>
                <a:cs typeface="+mn-cs"/>
              </a:rPr>
              <a:t>Age 2+ too large, need test more Age 1 (neg so far)</a:t>
            </a:r>
          </a:p>
        </p:txBody>
      </p:sp>
      <p:sp>
        <p:nvSpPr>
          <p:cNvPr id="13" name="TextBox 12">
            <a:extLst>
              <a:ext uri="{FF2B5EF4-FFF2-40B4-BE49-F238E27FC236}">
                <a16:creationId xmlns:a16="http://schemas.microsoft.com/office/drawing/2014/main" id="{1D849727-E506-795D-453E-FD878745F725}"/>
              </a:ext>
            </a:extLst>
          </p:cNvPr>
          <p:cNvSpPr txBox="1"/>
          <p:nvPr/>
        </p:nvSpPr>
        <p:spPr>
          <a:xfrm>
            <a:off x="9148805" y="4789536"/>
            <a:ext cx="272807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Century Gothic" panose="020B0502020202020204"/>
                <a:ea typeface="+mn-ea"/>
                <a:cs typeface="+mn-cs"/>
              </a:rPr>
              <a:t>Density: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Century Gothic" panose="020B0502020202020204"/>
                <a:ea typeface="+mn-ea"/>
                <a:cs typeface="+mn-cs"/>
              </a:rPr>
              <a:t>3x10</a:t>
            </a:r>
            <a:r>
              <a:rPr kumimoji="0" lang="en-US" sz="2400" b="1" i="0" u="none" strike="noStrike" kern="1200" cap="none" spc="0" normalizeH="0" baseline="30000" noProof="0" dirty="0">
                <a:ln>
                  <a:noFill/>
                </a:ln>
                <a:solidFill>
                  <a:srgbClr val="C00000"/>
                </a:solidFill>
                <a:effectLst/>
                <a:uLnTx/>
                <a:uFillTx/>
                <a:latin typeface="Century Gothic" panose="020B0502020202020204"/>
                <a:ea typeface="+mn-ea"/>
                <a:cs typeface="+mn-cs"/>
              </a:rPr>
              <a:t>4</a:t>
            </a:r>
            <a:r>
              <a:rPr kumimoji="0" lang="en-US" sz="2400" b="1" i="0" u="none" strike="noStrike" kern="1200" cap="none" spc="0" normalizeH="0" baseline="0" noProof="0" dirty="0">
                <a:ln>
                  <a:noFill/>
                </a:ln>
                <a:solidFill>
                  <a:srgbClr val="C00000"/>
                </a:solidFill>
                <a:effectLst/>
                <a:uLnTx/>
                <a:uFillTx/>
                <a:latin typeface="Century Gothic" panose="020B0502020202020204"/>
                <a:ea typeface="+mn-ea"/>
                <a:cs typeface="+mn-cs"/>
              </a:rPr>
              <a:t> copies/mg</a:t>
            </a:r>
          </a:p>
        </p:txBody>
      </p:sp>
    </p:spTree>
    <p:extLst>
      <p:ext uri="{BB962C8B-B14F-4D97-AF65-F5344CB8AC3E}">
        <p14:creationId xmlns:p14="http://schemas.microsoft.com/office/powerpoint/2010/main" val="131597170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52446AA-BDA0-0E93-6948-F1E589DD77E3}"/>
              </a:ext>
            </a:extLst>
          </p:cNvPr>
          <p:cNvSpPr>
            <a:spLocks noGrp="1"/>
          </p:cNvSpPr>
          <p:nvPr>
            <p:ph type="title"/>
          </p:nvPr>
        </p:nvSpPr>
        <p:spPr/>
        <p:txBody>
          <a:bodyPr/>
          <a:lstStyle/>
          <a:p>
            <a:r>
              <a:rPr lang="en-US" dirty="0">
                <a:solidFill>
                  <a:schemeClr val="bg1"/>
                </a:solidFill>
              </a:rPr>
              <a:t>FUTURE NBS sampling</a:t>
            </a:r>
          </a:p>
        </p:txBody>
      </p:sp>
      <p:sp>
        <p:nvSpPr>
          <p:cNvPr id="4" name="Content Placeholder 3">
            <a:extLst>
              <a:ext uri="{FF2B5EF4-FFF2-40B4-BE49-F238E27FC236}">
                <a16:creationId xmlns:a16="http://schemas.microsoft.com/office/drawing/2014/main" id="{4EBFFDBA-C6E5-F37E-540B-1CE203BC2C2D}"/>
              </a:ext>
            </a:extLst>
          </p:cNvPr>
          <p:cNvSpPr>
            <a:spLocks noGrp="1"/>
          </p:cNvSpPr>
          <p:nvPr>
            <p:ph idx="1"/>
          </p:nvPr>
        </p:nvSpPr>
        <p:spPr>
          <a:xfrm>
            <a:off x="313899" y="2194560"/>
            <a:ext cx="11619021" cy="4464684"/>
          </a:xfrm>
        </p:spPr>
        <p:txBody>
          <a:bodyPr>
            <a:normAutofit/>
          </a:bodyPr>
          <a:lstStyle/>
          <a:p>
            <a:r>
              <a:rPr lang="en-US" sz="2800" dirty="0">
                <a:solidFill>
                  <a:schemeClr val="bg1"/>
                </a:solidFill>
                <a:latin typeface="Calibri" panose="020F0502020204030204" pitchFamily="34" charset="0"/>
                <a:cs typeface="Calibri" panose="020F0502020204030204" pitchFamily="34" charset="0"/>
              </a:rPr>
              <a:t>Continue sampling juvenile and sub-adult Chinook salmon to monitor </a:t>
            </a:r>
            <a:r>
              <a:rPr lang="en-US" sz="2800" i="1" dirty="0">
                <a:solidFill>
                  <a:schemeClr val="bg1"/>
                </a:solidFill>
                <a:latin typeface="Calibri" panose="020F0502020204030204" pitchFamily="34" charset="0"/>
                <a:cs typeface="Calibri" panose="020F0502020204030204" pitchFamily="34" charset="0"/>
              </a:rPr>
              <a:t>Ichthyophonus</a:t>
            </a:r>
            <a:r>
              <a:rPr lang="en-US" sz="2800" dirty="0">
                <a:solidFill>
                  <a:schemeClr val="bg1"/>
                </a:solidFill>
                <a:latin typeface="Calibri" panose="020F0502020204030204" pitchFamily="34" charset="0"/>
                <a:cs typeface="Calibri" panose="020F0502020204030204" pitchFamily="34" charset="0"/>
              </a:rPr>
              <a:t> infection and disease trends.</a:t>
            </a:r>
          </a:p>
          <a:p>
            <a:r>
              <a:rPr lang="en-US" sz="2800" dirty="0">
                <a:solidFill>
                  <a:schemeClr val="bg1"/>
                </a:solidFill>
                <a:latin typeface="Calibri" panose="020F0502020204030204" pitchFamily="34" charset="0"/>
                <a:cs typeface="Calibri" panose="020F0502020204030204" pitchFamily="34" charset="0"/>
              </a:rPr>
              <a:t>Genetic ID Chinook salmon evaluate stock-specific differ infection trends.</a:t>
            </a:r>
          </a:p>
          <a:p>
            <a:pPr lvl="1"/>
            <a:r>
              <a:rPr lang="en-US" sz="2600" dirty="0">
                <a:solidFill>
                  <a:schemeClr val="bg1"/>
                </a:solidFill>
                <a:latin typeface="Calibri" panose="020F0502020204030204" pitchFamily="34" charset="0"/>
                <a:cs typeface="Calibri" panose="020F0502020204030204" pitchFamily="34" charset="0"/>
              </a:rPr>
              <a:t>Done for immatures by ADF&amp;G</a:t>
            </a:r>
          </a:p>
          <a:p>
            <a:r>
              <a:rPr lang="en-US" sz="2800" dirty="0">
                <a:solidFill>
                  <a:schemeClr val="bg1"/>
                </a:solidFill>
                <a:latin typeface="Calibri" panose="020F0502020204030204" pitchFamily="34" charset="0"/>
                <a:cs typeface="Calibri" panose="020F0502020204030204" pitchFamily="34" charset="0"/>
              </a:rPr>
              <a:t>No more sample P. herring, rainbow smelt, </a:t>
            </a:r>
            <a:r>
              <a:rPr lang="en-US" sz="2800" dirty="0" err="1">
                <a:solidFill>
                  <a:schemeClr val="bg1"/>
                </a:solidFill>
                <a:latin typeface="Calibri" panose="020F0502020204030204" pitchFamily="34" charset="0"/>
                <a:cs typeface="Calibri" panose="020F0502020204030204" pitchFamily="34" charset="0"/>
              </a:rPr>
              <a:t>sandlance</a:t>
            </a:r>
            <a:r>
              <a:rPr lang="en-US" sz="2800" dirty="0">
                <a:solidFill>
                  <a:schemeClr val="bg1"/>
                </a:solidFill>
                <a:latin typeface="Calibri" panose="020F0502020204030204" pitchFamily="34" charset="0"/>
                <a:cs typeface="Calibri" panose="020F0502020204030204" pitchFamily="34" charset="0"/>
              </a:rPr>
              <a:t>, capelin</a:t>
            </a:r>
          </a:p>
          <a:p>
            <a:pPr lvl="1"/>
            <a:r>
              <a:rPr lang="en-US" sz="2600" dirty="0">
                <a:solidFill>
                  <a:schemeClr val="bg1"/>
                </a:solidFill>
                <a:latin typeface="Calibri" panose="020F0502020204030204" pitchFamily="34" charset="0"/>
                <a:cs typeface="Calibri" panose="020F0502020204030204" pitchFamily="34" charset="0"/>
              </a:rPr>
              <a:t>Test other host species- saffron cod, P. cod, etc. </a:t>
            </a:r>
          </a:p>
          <a:p>
            <a:pPr lvl="2"/>
            <a:r>
              <a:rPr lang="en-US" sz="2400" dirty="0">
                <a:solidFill>
                  <a:schemeClr val="bg1"/>
                </a:solidFill>
                <a:latin typeface="Calibri" panose="020F0502020204030204" pitchFamily="34" charset="0"/>
                <a:cs typeface="Calibri" panose="020F0502020204030204" pitchFamily="34" charset="0"/>
              </a:rPr>
              <a:t>Test size of these species that Chinook eat</a:t>
            </a:r>
          </a:p>
          <a:p>
            <a:pPr lvl="1"/>
            <a:r>
              <a:rPr lang="en-US" sz="2600" dirty="0">
                <a:solidFill>
                  <a:schemeClr val="bg1"/>
                </a:solidFill>
                <a:latin typeface="Calibri" panose="020F0502020204030204" pitchFamily="34" charset="0"/>
                <a:cs typeface="Calibri" panose="020F0502020204030204" pitchFamily="34" charset="0"/>
              </a:rPr>
              <a:t>Test pollock eggs/ovary- newly suspected source (new data)</a:t>
            </a:r>
          </a:p>
          <a:p>
            <a:r>
              <a:rPr lang="en-US" sz="2800" dirty="0">
                <a:solidFill>
                  <a:schemeClr val="bg1"/>
                </a:solidFill>
                <a:latin typeface="Calibri" panose="020F0502020204030204" pitchFamily="34" charset="0"/>
                <a:cs typeface="Calibri" panose="020F0502020204030204" pitchFamily="34" charset="0"/>
              </a:rPr>
              <a:t>Collab NOAA incorporate Ich data into run forecast</a:t>
            </a:r>
          </a:p>
          <a:p>
            <a:pPr marL="0" indent="0">
              <a:buNone/>
            </a:pPr>
            <a:endParaRPr lang="en-US" dirty="0">
              <a:solidFill>
                <a:schemeClr val="bg1"/>
              </a:solidFill>
            </a:endParaRPr>
          </a:p>
        </p:txBody>
      </p:sp>
      <p:sp>
        <p:nvSpPr>
          <p:cNvPr id="2" name="Slide Number Placeholder 1">
            <a:extLst>
              <a:ext uri="{FF2B5EF4-FFF2-40B4-BE49-F238E27FC236}">
                <a16:creationId xmlns:a16="http://schemas.microsoft.com/office/drawing/2014/main" id="{3FC3B2BD-F45D-2025-3EE4-2B799087A849}"/>
              </a:ext>
            </a:extLst>
          </p:cNvPr>
          <p:cNvSpPr>
            <a:spLocks noGrp="1"/>
          </p:cNvSpPr>
          <p:nvPr>
            <p:ph type="sldNum" sz="quarter" idx="12"/>
          </p:nvPr>
        </p:nvSpPr>
        <p:spPr>
          <a:xfrm>
            <a:off x="9189720" y="6294119"/>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ABBE54-A802-49FE-AE51-217A2693B235}" type="slidenum">
              <a:rPr kumimoji="0" lang="en-US" sz="1200" b="0" i="0" u="none" strike="noStrike" kern="1200" cap="none" spc="0" normalizeH="0" baseline="0" noProof="0" smtClean="0">
                <a:ln>
                  <a:noFill/>
                </a:ln>
                <a:solidFill>
                  <a:prstClr val="black"/>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81756776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0996" y="-46901"/>
            <a:ext cx="10972800" cy="1143000"/>
          </a:xfrm>
        </p:spPr>
        <p:txBody>
          <a:bodyPr/>
          <a:lstStyle/>
          <a:p>
            <a:r>
              <a:rPr lang="en-US" sz="5600" dirty="0">
                <a:solidFill>
                  <a:srgbClr val="FFFF00"/>
                </a:solidFill>
                <a:effectLst>
                  <a:outerShdw blurRad="38100" dist="38100" dir="2700000" algn="tl">
                    <a:srgbClr val="000000">
                      <a:alpha val="43137"/>
                    </a:srgbClr>
                  </a:outerShdw>
                </a:effectLst>
              </a:rPr>
              <a:t>Acknowledgments</a:t>
            </a:r>
            <a:r>
              <a:rPr lang="en-US" dirty="0">
                <a:solidFill>
                  <a:srgbClr val="FFFF00"/>
                </a:solidFill>
                <a:effectLst>
                  <a:outerShdw blurRad="38100" dist="38100" dir="2700000" algn="tl">
                    <a:srgbClr val="000000">
                      <a:alpha val="43137"/>
                    </a:srgbClr>
                  </a:outerShdw>
                </a:effectLst>
              </a:rPr>
              <a:t> </a:t>
            </a:r>
            <a:endParaRPr lang="en-US"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22795" y="1397000"/>
            <a:ext cx="12169204" cy="5080000"/>
          </a:xfrm>
        </p:spPr>
        <p:txBody>
          <a:bodyPr/>
          <a:lstStyle/>
          <a:p>
            <a:r>
              <a:rPr lang="en-US" sz="4000" dirty="0"/>
              <a:t>Pacific Salmon Treaty Implementation </a:t>
            </a:r>
            <a:endParaRPr lang="en-US" dirty="0"/>
          </a:p>
          <a:p>
            <a:r>
              <a:rPr lang="en-US" sz="4000" dirty="0"/>
              <a:t>ADF&amp;G Commercial &amp; Sport Fish Divisions</a:t>
            </a:r>
            <a:endParaRPr lang="en-US" dirty="0"/>
          </a:p>
          <a:p>
            <a:r>
              <a:rPr lang="en-US" dirty="0"/>
              <a:t>Alaska Sustainable Salmon Fund</a:t>
            </a:r>
          </a:p>
          <a:p>
            <a:pPr lvl="1"/>
            <a:r>
              <a:rPr lang="en-US" sz="2400" dirty="0">
                <a:effectLst/>
                <a:latin typeface="Times New Roman" panose="02020603050405020304" pitchFamily="18" charset="0"/>
                <a:ea typeface="Aptos" panose="020B0004020202020204" pitchFamily="34" charset="0"/>
              </a:rPr>
              <a:t>Partially funded by the Depart Commerce &amp; ADF&amp;G federal grant NA22NMF4380212</a:t>
            </a:r>
          </a:p>
          <a:p>
            <a:r>
              <a:rPr lang="en-US" dirty="0">
                <a:effectLst/>
                <a:latin typeface="Times New Roman" panose="02020603050405020304" pitchFamily="18" charset="0"/>
              </a:rPr>
              <a:t>Yukon River Panel Research &amp; Management grant</a:t>
            </a:r>
            <a:endParaRPr lang="en-US" dirty="0"/>
          </a:p>
          <a:p>
            <a:pPr marL="609585" lvl="1" indent="0">
              <a:buNone/>
            </a:pPr>
            <a:endParaRPr lang="en-US" dirty="0"/>
          </a:p>
          <a:p>
            <a:pPr marL="0" indent="0">
              <a:buNone/>
            </a:pPr>
            <a:endParaRPr lang="en-US" dirty="0"/>
          </a:p>
        </p:txBody>
      </p:sp>
      <p:pic>
        <p:nvPicPr>
          <p:cNvPr id="22" name="Picture 21">
            <a:extLst>
              <a:ext uri="{FF2B5EF4-FFF2-40B4-BE49-F238E27FC236}">
                <a16:creationId xmlns:a16="http://schemas.microsoft.com/office/drawing/2014/main" id="{8E03048C-7D4B-4081-B053-332C62AD7D5D}"/>
              </a:ext>
            </a:extLst>
          </p:cNvPr>
          <p:cNvPicPr>
            <a:picLocks noChangeAspect="1"/>
          </p:cNvPicPr>
          <p:nvPr/>
        </p:nvPicPr>
        <p:blipFill>
          <a:blip r:embed="rId3"/>
          <a:stretch>
            <a:fillRect/>
          </a:stretch>
        </p:blipFill>
        <p:spPr>
          <a:xfrm>
            <a:off x="3757424" y="5133331"/>
            <a:ext cx="1700905" cy="1700905"/>
          </a:xfrm>
          <a:prstGeom prst="ellipse">
            <a:avLst/>
          </a:prstGeom>
        </p:spPr>
      </p:pic>
      <p:pic>
        <p:nvPicPr>
          <p:cNvPr id="27" name="Picture 26" descr="A picture containing text, porcelain&#10;&#10;Description automatically generated">
            <a:extLst>
              <a:ext uri="{FF2B5EF4-FFF2-40B4-BE49-F238E27FC236}">
                <a16:creationId xmlns:a16="http://schemas.microsoft.com/office/drawing/2014/main" id="{FC6AFFCB-4AD8-4FEA-98CF-F052F6CA7C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58492" y="5096741"/>
            <a:ext cx="1700905" cy="1700905"/>
          </a:xfrm>
          <a:prstGeom prst="rect">
            <a:avLst/>
          </a:prstGeom>
        </p:spPr>
      </p:pic>
      <p:pic>
        <p:nvPicPr>
          <p:cNvPr id="5" name="Picture 4" descr="A blue circle with white text&#10;&#10;Description automatically generated">
            <a:extLst>
              <a:ext uri="{FF2B5EF4-FFF2-40B4-BE49-F238E27FC236}">
                <a16:creationId xmlns:a16="http://schemas.microsoft.com/office/drawing/2014/main" id="{768A7FEF-7040-152E-543B-94BE8B4AD2F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96000" y="5026943"/>
            <a:ext cx="1829269" cy="1831057"/>
          </a:xfrm>
          <a:prstGeom prst="ellipse">
            <a:avLst/>
          </a:prstGeom>
        </p:spPr>
      </p:pic>
      <p:pic>
        <p:nvPicPr>
          <p:cNvPr id="1026" name="Picture 2" descr="R &amp; E Fund Call for Proposals | Yukon River Panel">
            <a:extLst>
              <a:ext uri="{FF2B5EF4-FFF2-40B4-BE49-F238E27FC236}">
                <a16:creationId xmlns:a16="http://schemas.microsoft.com/office/drawing/2014/main" id="{32E50A20-C9ED-FB51-FC3B-C5D0552B71F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05800" y="4987638"/>
            <a:ext cx="2133600" cy="19842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480781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7647B8-144D-1A25-275B-3C5EE7836133}"/>
              </a:ext>
            </a:extLst>
          </p:cNvPr>
          <p:cNvSpPr>
            <a:spLocks noGrp="1"/>
          </p:cNvSpPr>
          <p:nvPr>
            <p:ph type="title"/>
          </p:nvPr>
        </p:nvSpPr>
        <p:spPr>
          <a:xfrm>
            <a:off x="-2667000" y="-228600"/>
            <a:ext cx="10972800" cy="1143000"/>
          </a:xfrm>
        </p:spPr>
        <p:txBody>
          <a:bodyPr/>
          <a:lstStyle/>
          <a:p>
            <a:r>
              <a:rPr lang="en-US" sz="5333" dirty="0">
                <a:solidFill>
                  <a:srgbClr val="FFFF00"/>
                </a:solidFill>
                <a:effectLst/>
                <a:latin typeface="Verdana" panose="020B0604030504040204" pitchFamily="34" charset="0"/>
                <a:ea typeface="Verdana" panose="020B0604030504040204" pitchFamily="34" charset="0"/>
              </a:rPr>
              <a:t>Questions</a:t>
            </a:r>
          </a:p>
        </p:txBody>
      </p:sp>
      <p:pic>
        <p:nvPicPr>
          <p:cNvPr id="4" name="Content Placeholder 3"/>
          <p:cNvPicPr>
            <a:picLocks noGrp="1" noChangeAspect="1"/>
          </p:cNvPicPr>
          <p:nvPr>
            <p:ph idx="1"/>
          </p:nvPr>
        </p:nvPicPr>
        <p:blipFill rotWithShape="1">
          <a:blip r:embed="rId2"/>
          <a:srcRect l="25475" t="8968" r="15951" b="13484"/>
          <a:stretch/>
        </p:blipFill>
        <p:spPr>
          <a:xfrm>
            <a:off x="4040393" y="762000"/>
            <a:ext cx="8151607" cy="6070600"/>
          </a:xfrm>
          <a:prstGeom prst="rect">
            <a:avLst/>
          </a:prstGeom>
        </p:spPr>
      </p:pic>
      <p:pic>
        <p:nvPicPr>
          <p:cNvPr id="5" name="Picture 4" descr="A picture containing text&#10;&#10;AI-generated content may be incorrect.">
            <a:extLst>
              <a:ext uri="{FF2B5EF4-FFF2-40B4-BE49-F238E27FC236}">
                <a16:creationId xmlns:a16="http://schemas.microsoft.com/office/drawing/2014/main" id="{6A868179-66CB-C07D-6674-CFFC0F02B938}"/>
              </a:ext>
            </a:extLst>
          </p:cNvPr>
          <p:cNvPicPr>
            <a:picLocks noChangeAspect="1"/>
          </p:cNvPicPr>
          <p:nvPr/>
        </p:nvPicPr>
        <p:blipFill>
          <a:blip r:embed="rId3" cstate="print">
            <a:extLst>
              <a:ext uri="{28A0092B-C50C-407E-A947-70E740481C1C}">
                <a14:useLocalDpi xmlns:a14="http://schemas.microsoft.com/office/drawing/2010/main" val="0"/>
              </a:ext>
            </a:extLst>
          </a:blip>
          <a:srcRect l="16667" r="16667" b="-1852"/>
          <a:stretch/>
        </p:blipFill>
        <p:spPr>
          <a:xfrm>
            <a:off x="10287000" y="44179"/>
            <a:ext cx="1905000" cy="1870982"/>
          </a:xfrm>
          <a:prstGeom prst="rect">
            <a:avLst/>
          </a:prstGeom>
        </p:spPr>
      </p:pic>
      <p:pic>
        <p:nvPicPr>
          <p:cNvPr id="1026" name="Picture 2">
            <a:extLst>
              <a:ext uri="{FF2B5EF4-FFF2-40B4-BE49-F238E27FC236}">
                <a16:creationId xmlns:a16="http://schemas.microsoft.com/office/drawing/2014/main" id="{F6BA58DB-48B9-02F7-FF82-F7C1E1C128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2438400"/>
            <a:ext cx="3525298" cy="35252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331620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37C76E-4895-07DD-5DBB-11A782CC7FBD}"/>
              </a:ext>
            </a:extLst>
          </p:cNvPr>
          <p:cNvSpPr>
            <a:spLocks noGrp="1"/>
          </p:cNvSpPr>
          <p:nvPr>
            <p:ph type="title"/>
          </p:nvPr>
        </p:nvSpPr>
        <p:spPr>
          <a:xfrm>
            <a:off x="580176" y="-152400"/>
            <a:ext cx="10972800" cy="1143000"/>
          </a:xfrm>
        </p:spPr>
        <p:txBody>
          <a:bodyPr/>
          <a:lstStyle/>
          <a:p>
            <a:r>
              <a:rPr lang="en-US" dirty="0">
                <a:solidFill>
                  <a:srgbClr val="FFFF00"/>
                </a:solidFill>
              </a:rPr>
              <a:t>Literature Cited </a:t>
            </a:r>
          </a:p>
        </p:txBody>
      </p:sp>
      <p:sp>
        <p:nvSpPr>
          <p:cNvPr id="3" name="Content Placeholder 2">
            <a:extLst>
              <a:ext uri="{FF2B5EF4-FFF2-40B4-BE49-F238E27FC236}">
                <a16:creationId xmlns:a16="http://schemas.microsoft.com/office/drawing/2014/main" id="{2A6C4A5C-BC41-9DB5-1716-0C19A71175C4}"/>
              </a:ext>
            </a:extLst>
          </p:cNvPr>
          <p:cNvSpPr>
            <a:spLocks noGrp="1"/>
          </p:cNvSpPr>
          <p:nvPr>
            <p:ph idx="1"/>
          </p:nvPr>
        </p:nvSpPr>
        <p:spPr>
          <a:xfrm>
            <a:off x="586966" y="1295400"/>
            <a:ext cx="10972800" cy="4530725"/>
          </a:xfrm>
        </p:spPr>
        <p:txBody>
          <a:bodyPr/>
          <a:lstStyle/>
          <a:p>
            <a:pPr marL="0" marR="0" indent="0">
              <a:buFont typeface="+mj-lt"/>
              <a:buAutoNum type="arabicPeriod"/>
              <a:tabLst>
                <a:tab pos="228600" algn="l"/>
                <a:tab pos="457200" algn="l"/>
                <a:tab pos="685800" algn="l"/>
                <a:tab pos="914400" algn="l"/>
                <a:tab pos="1143000" algn="l"/>
                <a:tab pos="1371600" algn="l"/>
                <a:tab pos="1600200" algn="l"/>
                <a:tab pos="1828800" algn="l"/>
                <a:tab pos="2057400" algn="l"/>
                <a:tab pos="2286000" algn="l"/>
                <a:tab pos="2743200" algn="l"/>
                <a:tab pos="3200400" algn="l"/>
                <a:tab pos="3657600" algn="l"/>
                <a:tab pos="4114800" algn="l"/>
                <a:tab pos="4572000" algn="l"/>
                <a:tab pos="5029200" algn="l"/>
                <a:tab pos="5486400" algn="l"/>
                <a:tab pos="5886450" algn="l"/>
              </a:tabLst>
            </a:pPr>
            <a:r>
              <a:rPr lang="en-US" sz="1600" dirty="0">
                <a:effectLst/>
                <a:latin typeface="Arial" panose="020B0604020202020204" pitchFamily="34" charset="0"/>
                <a:ea typeface="Times New Roman" panose="02020603050405020304" pitchFamily="18" charset="0"/>
                <a:cs typeface="Times New Roman" panose="02020603050405020304" pitchFamily="18" charset="0"/>
              </a:rPr>
              <a:t> 		Elliott, D. G., Conway, C. M., McKibben, C. L., </a:t>
            </a:r>
            <a:r>
              <a:rPr lang="en-US" sz="1600" dirty="0" err="1">
                <a:effectLst/>
                <a:latin typeface="Arial" panose="020B0604020202020204" pitchFamily="34" charset="0"/>
                <a:ea typeface="Times New Roman" panose="02020603050405020304" pitchFamily="18" charset="0"/>
                <a:cs typeface="Times New Roman" panose="02020603050405020304" pitchFamily="18" charset="0"/>
              </a:rPr>
              <a:t>MacKenzie</a:t>
            </a:r>
            <a:r>
              <a:rPr lang="en-US" sz="1600" dirty="0">
                <a:effectLst/>
                <a:latin typeface="Arial" panose="020B0604020202020204" pitchFamily="34" charset="0"/>
                <a:ea typeface="Times New Roman" panose="02020603050405020304" pitchFamily="18" charset="0"/>
                <a:cs typeface="Times New Roman" panose="02020603050405020304" pitchFamily="18" charset="0"/>
              </a:rPr>
              <a:t>, A. H., Hart, L. M., Groner, M. L., Purcell, M. K., Gregg, 		J. 	L., &amp; Hershberger, P. K. (2021). Differential susceptibility of Yukon River and Salish Sea stocks of Chinook 		salmon </a:t>
            </a:r>
            <a:r>
              <a:rPr lang="en-US" sz="1600" i="1" dirty="0">
                <a:effectLst/>
                <a:latin typeface="Arial" panose="020B0604020202020204" pitchFamily="34" charset="0"/>
                <a:ea typeface="Times New Roman" panose="02020603050405020304" pitchFamily="18" charset="0"/>
                <a:cs typeface="Times New Roman" panose="02020603050405020304" pitchFamily="18" charset="0"/>
              </a:rPr>
              <a:t>Oncorhynchus tshawytscha</a:t>
            </a:r>
            <a:r>
              <a:rPr lang="en-US" sz="1600" dirty="0">
                <a:effectLst/>
                <a:latin typeface="Arial" panose="020B0604020202020204" pitchFamily="34" charset="0"/>
                <a:ea typeface="Times New Roman" panose="02020603050405020304" pitchFamily="18" charset="0"/>
                <a:cs typeface="Times New Roman" panose="02020603050405020304" pitchFamily="18" charset="0"/>
              </a:rPr>
              <a:t> to </a:t>
            </a:r>
            <a:r>
              <a:rPr lang="en-US" sz="1600" dirty="0" err="1">
                <a:effectLst/>
                <a:latin typeface="Arial" panose="020B0604020202020204" pitchFamily="34" charset="0"/>
                <a:ea typeface="Times New Roman" panose="02020603050405020304" pitchFamily="18" charset="0"/>
                <a:cs typeface="Times New Roman" panose="02020603050405020304" pitchFamily="18" charset="0"/>
              </a:rPr>
              <a:t>ichthyophoniasis</a:t>
            </a:r>
            <a:r>
              <a:rPr lang="en-US" sz="1600" dirty="0">
                <a:effectLst/>
                <a:latin typeface="Arial" panose="020B0604020202020204" pitchFamily="34" charset="0"/>
                <a:ea typeface="Times New Roman" panose="02020603050405020304" pitchFamily="18" charset="0"/>
                <a:cs typeface="Times New Roman" panose="02020603050405020304" pitchFamily="18" charset="0"/>
              </a:rPr>
              <a:t>. Diseases of aquatic organisms, 144, 123–131. 			</a:t>
            </a:r>
            <a:r>
              <a:rPr lang="en-US" sz="1600" dirty="0">
                <a:effectLst/>
                <a:latin typeface="Arial" panose="020B0604020202020204" pitchFamily="34" charset="0"/>
                <a:ea typeface="Times New Roman" panose="02020603050405020304" pitchFamily="18" charset="0"/>
                <a:cs typeface="Times New Roman" panose="02020603050405020304" pitchFamily="18" charset="0"/>
                <a:hlinkClick r:id="rId2"/>
              </a:rPr>
              <a:t>https://doi.org/10.3354/dao03577</a:t>
            </a:r>
            <a:endParaRPr lang="en-US" sz="160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a:buFont typeface="+mj-lt"/>
              <a:buAutoNum type="arabicPeriod"/>
              <a:tabLst>
                <a:tab pos="228600" algn="l"/>
                <a:tab pos="457200" algn="l"/>
                <a:tab pos="685800" algn="l"/>
                <a:tab pos="914400" algn="l"/>
                <a:tab pos="1143000" algn="l"/>
                <a:tab pos="1371600" algn="l"/>
                <a:tab pos="1600200" algn="l"/>
                <a:tab pos="1828800" algn="l"/>
                <a:tab pos="2057400" algn="l"/>
                <a:tab pos="2286000" algn="l"/>
                <a:tab pos="2743200" algn="l"/>
                <a:tab pos="3200400" algn="l"/>
                <a:tab pos="3657600" algn="l"/>
                <a:tab pos="4114800" algn="l"/>
                <a:tab pos="4572000" algn="l"/>
                <a:tab pos="5029200" algn="l"/>
                <a:tab pos="5486400" algn="l"/>
                <a:tab pos="5886450" algn="l"/>
              </a:tabLst>
            </a:pPr>
            <a:r>
              <a:rPr lang="en-US" sz="1600" dirty="0">
                <a:effectLst/>
                <a:latin typeface="Arial" panose="020B0604020202020204" pitchFamily="34" charset="0"/>
                <a:ea typeface="Times New Roman" panose="02020603050405020304" pitchFamily="18" charset="0"/>
                <a:cs typeface="Times New Roman" panose="02020603050405020304" pitchFamily="18" charset="0"/>
              </a:rPr>
              <a:t>Ferguson, J., F. West, and Z. W. Liller. 2022. Evaluating parasite associated mortality of Yukon Canadian-origin 		Chinook salmon. Alaska Department of Fish and Game, Division of Commercial Fisheries, Regional Operational 		Plan No. ROP.CF.3A.2022.03, Anchorage</a:t>
            </a:r>
          </a:p>
          <a:p>
            <a:pPr marL="0" marR="0">
              <a:buFont typeface="+mj-lt"/>
              <a:buAutoNum type="arabicPeriod"/>
              <a:tabLst>
                <a:tab pos="228600" algn="l"/>
                <a:tab pos="457200" algn="l"/>
                <a:tab pos="685800" algn="l"/>
                <a:tab pos="914400" algn="l"/>
                <a:tab pos="1143000" algn="l"/>
                <a:tab pos="1371600" algn="l"/>
                <a:tab pos="1600200" algn="l"/>
                <a:tab pos="1828800" algn="l"/>
                <a:tab pos="2057400" algn="l"/>
                <a:tab pos="2286000" algn="l"/>
                <a:tab pos="2743200" algn="l"/>
                <a:tab pos="3200400" algn="l"/>
                <a:tab pos="3657600" algn="l"/>
                <a:tab pos="4114800" algn="l"/>
                <a:tab pos="4572000" algn="l"/>
                <a:tab pos="5029200" algn="l"/>
                <a:tab pos="5486400" algn="l"/>
                <a:tab pos="5886450" algn="l"/>
              </a:tabLst>
            </a:pPr>
            <a:r>
              <a:rPr lang="en-US" sz="1600" dirty="0">
                <a:effectLst/>
                <a:latin typeface="Arial" panose="020B0604020202020204" pitchFamily="34" charset="0"/>
                <a:ea typeface="Times New Roman" panose="02020603050405020304" pitchFamily="18" charset="0"/>
                <a:cs typeface="Times New Roman" panose="02020603050405020304" pitchFamily="18" charset="0"/>
              </a:rPr>
              <a:t>Gregg, J.L., Hershberger, P.K., Neat, A.S., Jayasekera, H.T., Ferguson, J.A., Powers, R.L., and Purcell, M.K. 		(2022) A phylogeny based on cytochrome-c oxidase gene sequences identifies sympatric </a:t>
            </a:r>
            <a:r>
              <a:rPr lang="en-US" sz="1600" i="1" dirty="0" err="1">
                <a:effectLst/>
                <a:latin typeface="Arial" panose="020B0604020202020204" pitchFamily="34" charset="0"/>
                <a:ea typeface="Times New Roman" panose="02020603050405020304" pitchFamily="18" charset="0"/>
                <a:cs typeface="Times New Roman" panose="02020603050405020304" pitchFamily="18" charset="0"/>
              </a:rPr>
              <a:t>Ichthyophonus</a:t>
            </a:r>
            <a:r>
              <a:rPr lang="en-US" sz="1600" dirty="0">
                <a:effectLst/>
                <a:latin typeface="Arial" panose="020B0604020202020204" pitchFamily="34" charset="0"/>
                <a:ea typeface="Times New Roman" panose="02020603050405020304" pitchFamily="18" charset="0"/>
                <a:cs typeface="Times New Roman" panose="02020603050405020304" pitchFamily="18" charset="0"/>
              </a:rPr>
              <a:t> 			genotypes in the NE Pacific Ocean. Dis </a:t>
            </a:r>
            <a:r>
              <a:rPr lang="en-US" sz="1600" dirty="0" err="1">
                <a:effectLst/>
                <a:latin typeface="Arial" panose="020B0604020202020204" pitchFamily="34" charset="0"/>
                <a:ea typeface="Times New Roman" panose="02020603050405020304" pitchFamily="18" charset="0"/>
                <a:cs typeface="Times New Roman" panose="02020603050405020304" pitchFamily="18" charset="0"/>
              </a:rPr>
              <a:t>Aquat</a:t>
            </a:r>
            <a:r>
              <a:rPr lang="en-US" sz="1600" dirty="0">
                <a:effectLst/>
                <a:latin typeface="Arial" panose="020B0604020202020204" pitchFamily="34" charset="0"/>
                <a:ea typeface="Times New Roman" panose="02020603050405020304" pitchFamily="18" charset="0"/>
                <a:cs typeface="Times New Roman" panose="02020603050405020304" pitchFamily="18" charset="0"/>
              </a:rPr>
              <a:t> Org 150: 61-67.</a:t>
            </a:r>
          </a:p>
          <a:p>
            <a:pPr marL="0" marR="0">
              <a:buFont typeface="+mj-lt"/>
              <a:buAutoNum type="arabicPeriod"/>
              <a:tabLst>
                <a:tab pos="228600" algn="l"/>
                <a:tab pos="457200" algn="l"/>
                <a:tab pos="685800" algn="l"/>
                <a:tab pos="914400" algn="l"/>
                <a:tab pos="1143000" algn="l"/>
                <a:tab pos="1371600" algn="l"/>
                <a:tab pos="1600200" algn="l"/>
                <a:tab pos="1828800" algn="l"/>
                <a:tab pos="2057400" algn="l"/>
                <a:tab pos="2286000" algn="l"/>
                <a:tab pos="2743200" algn="l"/>
                <a:tab pos="3200400" algn="l"/>
                <a:tab pos="3657600" algn="l"/>
                <a:tab pos="4114800" algn="l"/>
                <a:tab pos="4572000" algn="l"/>
                <a:tab pos="5029200" algn="l"/>
                <a:tab pos="5486400" algn="l"/>
                <a:tab pos="5886450" algn="l"/>
              </a:tabLst>
            </a:pPr>
            <a:r>
              <a:rPr lang="en-US" sz="1600" dirty="0">
                <a:effectLst/>
                <a:latin typeface="Arial" panose="020B0604020202020204" pitchFamily="34" charset="0"/>
                <a:ea typeface="Times New Roman" panose="02020603050405020304" pitchFamily="18" charset="0"/>
                <a:cs typeface="Times New Roman" panose="02020603050405020304" pitchFamily="18" charset="0"/>
              </a:rPr>
              <a:t>Hamazaki T, Kahler E, Borba BM, Burton T. Impact of </a:t>
            </a:r>
            <a:r>
              <a:rPr lang="en-US" sz="1600" dirty="0" err="1">
                <a:effectLst/>
                <a:latin typeface="Arial" panose="020B0604020202020204" pitchFamily="34" charset="0"/>
                <a:ea typeface="Times New Roman" panose="02020603050405020304" pitchFamily="18" charset="0"/>
                <a:cs typeface="Times New Roman" panose="02020603050405020304" pitchFamily="18" charset="0"/>
              </a:rPr>
              <a:t>Ichthyophonus</a:t>
            </a:r>
            <a:r>
              <a:rPr lang="en-US" sz="1600" dirty="0">
                <a:effectLst/>
                <a:latin typeface="Arial" panose="020B0604020202020204" pitchFamily="34" charset="0"/>
                <a:ea typeface="Times New Roman" panose="02020603050405020304" pitchFamily="18" charset="0"/>
                <a:cs typeface="Times New Roman" panose="02020603050405020304" pitchFamily="18" charset="0"/>
              </a:rPr>
              <a:t> infection on spawning success of Yukon 		River Chinook salmon Oncorhynchus tshawytscha. Dis </a:t>
            </a:r>
            <a:r>
              <a:rPr lang="en-US" sz="1600" dirty="0" err="1">
                <a:effectLst/>
                <a:latin typeface="Arial" panose="020B0604020202020204" pitchFamily="34" charset="0"/>
                <a:ea typeface="Times New Roman" panose="02020603050405020304" pitchFamily="18" charset="0"/>
                <a:cs typeface="Times New Roman" panose="02020603050405020304" pitchFamily="18" charset="0"/>
              </a:rPr>
              <a:t>Aquat</a:t>
            </a:r>
            <a:r>
              <a:rPr lang="en-US" sz="1600" dirty="0">
                <a:effectLst/>
                <a:latin typeface="Arial" panose="020B0604020202020204" pitchFamily="34" charset="0"/>
                <a:ea typeface="Times New Roman" panose="02020603050405020304" pitchFamily="18" charset="0"/>
                <a:cs typeface="Times New Roman" panose="02020603050405020304" pitchFamily="18" charset="0"/>
              </a:rPr>
              <a:t> Organ. 2013 Nov 6;106(3):207-15. </a:t>
            </a:r>
            <a:r>
              <a:rPr lang="en-US" sz="1600" dirty="0" err="1">
                <a:effectLst/>
                <a:latin typeface="Arial" panose="020B0604020202020204" pitchFamily="34" charset="0"/>
                <a:ea typeface="Times New Roman" panose="02020603050405020304" pitchFamily="18" charset="0"/>
                <a:cs typeface="Times New Roman" panose="02020603050405020304" pitchFamily="18" charset="0"/>
              </a:rPr>
              <a:t>doi</a:t>
            </a:r>
            <a:r>
              <a:rPr lang="en-US" sz="1600" dirty="0">
                <a:effectLst/>
                <a:latin typeface="Arial" panose="020B0604020202020204" pitchFamily="34" charset="0"/>
                <a:ea typeface="Times New Roman" panose="02020603050405020304" pitchFamily="18" charset="0"/>
                <a:cs typeface="Times New Roman" panose="02020603050405020304" pitchFamily="18" charset="0"/>
              </a:rPr>
              <a:t>: 			10.3354/dao02657. PMID: 24191998.</a:t>
            </a:r>
          </a:p>
          <a:p>
            <a:pPr marL="0" marR="0">
              <a:buFont typeface="+mj-lt"/>
              <a:buAutoNum type="arabicPeriod"/>
              <a:tabLst>
                <a:tab pos="228600" algn="l"/>
                <a:tab pos="457200" algn="l"/>
                <a:tab pos="685800" algn="l"/>
                <a:tab pos="914400" algn="l"/>
                <a:tab pos="1143000" algn="l"/>
                <a:tab pos="1371600" algn="l"/>
                <a:tab pos="1600200" algn="l"/>
                <a:tab pos="1828800" algn="l"/>
                <a:tab pos="2057400" algn="l"/>
                <a:tab pos="2286000" algn="l"/>
                <a:tab pos="2743200" algn="l"/>
                <a:tab pos="3200400" algn="l"/>
                <a:tab pos="3657600" algn="l"/>
                <a:tab pos="4114800" algn="l"/>
                <a:tab pos="4572000" algn="l"/>
                <a:tab pos="5029200" algn="l"/>
                <a:tab pos="5486400" algn="l"/>
                <a:tab pos="5886450" algn="l"/>
              </a:tabLst>
            </a:pPr>
            <a:r>
              <a:rPr lang="en-US" sz="1600" dirty="0">
                <a:effectLst/>
                <a:latin typeface="Arial" panose="020B0604020202020204" pitchFamily="34" charset="0"/>
                <a:ea typeface="Times New Roman" panose="02020603050405020304" pitchFamily="18" charset="0"/>
                <a:cs typeface="Times New Roman" panose="02020603050405020304" pitchFamily="18" charset="0"/>
              </a:rPr>
              <a:t>Jones, S.R.M. and Dawe, S.C. (2002) </a:t>
            </a:r>
            <a:r>
              <a:rPr lang="en-US" sz="1600" i="1" dirty="0" err="1">
                <a:effectLst/>
                <a:latin typeface="Arial" panose="020B0604020202020204" pitchFamily="34" charset="0"/>
                <a:ea typeface="Times New Roman" panose="02020603050405020304" pitchFamily="18" charset="0"/>
                <a:cs typeface="Times New Roman" panose="02020603050405020304" pitchFamily="18" charset="0"/>
              </a:rPr>
              <a:t>Ichthyophonus</a:t>
            </a:r>
            <a:r>
              <a:rPr lang="en-US" sz="1600" i="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600" i="1" dirty="0" err="1">
                <a:effectLst/>
                <a:latin typeface="Arial" panose="020B0604020202020204" pitchFamily="34" charset="0"/>
                <a:ea typeface="Times New Roman" panose="02020603050405020304" pitchFamily="18" charset="0"/>
                <a:cs typeface="Times New Roman" panose="02020603050405020304" pitchFamily="18" charset="0"/>
              </a:rPr>
              <a:t>hoferi</a:t>
            </a:r>
            <a:r>
              <a:rPr lang="en-US" sz="1600" dirty="0">
                <a:effectLst/>
                <a:latin typeface="Arial" panose="020B0604020202020204" pitchFamily="34" charset="0"/>
                <a:ea typeface="Times New Roman" panose="02020603050405020304" pitchFamily="18" charset="0"/>
                <a:cs typeface="Times New Roman" panose="02020603050405020304" pitchFamily="18" charset="0"/>
              </a:rPr>
              <a:t> Plehn and </a:t>
            </a:r>
            <a:r>
              <a:rPr lang="en-US" sz="1600" dirty="0" err="1">
                <a:effectLst/>
                <a:latin typeface="Arial" panose="020B0604020202020204" pitchFamily="34" charset="0"/>
                <a:ea typeface="Times New Roman" panose="02020603050405020304" pitchFamily="18" charset="0"/>
                <a:cs typeface="Times New Roman" panose="02020603050405020304" pitchFamily="18" charset="0"/>
              </a:rPr>
              <a:t>Muslow</a:t>
            </a:r>
            <a:r>
              <a:rPr lang="en-US" sz="1600" dirty="0">
                <a:effectLst/>
                <a:latin typeface="Arial" panose="020B0604020202020204" pitchFamily="34" charset="0"/>
                <a:ea typeface="Times New Roman" panose="02020603050405020304" pitchFamily="18" charset="0"/>
                <a:cs typeface="Times New Roman" panose="02020603050405020304" pitchFamily="18" charset="0"/>
              </a:rPr>
              <a:t> in British Columbia stocks of Pacific 		herring, </a:t>
            </a:r>
            <a:r>
              <a:rPr lang="en-US" sz="1600" i="1" dirty="0">
                <a:effectLst/>
                <a:latin typeface="Arial" panose="020B0604020202020204" pitchFamily="34" charset="0"/>
                <a:ea typeface="Times New Roman" panose="02020603050405020304" pitchFamily="18" charset="0"/>
                <a:cs typeface="Times New Roman" panose="02020603050405020304" pitchFamily="18" charset="0"/>
              </a:rPr>
              <a:t>Clupea </a:t>
            </a:r>
            <a:r>
              <a:rPr lang="en-US" sz="1600" i="1" dirty="0" err="1">
                <a:effectLst/>
                <a:latin typeface="Arial" panose="020B0604020202020204" pitchFamily="34" charset="0"/>
                <a:ea typeface="Times New Roman" panose="02020603050405020304" pitchFamily="18" charset="0"/>
                <a:cs typeface="Times New Roman" panose="02020603050405020304" pitchFamily="18" charset="0"/>
              </a:rPr>
              <a:t>pallasi</a:t>
            </a:r>
            <a:r>
              <a:rPr lang="en-US" sz="1600" dirty="0">
                <a:effectLst/>
                <a:latin typeface="Arial" panose="020B0604020202020204" pitchFamily="34" charset="0"/>
                <a:ea typeface="Times New Roman" panose="02020603050405020304" pitchFamily="18" charset="0"/>
                <a:cs typeface="Times New Roman" panose="02020603050405020304" pitchFamily="18" charset="0"/>
              </a:rPr>
              <a:t> [sic] Valenciennes, and its infectivity to Chinook salmon, </a:t>
            </a:r>
            <a:r>
              <a:rPr lang="en-US" sz="1600" i="1" dirty="0">
                <a:effectLst/>
                <a:latin typeface="Arial" panose="020B0604020202020204" pitchFamily="34" charset="0"/>
                <a:ea typeface="Times New Roman" panose="02020603050405020304" pitchFamily="18" charset="0"/>
                <a:cs typeface="Times New Roman" panose="02020603050405020304" pitchFamily="18" charset="0"/>
              </a:rPr>
              <a:t>Oncorhynchus tshawytscha</a:t>
            </a:r>
            <a:r>
              <a:rPr lang="en-US" sz="1600" dirty="0">
                <a:effectLst/>
                <a:latin typeface="Arial" panose="020B0604020202020204" pitchFamily="34" charset="0"/>
                <a:ea typeface="Times New Roman" panose="02020603050405020304" pitchFamily="18" charset="0"/>
                <a:cs typeface="Times New Roman" panose="02020603050405020304" pitchFamily="18" charset="0"/>
              </a:rPr>
              <a:t> 		(Walbaum). J Fish Dis 25: 415−421.</a:t>
            </a:r>
          </a:p>
          <a:p>
            <a:pPr marL="0" marR="0">
              <a:buFont typeface="+mj-lt"/>
              <a:buAutoNum type="arabicPeriod"/>
              <a:tabLst>
                <a:tab pos="228600" algn="l"/>
                <a:tab pos="457200" algn="l"/>
                <a:tab pos="685800" algn="l"/>
                <a:tab pos="914400" algn="l"/>
                <a:tab pos="1143000" algn="l"/>
                <a:tab pos="1371600" algn="l"/>
                <a:tab pos="1600200" algn="l"/>
                <a:tab pos="1828800" algn="l"/>
                <a:tab pos="2057400" algn="l"/>
                <a:tab pos="2286000" algn="l"/>
                <a:tab pos="2743200" algn="l"/>
                <a:tab pos="3200400" algn="l"/>
                <a:tab pos="3657600" algn="l"/>
                <a:tab pos="4114800" algn="l"/>
                <a:tab pos="4572000" algn="l"/>
                <a:tab pos="5029200" algn="l"/>
                <a:tab pos="5486400" algn="l"/>
                <a:tab pos="5886450" algn="l"/>
              </a:tabLst>
            </a:pPr>
            <a:r>
              <a:rPr lang="en-US" sz="1600" dirty="0">
                <a:effectLst/>
                <a:latin typeface="Arial" panose="020B0604020202020204" pitchFamily="34" charset="0"/>
                <a:ea typeface="Times New Roman" panose="02020603050405020304" pitchFamily="18" charset="0"/>
                <a:cs typeface="Times New Roman" panose="02020603050405020304" pitchFamily="18" charset="0"/>
              </a:rPr>
              <a:t>Kocan, R., Hershberger, P., Winton, J. (2004) </a:t>
            </a:r>
            <a:r>
              <a:rPr lang="en-US" sz="1600" dirty="0" err="1">
                <a:effectLst/>
                <a:latin typeface="Arial" panose="020B0604020202020204" pitchFamily="34" charset="0"/>
                <a:ea typeface="Times New Roman" panose="02020603050405020304" pitchFamily="18" charset="0"/>
                <a:cs typeface="Times New Roman" panose="02020603050405020304" pitchFamily="18" charset="0"/>
              </a:rPr>
              <a:t>Ichthyophoniasis</a:t>
            </a:r>
            <a:r>
              <a:rPr lang="en-US" sz="1600" dirty="0">
                <a:effectLst/>
                <a:latin typeface="Arial" panose="020B0604020202020204" pitchFamily="34" charset="0"/>
                <a:ea typeface="Times New Roman" panose="02020603050405020304" pitchFamily="18" charset="0"/>
                <a:cs typeface="Times New Roman" panose="02020603050405020304" pitchFamily="18" charset="0"/>
              </a:rPr>
              <a:t>: An emerging disease of Chinook salmon in the 		Yukon River. J. </a:t>
            </a:r>
            <a:r>
              <a:rPr lang="en-US" sz="1600" dirty="0" err="1">
                <a:effectLst/>
                <a:latin typeface="Arial" panose="020B0604020202020204" pitchFamily="34" charset="0"/>
                <a:ea typeface="Times New Roman" panose="02020603050405020304" pitchFamily="18" charset="0"/>
                <a:cs typeface="Times New Roman" panose="02020603050405020304" pitchFamily="18" charset="0"/>
              </a:rPr>
              <a:t>Aquat</a:t>
            </a:r>
            <a:r>
              <a:rPr lang="en-US" sz="1600" dirty="0">
                <a:effectLst/>
                <a:latin typeface="Arial" panose="020B0604020202020204" pitchFamily="34" charset="0"/>
                <a:ea typeface="Times New Roman" panose="02020603050405020304" pitchFamily="18" charset="0"/>
                <a:cs typeface="Times New Roman" panose="02020603050405020304" pitchFamily="18" charset="0"/>
              </a:rPr>
              <a:t>. Anim. Health, 16 (2), 58-72.</a:t>
            </a:r>
          </a:p>
          <a:p>
            <a:pPr marL="0" marR="0">
              <a:buFont typeface="+mj-lt"/>
              <a:buAutoNum type="arabicPeriod"/>
              <a:tabLst>
                <a:tab pos="228600" algn="l"/>
                <a:tab pos="457200" algn="l"/>
                <a:tab pos="685800" algn="l"/>
                <a:tab pos="914400" algn="l"/>
                <a:tab pos="1143000" algn="l"/>
                <a:tab pos="1371600" algn="l"/>
                <a:tab pos="1600200" algn="l"/>
                <a:tab pos="1828800" algn="l"/>
                <a:tab pos="2057400" algn="l"/>
                <a:tab pos="2286000" algn="l"/>
                <a:tab pos="2743200" algn="l"/>
                <a:tab pos="3200400" algn="l"/>
                <a:tab pos="3657600" algn="l"/>
                <a:tab pos="4114800" algn="l"/>
                <a:tab pos="4572000" algn="l"/>
                <a:tab pos="5029200" algn="l"/>
                <a:tab pos="5486400" algn="l"/>
                <a:tab pos="5886450" algn="l"/>
              </a:tabLst>
            </a:pPr>
            <a:r>
              <a:rPr lang="en-US" sz="1600" dirty="0">
                <a:effectLst/>
                <a:latin typeface="Arial" panose="020B0604020202020204" pitchFamily="34" charset="0"/>
                <a:ea typeface="Times New Roman" panose="02020603050405020304" pitchFamily="18" charset="0"/>
                <a:cs typeface="Times New Roman" panose="02020603050405020304" pitchFamily="18" charset="0"/>
              </a:rPr>
              <a:t>White, V.C., Morado, J.F., Crosson, L.M., </a:t>
            </a:r>
            <a:r>
              <a:rPr lang="en-US" sz="1600" dirty="0" err="1">
                <a:effectLst/>
                <a:latin typeface="Arial" panose="020B0604020202020204" pitchFamily="34" charset="0"/>
                <a:ea typeface="Times New Roman" panose="02020603050405020304" pitchFamily="18" charset="0"/>
                <a:cs typeface="Times New Roman" panose="02020603050405020304" pitchFamily="18" charset="0"/>
              </a:rPr>
              <a:t>Vadopalas</a:t>
            </a:r>
            <a:r>
              <a:rPr lang="en-US" sz="1600" dirty="0">
                <a:effectLst/>
                <a:latin typeface="Arial" panose="020B0604020202020204" pitchFamily="34" charset="0"/>
                <a:ea typeface="Times New Roman" panose="02020603050405020304" pitchFamily="18" charset="0"/>
                <a:cs typeface="Times New Roman" panose="02020603050405020304" pitchFamily="18" charset="0"/>
              </a:rPr>
              <a:t>, B., Friedman, C.S. (2013) Development and validation of a 		quantitative PCR assay for </a:t>
            </a:r>
            <a:r>
              <a:rPr lang="en-US" sz="1600" i="1" dirty="0" err="1">
                <a:effectLst/>
                <a:latin typeface="Arial" panose="020B0604020202020204" pitchFamily="34" charset="0"/>
                <a:ea typeface="Times New Roman" panose="02020603050405020304" pitchFamily="18" charset="0"/>
                <a:cs typeface="Times New Roman" panose="02020603050405020304" pitchFamily="18" charset="0"/>
              </a:rPr>
              <a:t>Ichthyophonus</a:t>
            </a:r>
            <a:r>
              <a:rPr lang="en-US" sz="1600" dirty="0">
                <a:effectLst/>
                <a:latin typeface="Arial" panose="020B0604020202020204" pitchFamily="34" charset="0"/>
                <a:ea typeface="Times New Roman" panose="02020603050405020304" pitchFamily="18" charset="0"/>
                <a:cs typeface="Times New Roman" panose="02020603050405020304" pitchFamily="18" charset="0"/>
              </a:rPr>
              <a:t> spp. Dis. </a:t>
            </a:r>
            <a:r>
              <a:rPr lang="en-US" sz="1600" dirty="0" err="1">
                <a:effectLst/>
                <a:latin typeface="Arial" panose="020B0604020202020204" pitchFamily="34" charset="0"/>
                <a:ea typeface="Times New Roman" panose="02020603050405020304" pitchFamily="18" charset="0"/>
                <a:cs typeface="Times New Roman" panose="02020603050405020304" pitchFamily="18" charset="0"/>
              </a:rPr>
              <a:t>Aquat</a:t>
            </a:r>
            <a:r>
              <a:rPr lang="en-US" sz="1600" dirty="0">
                <a:effectLst/>
                <a:latin typeface="Arial" panose="020B0604020202020204" pitchFamily="34" charset="0"/>
                <a:ea typeface="Times New Roman" panose="02020603050405020304" pitchFamily="18" charset="0"/>
                <a:cs typeface="Times New Roman" panose="02020603050405020304" pitchFamily="18" charset="0"/>
              </a:rPr>
              <a:t>. Organ. 104, 69-81.</a:t>
            </a:r>
          </a:p>
          <a:p>
            <a:pPr marL="0">
              <a:buNone/>
            </a:pPr>
            <a:endParaRPr lang="en-US" sz="160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a:buNone/>
            </a:pPr>
            <a:endParaRPr lang="en-US" dirty="0"/>
          </a:p>
        </p:txBody>
      </p:sp>
    </p:spTree>
    <p:extLst>
      <p:ext uri="{BB962C8B-B14F-4D97-AF65-F5344CB8AC3E}">
        <p14:creationId xmlns:p14="http://schemas.microsoft.com/office/powerpoint/2010/main" val="17171856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D87EFE-55D5-4D7A-88AC-B962102376F0}"/>
              </a:ext>
            </a:extLst>
          </p:cNvPr>
          <p:cNvSpPr>
            <a:spLocks noGrp="1"/>
          </p:cNvSpPr>
          <p:nvPr>
            <p:ph type="title"/>
          </p:nvPr>
        </p:nvSpPr>
        <p:spPr>
          <a:xfrm>
            <a:off x="152399" y="264440"/>
            <a:ext cx="11887200" cy="1143000"/>
          </a:xfrm>
        </p:spPr>
        <p:txBody>
          <a:bodyPr/>
          <a:lstStyle/>
          <a:p>
            <a:r>
              <a:rPr lang="en-US" sz="5067" dirty="0">
                <a:solidFill>
                  <a:srgbClr val="FFFF00"/>
                </a:solidFill>
                <a:effectLst/>
                <a:latin typeface="Verdana" panose="020B0604030504040204" pitchFamily="34" charset="0"/>
                <a:ea typeface="Verdana" panose="020B0604030504040204" pitchFamily="34" charset="0"/>
                <a:cs typeface="Times New Roman" panose="02020603050405020304" pitchFamily="18" charset="0"/>
              </a:rPr>
              <a:t>Previous Yukon Chinook </a:t>
            </a:r>
            <a:r>
              <a:rPr lang="en-US" sz="5067" i="1" dirty="0">
                <a:solidFill>
                  <a:srgbClr val="FFFF00"/>
                </a:solidFill>
                <a:effectLst/>
                <a:latin typeface="Verdana" panose="020B0604030504040204" pitchFamily="34" charset="0"/>
                <a:ea typeface="Verdana" panose="020B0604030504040204" pitchFamily="34" charset="0"/>
                <a:cs typeface="Times New Roman" panose="02020603050405020304" pitchFamily="18" charset="0"/>
              </a:rPr>
              <a:t>Ich</a:t>
            </a:r>
            <a:r>
              <a:rPr lang="en-US" sz="5067" dirty="0">
                <a:solidFill>
                  <a:srgbClr val="FFFF00"/>
                </a:solidFill>
                <a:effectLst/>
                <a:latin typeface="Verdana" panose="020B0604030504040204" pitchFamily="34" charset="0"/>
                <a:ea typeface="Verdana" panose="020B0604030504040204" pitchFamily="34" charset="0"/>
                <a:cs typeface="Times New Roman" panose="02020603050405020304" pitchFamily="18" charset="0"/>
              </a:rPr>
              <a:t> Studies</a:t>
            </a:r>
            <a:endParaRPr lang="en-US" sz="5067" dirty="0">
              <a:effectLst/>
              <a:latin typeface="Verdana" panose="020B0604030504040204" pitchFamily="34" charset="0"/>
              <a:ea typeface="Verdana" panose="020B0604030504040204" pitchFamily="34" charset="0"/>
            </a:endParaRPr>
          </a:p>
        </p:txBody>
      </p:sp>
      <p:sp>
        <p:nvSpPr>
          <p:cNvPr id="3" name="Content Placeholder 2">
            <a:extLst>
              <a:ext uri="{FF2B5EF4-FFF2-40B4-BE49-F238E27FC236}">
                <a16:creationId xmlns:a16="http://schemas.microsoft.com/office/drawing/2014/main" id="{FB4460F6-003E-401E-AD8D-A654F1FF5549}"/>
              </a:ext>
            </a:extLst>
          </p:cNvPr>
          <p:cNvSpPr>
            <a:spLocks noGrp="1"/>
          </p:cNvSpPr>
          <p:nvPr>
            <p:ph idx="1"/>
          </p:nvPr>
        </p:nvSpPr>
        <p:spPr>
          <a:xfrm>
            <a:off x="0" y="1803400"/>
            <a:ext cx="12192000" cy="5689600"/>
          </a:xfrm>
        </p:spPr>
        <p:txBody>
          <a:bodyPr/>
          <a:lstStyle/>
          <a:p>
            <a:pPr>
              <a:spcBef>
                <a:spcPts val="800"/>
              </a:spcBef>
              <a:spcAft>
                <a:spcPts val="800"/>
              </a:spcAft>
            </a:pPr>
            <a:r>
              <a:rPr lang="en-US" sz="4000" dirty="0">
                <a:effectLst/>
                <a:latin typeface="Verdana" panose="020B0604030504040204" pitchFamily="34" charset="0"/>
                <a:ea typeface="Verdana" panose="020B0604030504040204" pitchFamily="34" charset="0"/>
                <a:cs typeface="Times New Roman" panose="02020603050405020304" pitchFamily="18" charset="0"/>
              </a:rPr>
              <a:t>Early 2000’s: low runs &amp; </a:t>
            </a:r>
            <a:r>
              <a:rPr lang="en-US" sz="4000" i="1" dirty="0">
                <a:effectLst/>
                <a:latin typeface="Verdana" panose="020B0604030504040204" pitchFamily="34" charset="0"/>
                <a:ea typeface="Verdana" panose="020B0604030504040204" pitchFamily="34" charset="0"/>
                <a:cs typeface="Times New Roman" panose="02020603050405020304" pitchFamily="18" charset="0"/>
              </a:rPr>
              <a:t>Ich</a:t>
            </a:r>
            <a:r>
              <a:rPr lang="en-US" sz="4000" dirty="0">
                <a:effectLst/>
                <a:latin typeface="Verdana" panose="020B0604030504040204" pitchFamily="34" charset="0"/>
                <a:ea typeface="Verdana" panose="020B0604030504040204" pitchFamily="34" charset="0"/>
                <a:cs typeface="Times New Roman" panose="02020603050405020304" pitchFamily="18" charset="0"/>
              </a:rPr>
              <a:t>, several studies</a:t>
            </a:r>
            <a:endParaRPr lang="en-US" sz="40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marL="0" indent="0">
              <a:spcBef>
                <a:spcPts val="800"/>
              </a:spcBef>
              <a:spcAft>
                <a:spcPts val="800"/>
              </a:spcAft>
              <a:buNone/>
            </a:pPr>
            <a:r>
              <a:rPr lang="en-US" sz="2933" dirty="0">
                <a:effectLst/>
                <a:latin typeface="Verdana" panose="020B0604030504040204" pitchFamily="34" charset="0"/>
                <a:ea typeface="Verdana" panose="020B0604030504040204" pitchFamily="34" charset="0"/>
                <a:cs typeface="Times New Roman" panose="02020603050405020304" pitchFamily="18" charset="0"/>
              </a:rPr>
              <a:t>   1) </a:t>
            </a:r>
            <a:r>
              <a:rPr lang="en-US" sz="2933" i="1" dirty="0">
                <a:effectLst/>
                <a:latin typeface="Verdana" panose="020B0604030504040204" pitchFamily="34" charset="0"/>
                <a:ea typeface="Verdana" panose="020B0604030504040204" pitchFamily="34" charset="0"/>
                <a:cs typeface="Times New Roman" panose="02020603050405020304" pitchFamily="18" charset="0"/>
              </a:rPr>
              <a:t>Ich   </a:t>
            </a:r>
            <a:r>
              <a:rPr lang="en-US" sz="2933" dirty="0">
                <a:effectLst/>
                <a:latin typeface="Verdana" panose="020B0604030504040204" pitchFamily="34" charset="0"/>
                <a:ea typeface="Verdana" panose="020B0604030504040204" pitchFamily="34" charset="0"/>
                <a:cs typeface="Times New Roman" panose="02020603050405020304" pitchFamily="18" charset="0"/>
              </a:rPr>
              <a:t>lower-mid river, then   at spawning grounds</a:t>
            </a:r>
            <a:endParaRPr lang="en-US" sz="2933"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marL="0" indent="0">
              <a:spcBef>
                <a:spcPts val="800"/>
              </a:spcBef>
              <a:spcAft>
                <a:spcPts val="800"/>
              </a:spcAft>
              <a:buNone/>
            </a:pPr>
            <a:r>
              <a:rPr lang="en-US" sz="2933"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933" dirty="0">
                <a:effectLst/>
                <a:latin typeface="Verdana" panose="020B0604030504040204" pitchFamily="34" charset="0"/>
                <a:ea typeface="Verdana" panose="020B0604030504040204" pitchFamily="34" charset="0"/>
                <a:cs typeface="Times New Roman" panose="02020603050405020304" pitchFamily="18" charset="0"/>
              </a:rPr>
              <a:t>2)   prevalence upriver = assoc. mortality 60% </a:t>
            </a:r>
          </a:p>
          <a:p>
            <a:pPr marL="0" indent="0">
              <a:spcBef>
                <a:spcPts val="800"/>
              </a:spcBef>
              <a:spcAft>
                <a:spcPts val="800"/>
              </a:spcAft>
              <a:buNone/>
            </a:pPr>
            <a:r>
              <a:rPr lang="en-US" sz="2933" dirty="0">
                <a:effectLst/>
                <a:latin typeface="Verdana" panose="020B0604030504040204" pitchFamily="34" charset="0"/>
                <a:ea typeface="Verdana" panose="020B0604030504040204" pitchFamily="34" charset="0"/>
                <a:cs typeface="Times New Roman" panose="02020603050405020304" pitchFamily="18" charset="0"/>
              </a:rPr>
              <a:t>         </a:t>
            </a:r>
            <a:r>
              <a:rPr lang="en-US" sz="2400" dirty="0">
                <a:effectLst/>
                <a:latin typeface="Verdana" panose="020B0604030504040204" pitchFamily="34" charset="0"/>
                <a:ea typeface="Verdana" panose="020B0604030504040204" pitchFamily="34" charset="0"/>
                <a:cs typeface="Times New Roman" panose="02020603050405020304" pitchFamily="18" charset="0"/>
              </a:rPr>
              <a:t>(Kocan et al., 2004)</a:t>
            </a:r>
          </a:p>
          <a:p>
            <a:pPr marL="0" indent="0">
              <a:spcBef>
                <a:spcPts val="800"/>
              </a:spcBef>
              <a:spcAft>
                <a:spcPts val="800"/>
              </a:spcAft>
              <a:buNone/>
            </a:pPr>
            <a:r>
              <a:rPr lang="en-US" sz="2933" dirty="0">
                <a:effectLst/>
                <a:latin typeface="Verdana" panose="020B0604030504040204" pitchFamily="34" charset="0"/>
                <a:ea typeface="Verdana" panose="020B0604030504040204" pitchFamily="34" charset="0"/>
                <a:cs typeface="Times New Roman" panose="02020603050405020304" pitchFamily="18" charset="0"/>
              </a:rPr>
              <a:t>   3) Infected fish spawn as successful uninfected </a:t>
            </a:r>
          </a:p>
          <a:p>
            <a:pPr marL="0" indent="0">
              <a:spcBef>
                <a:spcPts val="800"/>
              </a:spcBef>
              <a:spcAft>
                <a:spcPts val="800"/>
              </a:spcAft>
              <a:buNone/>
            </a:pPr>
            <a:r>
              <a:rPr lang="en-US" sz="24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dirty="0">
                <a:effectLst/>
                <a:latin typeface="Verdana" panose="020B0604030504040204" pitchFamily="34" charset="0"/>
                <a:ea typeface="Verdana" panose="020B0604030504040204" pitchFamily="34" charset="0"/>
                <a:cs typeface="Times New Roman" panose="02020603050405020304" pitchFamily="18" charset="0"/>
              </a:rPr>
              <a:t>(Hamazaki et al. 2013)</a:t>
            </a:r>
            <a:r>
              <a:rPr lang="en-US" sz="2400" dirty="0">
                <a:solidFill>
                  <a:srgbClr val="FFFF00"/>
                </a:solidFill>
                <a:effectLst/>
                <a:latin typeface="Verdana" panose="020B0604030504040204" pitchFamily="34" charset="0"/>
                <a:ea typeface="Verdana" panose="020B0604030504040204" pitchFamily="34" charset="0"/>
                <a:cs typeface="Times New Roman" panose="02020603050405020304" pitchFamily="18" charset="0"/>
              </a:rPr>
              <a:t> </a:t>
            </a:r>
          </a:p>
          <a:p>
            <a:pPr marL="0" indent="0">
              <a:spcBef>
                <a:spcPts val="800"/>
              </a:spcBef>
              <a:spcAft>
                <a:spcPts val="800"/>
              </a:spcAft>
              <a:buNone/>
            </a:pPr>
            <a:r>
              <a:rPr lang="en-US" sz="2400" dirty="0">
                <a:solidFill>
                  <a:srgbClr val="FFFF00"/>
                </a:solidFill>
                <a:effectLst/>
                <a:latin typeface="Verdana" panose="020B0604030504040204" pitchFamily="34" charset="0"/>
                <a:ea typeface="Verdana" panose="020B0604030504040204" pitchFamily="34" charset="0"/>
                <a:cs typeface="Times New Roman" panose="02020603050405020304" pitchFamily="18" charset="0"/>
              </a:rPr>
              <a:t>			</a:t>
            </a:r>
            <a:r>
              <a:rPr lang="en-US" sz="3200" b="1" u="sng" dirty="0">
                <a:solidFill>
                  <a:srgbClr val="FFFF00"/>
                </a:solidFill>
                <a:effectLst/>
                <a:latin typeface="Verdana" panose="020B0604030504040204" pitchFamily="34" charset="0"/>
                <a:ea typeface="Verdana" panose="020B0604030504040204" pitchFamily="34" charset="0"/>
                <a:cs typeface="Times New Roman" panose="02020603050405020304" pitchFamily="18" charset="0"/>
              </a:rPr>
              <a:t>Prevalence only!</a:t>
            </a:r>
            <a:endParaRPr lang="en-US" sz="3200" b="1" u="sng" dirty="0">
              <a:effectLst/>
              <a:latin typeface="Verdana" panose="020B0604030504040204" pitchFamily="34" charset="0"/>
              <a:ea typeface="Verdana" panose="020B0604030504040204" pitchFamily="34" charset="0"/>
              <a:cs typeface="Times New Roman" panose="02020603050405020304" pitchFamily="18" charset="0"/>
            </a:endParaRPr>
          </a:p>
        </p:txBody>
      </p:sp>
      <p:sp>
        <p:nvSpPr>
          <p:cNvPr id="4" name="Down Arrow 3">
            <a:extLst>
              <a:ext uri="{FF2B5EF4-FFF2-40B4-BE49-F238E27FC236}">
                <a16:creationId xmlns:a16="http://schemas.microsoft.com/office/drawing/2014/main" id="{64320235-CB27-4A96-A9A7-6685BAB0CECB}"/>
              </a:ext>
            </a:extLst>
          </p:cNvPr>
          <p:cNvSpPr/>
          <p:nvPr/>
        </p:nvSpPr>
        <p:spPr bwMode="auto">
          <a:xfrm rot="10800000">
            <a:off x="1727200" y="2717800"/>
            <a:ext cx="203203" cy="355600"/>
          </a:xfrm>
          <a:prstGeom prst="down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eaLnBrk="0" fontAlgn="base" hangingPunct="0">
              <a:spcBef>
                <a:spcPct val="0"/>
              </a:spcBef>
              <a:spcAft>
                <a:spcPct val="0"/>
              </a:spcAft>
            </a:pPr>
            <a:r>
              <a:rPr lang="en-US" sz="2400" dirty="0">
                <a:ln>
                  <a:solidFill>
                    <a:srgbClr val="FFFFFF"/>
                  </a:solidFill>
                </a:ln>
                <a:solidFill>
                  <a:srgbClr val="FFFFFF"/>
                </a:solidFill>
                <a:latin typeface="Arial" charset="0"/>
              </a:rPr>
              <a:t> </a:t>
            </a:r>
          </a:p>
        </p:txBody>
      </p:sp>
      <p:sp>
        <p:nvSpPr>
          <p:cNvPr id="5" name="Down Arrow 3">
            <a:extLst>
              <a:ext uri="{FF2B5EF4-FFF2-40B4-BE49-F238E27FC236}">
                <a16:creationId xmlns:a16="http://schemas.microsoft.com/office/drawing/2014/main" id="{C9ADE00D-D5CE-44AD-9216-E80B0BF270C8}"/>
              </a:ext>
            </a:extLst>
          </p:cNvPr>
          <p:cNvSpPr/>
          <p:nvPr/>
        </p:nvSpPr>
        <p:spPr bwMode="auto">
          <a:xfrm>
            <a:off x="6096000" y="2717800"/>
            <a:ext cx="203201" cy="355600"/>
          </a:xfrm>
          <a:prstGeom prst="down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eaLnBrk="0" fontAlgn="base" hangingPunct="0">
              <a:spcBef>
                <a:spcPct val="0"/>
              </a:spcBef>
              <a:spcAft>
                <a:spcPct val="0"/>
              </a:spcAft>
            </a:pPr>
            <a:endParaRPr lang="en-US" sz="2400">
              <a:ln>
                <a:solidFill>
                  <a:srgbClr val="FFFFFF"/>
                </a:solidFill>
              </a:ln>
              <a:solidFill>
                <a:srgbClr val="FFFFFF"/>
              </a:solidFill>
              <a:latin typeface="Arial" charset="0"/>
            </a:endParaRPr>
          </a:p>
        </p:txBody>
      </p:sp>
      <p:sp>
        <p:nvSpPr>
          <p:cNvPr id="6" name="Down Arrow 3">
            <a:extLst>
              <a:ext uri="{FF2B5EF4-FFF2-40B4-BE49-F238E27FC236}">
                <a16:creationId xmlns:a16="http://schemas.microsoft.com/office/drawing/2014/main" id="{8F18D9B7-AAD8-44EC-8570-2FBA3BAD5CB2}"/>
              </a:ext>
            </a:extLst>
          </p:cNvPr>
          <p:cNvSpPr/>
          <p:nvPr/>
        </p:nvSpPr>
        <p:spPr bwMode="auto">
          <a:xfrm>
            <a:off x="1016000" y="3429000"/>
            <a:ext cx="203200" cy="304800"/>
          </a:xfrm>
          <a:prstGeom prst="down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eaLnBrk="0" fontAlgn="base" hangingPunct="0">
              <a:spcBef>
                <a:spcPct val="0"/>
              </a:spcBef>
              <a:spcAft>
                <a:spcPct val="0"/>
              </a:spcAft>
            </a:pPr>
            <a:endParaRPr lang="en-US" sz="2400">
              <a:ln>
                <a:solidFill>
                  <a:srgbClr val="FFFFFF"/>
                </a:solidFill>
              </a:ln>
              <a:solidFill>
                <a:srgbClr val="FFFFFF"/>
              </a:solidFill>
              <a:latin typeface="Arial" charset="0"/>
            </a:endParaRPr>
          </a:p>
        </p:txBody>
      </p:sp>
      <p:pic>
        <p:nvPicPr>
          <p:cNvPr id="7" name="Picture 6" descr="A person cutting a cake&#10;&#10;Description automatically generated with medium confidence">
            <a:extLst>
              <a:ext uri="{FF2B5EF4-FFF2-40B4-BE49-F238E27FC236}">
                <a16:creationId xmlns:a16="http://schemas.microsoft.com/office/drawing/2014/main" id="{EDE03667-07DE-4F0F-B7C4-316BD3B20FA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0328" r="2593" b="4093"/>
          <a:stretch/>
        </p:blipFill>
        <p:spPr>
          <a:xfrm>
            <a:off x="9448800" y="3281121"/>
            <a:ext cx="3046451" cy="3568700"/>
          </a:xfrm>
          <a:prstGeom prst="rect">
            <a:avLst/>
          </a:prstGeom>
        </p:spPr>
      </p:pic>
    </p:spTree>
    <p:extLst>
      <p:ext uri="{BB962C8B-B14F-4D97-AF65-F5344CB8AC3E}">
        <p14:creationId xmlns:p14="http://schemas.microsoft.com/office/powerpoint/2010/main" val="7567768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20" y="-46880"/>
            <a:ext cx="11988800" cy="1143000"/>
          </a:xfrm>
        </p:spPr>
        <p:txBody>
          <a:bodyPr/>
          <a:lstStyle/>
          <a:p>
            <a:r>
              <a:rPr lang="en-US" sz="5333" i="1" dirty="0">
                <a:solidFill>
                  <a:srgbClr val="FFFF00"/>
                </a:solidFill>
                <a:effectLst/>
                <a:latin typeface="Verdana" panose="020B0604030504040204" pitchFamily="34" charset="0"/>
                <a:ea typeface="Verdana" panose="020B0604030504040204" pitchFamily="34" charset="0"/>
                <a:cs typeface="Times New Roman" panose="02020603050405020304" pitchFamily="18" charset="0"/>
              </a:rPr>
              <a:t>Ich</a:t>
            </a:r>
            <a:r>
              <a:rPr lang="en-US" sz="5333" dirty="0">
                <a:solidFill>
                  <a:srgbClr val="FFFF00"/>
                </a:solidFill>
                <a:effectLst/>
                <a:latin typeface="Verdana" panose="020B0604030504040204" pitchFamily="34" charset="0"/>
                <a:ea typeface="Verdana" panose="020B0604030504040204" pitchFamily="34" charset="0"/>
                <a:cs typeface="Times New Roman" panose="02020603050405020304" pitchFamily="18" charset="0"/>
              </a:rPr>
              <a:t> Resurgence</a:t>
            </a:r>
            <a:endParaRPr lang="en-US" sz="5333" dirty="0">
              <a:effectLst/>
              <a:latin typeface="Verdana" panose="020B0604030504040204" pitchFamily="34" charset="0"/>
              <a:ea typeface="Verdana" panose="020B0604030504040204" pitchFamily="34" charset="0"/>
              <a:cs typeface="Times New Roman" panose="02020603050405020304" pitchFamily="18" charset="0"/>
            </a:endParaRPr>
          </a:p>
        </p:txBody>
      </p:sp>
      <p:sp>
        <p:nvSpPr>
          <p:cNvPr id="3" name="Content Placeholder 2"/>
          <p:cNvSpPr>
            <a:spLocks noGrp="1"/>
          </p:cNvSpPr>
          <p:nvPr>
            <p:ph idx="1"/>
          </p:nvPr>
        </p:nvSpPr>
        <p:spPr>
          <a:xfrm>
            <a:off x="0" y="1193800"/>
            <a:ext cx="12598400" cy="5486400"/>
          </a:xfrm>
        </p:spPr>
        <p:txBody>
          <a:bodyPr/>
          <a:lstStyle/>
          <a:p>
            <a:pPr marL="457189" lvl="1" indent="-457189">
              <a:spcBef>
                <a:spcPts val="1600"/>
              </a:spcBef>
              <a:spcAft>
                <a:spcPts val="800"/>
              </a:spcAft>
              <a:buClr>
                <a:schemeClr val="hlink"/>
              </a:buClr>
              <a:buSzPct val="90000"/>
              <a:buBlip>
                <a:blip r:embed="rId4"/>
              </a:buBlip>
            </a:pPr>
            <a:r>
              <a:rPr lang="en-US" sz="2933" dirty="0">
                <a:effectLst/>
                <a:latin typeface="Verdana" panose="020B0604030504040204" pitchFamily="34" charset="0"/>
                <a:ea typeface="Verdana" panose="020B0604030504040204" pitchFamily="34" charset="0"/>
                <a:cs typeface="Times New Roman" panose="02020603050405020304" pitchFamily="18" charset="0"/>
              </a:rPr>
              <a:t>2020: record </a:t>
            </a:r>
            <a:r>
              <a:rPr lang="en-US" sz="2933" i="1" dirty="0">
                <a:effectLst/>
                <a:latin typeface="Verdana" panose="020B0604030504040204" pitchFamily="34" charset="0"/>
                <a:ea typeface="Verdana" panose="020B0604030504040204" pitchFamily="34" charset="0"/>
                <a:cs typeface="Times New Roman" panose="02020603050405020304" pitchFamily="18" charset="0"/>
              </a:rPr>
              <a:t>Ich</a:t>
            </a:r>
            <a:r>
              <a:rPr lang="en-US" sz="2933" dirty="0">
                <a:effectLst/>
                <a:latin typeface="Verdana" panose="020B0604030504040204" pitchFamily="34" charset="0"/>
                <a:ea typeface="Verdana" panose="020B0604030504040204" pitchFamily="34" charset="0"/>
                <a:cs typeface="Times New Roman" panose="02020603050405020304" pitchFamily="18" charset="0"/>
              </a:rPr>
              <a:t> Rampart Rapids since monitoring </a:t>
            </a:r>
            <a:r>
              <a:rPr lang="en-US" sz="2400" dirty="0">
                <a:effectLst/>
                <a:latin typeface="Verdana" panose="020B0604030504040204" pitchFamily="34" charset="0"/>
                <a:ea typeface="Verdana" panose="020B0604030504040204" pitchFamily="34" charset="0"/>
                <a:cs typeface="Times New Roman" panose="02020603050405020304" pitchFamily="18" charset="0"/>
              </a:rPr>
              <a:t>(2000’s) </a:t>
            </a:r>
          </a:p>
          <a:p>
            <a:pPr marL="990575" lvl="2" indent="-457189">
              <a:spcBef>
                <a:spcPts val="800"/>
              </a:spcBef>
              <a:spcAft>
                <a:spcPts val="800"/>
              </a:spcAft>
              <a:buClr>
                <a:schemeClr val="hlink"/>
              </a:buClr>
              <a:buBlip>
                <a:blip r:embed="rId4"/>
              </a:buBlip>
            </a:pPr>
            <a:r>
              <a:rPr lang="en-US" sz="2533" dirty="0">
                <a:effectLst/>
                <a:latin typeface="Verdana" panose="020B0604030504040204" pitchFamily="34" charset="0"/>
                <a:ea typeface="Verdana" panose="020B0604030504040204" pitchFamily="34" charset="0"/>
                <a:cs typeface="Times New Roman" panose="02020603050405020304" pitchFamily="18" charset="0"/>
              </a:rPr>
              <a:t>Limited sampling on Chena and </a:t>
            </a:r>
            <a:r>
              <a:rPr lang="en-US" sz="2533" dirty="0" err="1">
                <a:effectLst/>
                <a:latin typeface="Verdana" panose="020B0604030504040204" pitchFamily="34" charset="0"/>
                <a:ea typeface="Verdana" panose="020B0604030504040204" pitchFamily="34" charset="0"/>
                <a:cs typeface="Times New Roman" panose="02020603050405020304" pitchFamily="18" charset="0"/>
              </a:rPr>
              <a:t>Salcha</a:t>
            </a:r>
            <a:r>
              <a:rPr lang="en-US" sz="2533" dirty="0">
                <a:effectLst/>
                <a:latin typeface="Verdana" panose="020B0604030504040204" pitchFamily="34" charset="0"/>
                <a:ea typeface="Verdana" panose="020B0604030504040204" pitchFamily="34" charset="0"/>
                <a:cs typeface="Times New Roman" panose="02020603050405020304" pitchFamily="18" charset="0"/>
              </a:rPr>
              <a:t> spawning grounds (hi H</a:t>
            </a:r>
            <a:r>
              <a:rPr lang="en-US" sz="2533" baseline="-25000" dirty="0">
                <a:effectLst/>
                <a:latin typeface="Verdana" panose="020B0604030504040204" pitchFamily="34" charset="0"/>
                <a:ea typeface="Verdana" panose="020B0604030504040204" pitchFamily="34" charset="0"/>
                <a:cs typeface="Times New Roman" panose="02020603050405020304" pitchFamily="18" charset="0"/>
              </a:rPr>
              <a:t>2</a:t>
            </a:r>
            <a:r>
              <a:rPr lang="en-US" sz="2533" dirty="0">
                <a:effectLst/>
                <a:latin typeface="Verdana" panose="020B0604030504040204" pitchFamily="34" charset="0"/>
                <a:ea typeface="Verdana" panose="020B0604030504040204" pitchFamily="34" charset="0"/>
                <a:cs typeface="Times New Roman" panose="02020603050405020304" pitchFamily="18" charset="0"/>
              </a:rPr>
              <a:t>0)</a:t>
            </a:r>
          </a:p>
          <a:p>
            <a:pPr marL="457189" lvl="1" indent="-457189">
              <a:spcBef>
                <a:spcPts val="800"/>
              </a:spcBef>
              <a:spcAft>
                <a:spcPts val="800"/>
              </a:spcAft>
              <a:buClr>
                <a:schemeClr val="hlink"/>
              </a:buClr>
              <a:buBlip>
                <a:blip r:embed="rId4"/>
              </a:buBlip>
            </a:pPr>
            <a:endParaRPr lang="en-US" sz="3200" dirty="0">
              <a:effectLst/>
              <a:latin typeface="Verdana" panose="020B0604030504040204" pitchFamily="34" charset="0"/>
              <a:ea typeface="Verdana" panose="020B0604030504040204" pitchFamily="34" charset="0"/>
              <a:cs typeface="Times New Roman" panose="02020603050405020304" pitchFamily="18" charset="0"/>
            </a:endParaRPr>
          </a:p>
          <a:p>
            <a:pPr marL="457189" lvl="1" indent="-457189">
              <a:spcBef>
                <a:spcPts val="800"/>
              </a:spcBef>
              <a:spcAft>
                <a:spcPts val="800"/>
              </a:spcAft>
              <a:buClr>
                <a:schemeClr val="hlink"/>
              </a:buClr>
              <a:buBlip>
                <a:blip r:embed="rId4"/>
              </a:buBlip>
            </a:pPr>
            <a:r>
              <a:rPr lang="en-US" sz="3200" dirty="0">
                <a:effectLst/>
                <a:latin typeface="Verdana" panose="020B0604030504040204" pitchFamily="34" charset="0"/>
                <a:ea typeface="Verdana" panose="020B0604030504040204" pitchFamily="34" charset="0"/>
                <a:cs typeface="Times New Roman" panose="02020603050405020304" pitchFamily="18" charset="0"/>
              </a:rPr>
              <a:t>Since 2020: large discrepancy fish abundance </a:t>
            </a:r>
          </a:p>
          <a:p>
            <a:pPr marL="990575" lvl="2" indent="-457189">
              <a:spcBef>
                <a:spcPts val="800"/>
              </a:spcBef>
              <a:spcAft>
                <a:spcPts val="800"/>
              </a:spcAft>
              <a:buClr>
                <a:schemeClr val="hlink"/>
              </a:buClr>
              <a:buBlip>
                <a:blip r:embed="rId4"/>
              </a:buBlip>
            </a:pPr>
            <a:r>
              <a:rPr lang="en-US" sz="2400" dirty="0">
                <a:effectLst/>
                <a:latin typeface="Verdana" panose="020B0604030504040204" pitchFamily="34" charset="0"/>
                <a:ea typeface="Verdana" panose="020B0604030504040204" pitchFamily="34" charset="0"/>
                <a:cs typeface="Times New Roman" panose="02020603050405020304" pitchFamily="18" charset="0"/>
              </a:rPr>
              <a:t>30-50% less Canadian-origin fish</a:t>
            </a:r>
          </a:p>
          <a:p>
            <a:pPr marL="990575" lvl="2" indent="-457189">
              <a:spcBef>
                <a:spcPts val="800"/>
              </a:spcBef>
              <a:spcAft>
                <a:spcPts val="800"/>
              </a:spcAft>
              <a:buClr>
                <a:schemeClr val="hlink"/>
              </a:buClr>
              <a:buBlip>
                <a:blip r:embed="rId4"/>
              </a:buBlip>
            </a:pPr>
            <a:r>
              <a:rPr lang="en-US" sz="2400" dirty="0">
                <a:effectLst/>
                <a:latin typeface="Verdana" panose="020B0604030504040204" pitchFamily="34" charset="0"/>
                <a:ea typeface="Verdana" panose="020B0604030504040204" pitchFamily="34" charset="0"/>
                <a:cs typeface="Times New Roman" panose="02020603050405020304" pitchFamily="18" charset="0"/>
              </a:rPr>
              <a:t>Sonar in lower river vs. sonar passage at border</a:t>
            </a:r>
          </a:p>
          <a:p>
            <a:pPr marL="457189" lvl="1" indent="-457189">
              <a:spcBef>
                <a:spcPts val="800"/>
              </a:spcBef>
              <a:spcAft>
                <a:spcPts val="800"/>
              </a:spcAft>
              <a:buClr>
                <a:schemeClr val="hlink"/>
              </a:buClr>
              <a:buBlip>
                <a:blip r:embed="rId4"/>
              </a:buBlip>
            </a:pPr>
            <a:endParaRPr lang="en-US" sz="3200" i="1" u="sng" dirty="0">
              <a:effectLst/>
              <a:latin typeface="Verdana" panose="020B0604030504040204" pitchFamily="34" charset="0"/>
              <a:ea typeface="Verdana" panose="020B0604030504040204" pitchFamily="34" charset="0"/>
              <a:cs typeface="Times New Roman" panose="02020603050405020304" pitchFamily="18" charset="0"/>
            </a:endParaRPr>
          </a:p>
          <a:p>
            <a:pPr marL="457189" lvl="1" indent="-457189">
              <a:spcBef>
                <a:spcPts val="800"/>
              </a:spcBef>
              <a:spcAft>
                <a:spcPts val="800"/>
              </a:spcAft>
              <a:buClr>
                <a:schemeClr val="hlink"/>
              </a:buClr>
              <a:buBlip>
                <a:blip r:embed="rId4"/>
              </a:buBlip>
            </a:pPr>
            <a:r>
              <a:rPr lang="en-US" sz="3200" i="1" u="sng" dirty="0">
                <a:effectLst/>
                <a:latin typeface="Verdana" panose="020B0604030504040204" pitchFamily="34" charset="0"/>
                <a:ea typeface="Verdana" panose="020B0604030504040204" pitchFamily="34" charset="0"/>
                <a:cs typeface="Times New Roman" panose="02020603050405020304" pitchFamily="18" charset="0"/>
              </a:rPr>
              <a:t>Ich</a:t>
            </a:r>
            <a:r>
              <a:rPr lang="en-US" sz="3200" u="sng" dirty="0">
                <a:effectLst/>
                <a:latin typeface="Verdana" panose="020B0604030504040204" pitchFamily="34" charset="0"/>
                <a:ea typeface="Verdana" panose="020B0604030504040204" pitchFamily="34" charset="0"/>
                <a:cs typeface="Times New Roman" panose="02020603050405020304" pitchFamily="18" charset="0"/>
              </a:rPr>
              <a:t>-associated </a:t>
            </a:r>
            <a:r>
              <a:rPr lang="en-US" sz="3200" i="1" u="sng" dirty="0" err="1">
                <a:effectLst/>
                <a:latin typeface="Verdana" panose="020B0604030504040204" pitchFamily="34" charset="0"/>
                <a:ea typeface="Verdana" panose="020B0604030504040204" pitchFamily="34" charset="0"/>
                <a:cs typeface="Times New Roman" panose="02020603050405020304" pitchFamily="18" charset="0"/>
              </a:rPr>
              <a:t>en</a:t>
            </a:r>
            <a:r>
              <a:rPr lang="en-US" sz="3200" i="1" u="sng" dirty="0">
                <a:effectLst/>
                <a:latin typeface="Verdana" panose="020B0604030504040204" pitchFamily="34" charset="0"/>
                <a:ea typeface="Verdana" panose="020B0604030504040204" pitchFamily="34" charset="0"/>
                <a:cs typeface="Times New Roman" panose="02020603050405020304" pitchFamily="18" charset="0"/>
              </a:rPr>
              <a:t> route </a:t>
            </a:r>
            <a:r>
              <a:rPr lang="en-US" sz="3200" u="sng" dirty="0">
                <a:effectLst/>
                <a:latin typeface="Verdana" panose="020B0604030504040204" pitchFamily="34" charset="0"/>
                <a:ea typeface="Verdana" panose="020B0604030504040204" pitchFamily="34" charset="0"/>
                <a:cs typeface="Times New Roman" panose="02020603050405020304" pitchFamily="18" charset="0"/>
              </a:rPr>
              <a:t>mortality leading hypothesis</a:t>
            </a:r>
          </a:p>
        </p:txBody>
      </p:sp>
      <p:grpSp>
        <p:nvGrpSpPr>
          <p:cNvPr id="8" name="Group 7">
            <a:extLst>
              <a:ext uri="{FF2B5EF4-FFF2-40B4-BE49-F238E27FC236}">
                <a16:creationId xmlns:a16="http://schemas.microsoft.com/office/drawing/2014/main" id="{86AA74B8-7CC7-47C7-B8AD-0A5C4072EB18}"/>
              </a:ext>
            </a:extLst>
          </p:cNvPr>
          <p:cNvGrpSpPr/>
          <p:nvPr/>
        </p:nvGrpSpPr>
        <p:grpSpPr>
          <a:xfrm>
            <a:off x="2133600" y="2006600"/>
            <a:ext cx="9652000" cy="4365176"/>
            <a:chOff x="1600200" y="1306283"/>
            <a:chExt cx="7239000" cy="3273882"/>
          </a:xfrm>
        </p:grpSpPr>
        <p:pic>
          <p:nvPicPr>
            <p:cNvPr id="5" name="Picture 4">
              <a:extLst>
                <a:ext uri="{FF2B5EF4-FFF2-40B4-BE49-F238E27FC236}">
                  <a16:creationId xmlns:a16="http://schemas.microsoft.com/office/drawing/2014/main" id="{2E0F5F23-42AC-95B3-8E9A-AD9C46E7981E}"/>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600200" y="1306283"/>
              <a:ext cx="5638800" cy="3273882"/>
            </a:xfrm>
            <a:prstGeom prst="rect">
              <a:avLst/>
            </a:prstGeom>
          </p:spPr>
        </p:pic>
        <p:grpSp>
          <p:nvGrpSpPr>
            <p:cNvPr id="7" name="Group 6">
              <a:extLst>
                <a:ext uri="{FF2B5EF4-FFF2-40B4-BE49-F238E27FC236}">
                  <a16:creationId xmlns:a16="http://schemas.microsoft.com/office/drawing/2014/main" id="{34FCA15F-DD74-46AA-A7C9-BCB6033C63FF}"/>
                </a:ext>
              </a:extLst>
            </p:cNvPr>
            <p:cNvGrpSpPr/>
            <p:nvPr/>
          </p:nvGrpSpPr>
          <p:grpSpPr>
            <a:xfrm>
              <a:off x="6736077" y="2481988"/>
              <a:ext cx="2103123" cy="1373666"/>
              <a:chOff x="6736077" y="2481988"/>
              <a:chExt cx="2103123" cy="1373666"/>
            </a:xfrm>
          </p:grpSpPr>
          <p:sp>
            <p:nvSpPr>
              <p:cNvPr id="4" name="TextBox 3">
                <a:extLst>
                  <a:ext uri="{FF2B5EF4-FFF2-40B4-BE49-F238E27FC236}">
                    <a16:creationId xmlns:a16="http://schemas.microsoft.com/office/drawing/2014/main" id="{2334B732-5B59-4CD3-BDEE-5F1A87AB4D1C}"/>
                  </a:ext>
                </a:extLst>
              </p:cNvPr>
              <p:cNvSpPr txBox="1"/>
              <p:nvPr/>
            </p:nvSpPr>
            <p:spPr>
              <a:xfrm>
                <a:off x="7239000" y="2481988"/>
                <a:ext cx="1600200" cy="346249"/>
              </a:xfrm>
              <a:prstGeom prst="rect">
                <a:avLst/>
              </a:prstGeom>
              <a:solidFill>
                <a:schemeClr val="tx1"/>
              </a:solidFill>
            </p:spPr>
            <p:txBody>
              <a:bodyPr wrap="square" rtlCol="0">
                <a:spAutoFit/>
              </a:bodyPr>
              <a:lstStyle/>
              <a:p>
                <a:pPr defTabSz="1219170"/>
                <a:r>
                  <a:rPr lang="en-US" sz="2400" dirty="0">
                    <a:solidFill>
                      <a:srgbClr val="000000"/>
                    </a:solidFill>
                    <a:latin typeface="Arial"/>
                  </a:rPr>
                  <a:t>Since 2020</a:t>
                </a:r>
              </a:p>
            </p:txBody>
          </p:sp>
          <p:sp>
            <p:nvSpPr>
              <p:cNvPr id="6" name="Arrow: Up 5">
                <a:extLst>
                  <a:ext uri="{FF2B5EF4-FFF2-40B4-BE49-F238E27FC236}">
                    <a16:creationId xmlns:a16="http://schemas.microsoft.com/office/drawing/2014/main" id="{7825BAA5-7A5C-4E8E-9892-AF910D563809}"/>
                  </a:ext>
                </a:extLst>
              </p:cNvPr>
              <p:cNvSpPr/>
              <p:nvPr/>
            </p:nvSpPr>
            <p:spPr bwMode="auto">
              <a:xfrm rot="2494868">
                <a:off x="6736077" y="2679149"/>
                <a:ext cx="304800" cy="1176505"/>
              </a:xfrm>
              <a:prstGeom prst="up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eaLnBrk="0" fontAlgn="base" hangingPunct="0">
                  <a:spcBef>
                    <a:spcPct val="0"/>
                  </a:spcBef>
                  <a:spcAft>
                    <a:spcPct val="0"/>
                  </a:spcAft>
                </a:pPr>
                <a:endParaRPr lang="en-US" sz="2400">
                  <a:solidFill>
                    <a:srgbClr val="FFFFFF"/>
                  </a:solidFill>
                  <a:latin typeface="Arial" charset="0"/>
                </a:endParaRPr>
              </a:p>
            </p:txBody>
          </p:sp>
        </p:grpSp>
      </p:grpSp>
    </p:spTree>
    <p:custDataLst>
      <p:tags r:id="rId1"/>
    </p:custDataLst>
    <p:extLst>
      <p:ext uri="{BB962C8B-B14F-4D97-AF65-F5344CB8AC3E}">
        <p14:creationId xmlns:p14="http://schemas.microsoft.com/office/powerpoint/2010/main" val="2191454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9"/>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42151-BA07-439A-BBAC-6F7D56E6F3B5}"/>
              </a:ext>
            </a:extLst>
          </p:cNvPr>
          <p:cNvSpPr>
            <a:spLocks noGrp="1"/>
          </p:cNvSpPr>
          <p:nvPr>
            <p:ph type="title"/>
          </p:nvPr>
        </p:nvSpPr>
        <p:spPr>
          <a:xfrm>
            <a:off x="101600" y="-228600"/>
            <a:ext cx="12090400" cy="1220787"/>
          </a:xfrm>
        </p:spPr>
        <p:txBody>
          <a:bodyPr/>
          <a:lstStyle/>
          <a:p>
            <a:r>
              <a:rPr lang="en-US" sz="5333" i="1" dirty="0">
                <a:solidFill>
                  <a:srgbClr val="FFFF00"/>
                </a:solidFill>
                <a:effectLst/>
                <a:latin typeface="Verdana" panose="020B0604030504040204" pitchFamily="34" charset="0"/>
                <a:ea typeface="Verdana" panose="020B0604030504040204" pitchFamily="34" charset="0"/>
                <a:cs typeface="Times New Roman" panose="02020603050405020304" pitchFamily="18" charset="0"/>
              </a:rPr>
              <a:t>Ich</a:t>
            </a:r>
            <a:r>
              <a:rPr lang="en-US" sz="5333" dirty="0">
                <a:solidFill>
                  <a:srgbClr val="FFFF00"/>
                </a:solidFill>
                <a:effectLst/>
                <a:latin typeface="Verdana" panose="020B0604030504040204" pitchFamily="34" charset="0"/>
                <a:ea typeface="Verdana" panose="020B0604030504040204" pitchFamily="34" charset="0"/>
                <a:cs typeface="Times New Roman" panose="02020603050405020304" pitchFamily="18" charset="0"/>
              </a:rPr>
              <a:t> Resurgence</a:t>
            </a:r>
            <a:endParaRPr lang="en-US" sz="5333" dirty="0">
              <a:effectLst/>
              <a:latin typeface="Verdana" panose="020B0604030504040204" pitchFamily="34" charset="0"/>
              <a:ea typeface="Verdana" panose="020B0604030504040204" pitchFamily="34" charset="0"/>
              <a:cs typeface="Times New Roman" panose="02020603050405020304" pitchFamily="18" charset="0"/>
            </a:endParaRPr>
          </a:p>
        </p:txBody>
      </p:sp>
      <p:pic>
        <p:nvPicPr>
          <p:cNvPr id="5" name="Content Placeholder 4">
            <a:extLst>
              <a:ext uri="{FF2B5EF4-FFF2-40B4-BE49-F238E27FC236}">
                <a16:creationId xmlns:a16="http://schemas.microsoft.com/office/drawing/2014/main" id="{0AD3FCEA-BE81-498B-A89D-F1251BFFB93B}"/>
              </a:ext>
            </a:extLst>
          </p:cNvPr>
          <p:cNvPicPr>
            <a:picLocks noGrp="1" noChangeAspect="1"/>
          </p:cNvPicPr>
          <p:nvPr>
            <p:ph idx="1"/>
          </p:nvPr>
        </p:nvPicPr>
        <p:blipFill rotWithShape="1">
          <a:blip r:embed="rId3"/>
          <a:srcRect l="9259" t="23157" r="70370" b="4904"/>
          <a:stretch/>
        </p:blipFill>
        <p:spPr>
          <a:xfrm>
            <a:off x="6947301" y="1193801"/>
            <a:ext cx="5080000" cy="5045740"/>
          </a:xfrm>
        </p:spPr>
      </p:pic>
      <p:pic>
        <p:nvPicPr>
          <p:cNvPr id="7" name="Picture 6">
            <a:extLst>
              <a:ext uri="{FF2B5EF4-FFF2-40B4-BE49-F238E27FC236}">
                <a16:creationId xmlns:a16="http://schemas.microsoft.com/office/drawing/2014/main" id="{86AE4565-0167-4678-93E9-5637A4078C94}"/>
              </a:ext>
            </a:extLst>
          </p:cNvPr>
          <p:cNvPicPr>
            <a:picLocks noChangeAspect="1"/>
          </p:cNvPicPr>
          <p:nvPr/>
        </p:nvPicPr>
        <p:blipFill rotWithShape="1">
          <a:blip r:embed="rId4"/>
          <a:srcRect l="5814" t="22437" r="70000" b="8519"/>
          <a:stretch/>
        </p:blipFill>
        <p:spPr>
          <a:xfrm>
            <a:off x="87424" y="879752"/>
            <a:ext cx="5199809" cy="4174848"/>
          </a:xfrm>
          <a:prstGeom prst="rect">
            <a:avLst/>
          </a:prstGeom>
        </p:spPr>
      </p:pic>
      <p:pic>
        <p:nvPicPr>
          <p:cNvPr id="9" name="Picture 8">
            <a:extLst>
              <a:ext uri="{FF2B5EF4-FFF2-40B4-BE49-F238E27FC236}">
                <a16:creationId xmlns:a16="http://schemas.microsoft.com/office/drawing/2014/main" id="{98BB4EC5-9CF7-494F-B3EB-C5F89D2988BA}"/>
              </a:ext>
            </a:extLst>
          </p:cNvPr>
          <p:cNvPicPr>
            <a:picLocks noChangeAspect="1"/>
          </p:cNvPicPr>
          <p:nvPr/>
        </p:nvPicPr>
        <p:blipFill rotWithShape="1">
          <a:blip r:embed="rId5"/>
          <a:srcRect l="6666" t="17407" r="70833" b="14445"/>
          <a:stretch/>
        </p:blipFill>
        <p:spPr>
          <a:xfrm>
            <a:off x="3251200" y="3696171"/>
            <a:ext cx="3860800" cy="3288829"/>
          </a:xfrm>
          <a:prstGeom prst="rect">
            <a:avLst/>
          </a:prstGeom>
        </p:spPr>
      </p:pic>
    </p:spTree>
    <p:extLst>
      <p:ext uri="{BB962C8B-B14F-4D97-AF65-F5344CB8AC3E}">
        <p14:creationId xmlns:p14="http://schemas.microsoft.com/office/powerpoint/2010/main" val="8628903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2" name="Group 28"/>
          <p:cNvGrpSpPr/>
          <p:nvPr/>
        </p:nvGrpSpPr>
        <p:grpSpPr>
          <a:xfrm>
            <a:off x="3582747" y="1949976"/>
            <a:ext cx="6175080" cy="3062142"/>
            <a:chOff x="3582747" y="1949976"/>
            <a:chExt cx="6175080" cy="3062142"/>
          </a:xfrm>
        </p:grpSpPr>
        <p:pic>
          <p:nvPicPr>
            <p:cNvPr id="3" name="Picture 9"/>
            <p:cNvPicPr>
              <a:picLocks noChangeAspect="1"/>
            </p:cNvPicPr>
            <p:nvPr/>
          </p:nvPicPr>
          <p:blipFill>
            <a:blip r:embed="rId2"/>
            <a:srcRect l="4881" t="6485" r="4740" b="11543"/>
            <a:stretch>
              <a:fillRect/>
            </a:stretch>
          </p:blipFill>
          <p:spPr>
            <a:xfrm>
              <a:off x="3582747" y="1949976"/>
              <a:ext cx="6175080" cy="3062142"/>
            </a:xfrm>
            <a:prstGeom prst="rect">
              <a:avLst/>
            </a:prstGeom>
            <a:noFill/>
            <a:ln cap="flat">
              <a:noFill/>
            </a:ln>
          </p:spPr>
        </p:pic>
        <p:sp>
          <p:nvSpPr>
            <p:cNvPr id="4" name="TextBox 23"/>
            <p:cNvSpPr txBox="1"/>
            <p:nvPr/>
          </p:nvSpPr>
          <p:spPr>
            <a:xfrm>
              <a:off x="3920837" y="4132777"/>
              <a:ext cx="867061" cy="369335"/>
            </a:xfrm>
            <a:prstGeom prst="rect">
              <a:avLst/>
            </a:prstGeom>
            <a:noFill/>
            <a:ln cap="flat">
              <a:noFill/>
            </a:ln>
          </p:spPr>
          <p:txBody>
            <a:bodyPr vert="horz" wrap="square" lIns="91440" tIns="45720" rIns="91440" bIns="45720" anchor="t" anchorCtr="0" compatLnSpc="1">
              <a:spAutoFit/>
            </a:bodyPr>
            <a:lstStyle/>
            <a:p>
              <a:pPr marL="0" marR="0" lvl="0" indent="0" algn="l"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1800" b="0" i="0" u="none" strike="noStrike" kern="1200" cap="none" spc="0" normalizeH="0" baseline="0" noProof="0">
                  <a:ln>
                    <a:noFill/>
                  </a:ln>
                  <a:solidFill>
                    <a:srgbClr val="C00000"/>
                  </a:solidFill>
                  <a:effectLst/>
                  <a:uLnTx/>
                  <a:uFillTx/>
                  <a:latin typeface="Calibri"/>
                  <a:ea typeface="+mn-ea"/>
                  <a:cs typeface="+mn-cs"/>
                </a:rPr>
                <a:t>Pilot</a:t>
              </a:r>
            </a:p>
          </p:txBody>
        </p:sp>
        <p:sp>
          <p:nvSpPr>
            <p:cNvPr id="5" name="TextBox 26"/>
            <p:cNvSpPr txBox="1"/>
            <p:nvPr/>
          </p:nvSpPr>
          <p:spPr>
            <a:xfrm>
              <a:off x="6930447" y="3170919"/>
              <a:ext cx="995918" cy="369335"/>
            </a:xfrm>
            <a:prstGeom prst="rect">
              <a:avLst/>
            </a:prstGeom>
            <a:noFill/>
            <a:ln cap="flat">
              <a:noFill/>
            </a:ln>
          </p:spPr>
          <p:txBody>
            <a:bodyPr vert="horz" wrap="square" lIns="91440" tIns="45720" rIns="91440" bIns="45720" anchor="t" anchorCtr="0" compatLnSpc="1">
              <a:spAutoFit/>
            </a:bodyPr>
            <a:lstStyle/>
            <a:p>
              <a:pPr marL="0" marR="0" lvl="0" indent="0" algn="l"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1800" b="0" i="0" u="none" strike="noStrike" kern="1200" cap="none" spc="0" normalizeH="0" baseline="0" noProof="0">
                  <a:ln>
                    <a:noFill/>
                  </a:ln>
                  <a:solidFill>
                    <a:srgbClr val="C00000"/>
                  </a:solidFill>
                  <a:effectLst/>
                  <a:uLnTx/>
                  <a:uFillTx/>
                  <a:latin typeface="Calibri"/>
                  <a:ea typeface="+mn-ea"/>
                  <a:cs typeface="+mn-cs"/>
                </a:rPr>
                <a:t>Eagle</a:t>
              </a:r>
            </a:p>
          </p:txBody>
        </p:sp>
      </p:grpSp>
      <p:sp>
        <p:nvSpPr>
          <p:cNvPr id="6" name="Slide Number Placeholder 2"/>
          <p:cNvSpPr txBox="1">
            <a:spLocks noGrp="1"/>
          </p:cNvSpPr>
          <p:nvPr>
            <p:ph type="sldNum" sz="quarter" idx="8"/>
          </p:nvPr>
        </p:nvSpPr>
        <p:spPr>
          <a:xfrm>
            <a:off x="9683980" y="6492880"/>
            <a:ext cx="984022" cy="365129"/>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6A3059C-5675-46BD-A6A5-93B6D89B6758}" type="slidenum">
              <a:rPr kumimoji="0" lang="en-US" sz="2000" b="0" i="0" u="none" strike="noStrike" kern="1200" cap="none" spc="0" normalizeH="0" baseline="0" noProof="0" smtClean="0">
                <a:ln>
                  <a:noFill/>
                </a:ln>
                <a:solidFill>
                  <a:srgbClr val="FFFFFF"/>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2000" b="0" i="0" u="none" strike="noStrike" kern="1200" cap="none" spc="0" normalizeH="0" baseline="0" noProof="0">
              <a:ln>
                <a:noFill/>
              </a:ln>
              <a:solidFill>
                <a:srgbClr val="FFFFFF"/>
              </a:solidFill>
              <a:effectLst/>
              <a:uLnTx/>
              <a:uFillTx/>
              <a:latin typeface="Calibri"/>
              <a:ea typeface="+mn-ea"/>
              <a:cs typeface="+mn-cs"/>
            </a:endParaRPr>
          </a:p>
        </p:txBody>
      </p:sp>
      <p:sp>
        <p:nvSpPr>
          <p:cNvPr id="7" name="Title 1"/>
          <p:cNvSpPr txBox="1">
            <a:spLocks noGrp="1"/>
          </p:cNvSpPr>
          <p:nvPr>
            <p:ph type="title" idx="4294967295"/>
          </p:nvPr>
        </p:nvSpPr>
        <p:spPr>
          <a:xfrm>
            <a:off x="4955654" y="1298374"/>
            <a:ext cx="5106988" cy="684208"/>
          </a:xfrm>
        </p:spPr>
        <p:txBody>
          <a:bodyPr anchorCtr="1">
            <a:normAutofit fontScale="90000"/>
          </a:bodyPr>
          <a:lstStyle/>
          <a:p>
            <a:pPr lvl="0" algn="ctr"/>
            <a:r>
              <a:rPr lang="en-US" b="1" i="1">
                <a:solidFill>
                  <a:srgbClr val="566D83"/>
                </a:solidFill>
              </a:rPr>
              <a:t>Four Consecutive Years of “Difference Between Estimates”</a:t>
            </a:r>
          </a:p>
        </p:txBody>
      </p:sp>
      <p:cxnSp>
        <p:nvCxnSpPr>
          <p:cNvPr id="8" name="Straight Arrow Connector 35"/>
          <p:cNvCxnSpPr/>
          <p:nvPr/>
        </p:nvCxnSpPr>
        <p:spPr>
          <a:xfrm>
            <a:off x="4495803" y="4469029"/>
            <a:ext cx="0" cy="525103"/>
          </a:xfrm>
          <a:prstGeom prst="straightConnector1">
            <a:avLst/>
          </a:prstGeom>
          <a:noFill/>
          <a:ln w="63495" cap="flat">
            <a:solidFill>
              <a:srgbClr val="6F6F74"/>
            </a:solidFill>
            <a:prstDash val="solid"/>
            <a:tailEnd type="arrow"/>
          </a:ln>
        </p:spPr>
      </p:cxnSp>
      <p:cxnSp>
        <p:nvCxnSpPr>
          <p:cNvPr id="9" name="Straight Arrow Connector 11"/>
          <p:cNvCxnSpPr/>
          <p:nvPr/>
        </p:nvCxnSpPr>
        <p:spPr>
          <a:xfrm flipV="1">
            <a:off x="7548307" y="2957425"/>
            <a:ext cx="343979" cy="236610"/>
          </a:xfrm>
          <a:prstGeom prst="straightConnector1">
            <a:avLst/>
          </a:prstGeom>
          <a:noFill/>
          <a:ln w="63495" cap="flat">
            <a:solidFill>
              <a:srgbClr val="6F6F74"/>
            </a:solidFill>
            <a:prstDash val="solid"/>
            <a:tailEnd type="arrow"/>
          </a:ln>
        </p:spPr>
      </p:cxnSp>
      <p:graphicFrame>
        <p:nvGraphicFramePr>
          <p:cNvPr id="10" name="Table 8"/>
          <p:cNvGraphicFramePr>
            <a:graphicFrameLocks noGrp="1"/>
          </p:cNvGraphicFramePr>
          <p:nvPr/>
        </p:nvGraphicFramePr>
        <p:xfrm>
          <a:off x="381003" y="5104391"/>
          <a:ext cx="4968510" cy="594360"/>
        </p:xfrm>
        <a:graphic>
          <a:graphicData uri="http://schemas.openxmlformats.org/drawingml/2006/table">
            <a:tbl>
              <a:tblPr firstRow="1" bandRow="1">
                <a:effectLst/>
                <a:tableStyleId>{5C22544A-7EE6-4342-B048-85BDC9FD1C3A}</a:tableStyleId>
              </a:tblPr>
              <a:tblGrid>
                <a:gridCol w="1656170">
                  <a:extLst>
                    <a:ext uri="{9D8B030D-6E8A-4147-A177-3AD203B41FA5}">
                      <a16:colId xmlns:a16="http://schemas.microsoft.com/office/drawing/2014/main" val="1498202949"/>
                    </a:ext>
                  </a:extLst>
                </a:gridCol>
                <a:gridCol w="1656170">
                  <a:extLst>
                    <a:ext uri="{9D8B030D-6E8A-4147-A177-3AD203B41FA5}">
                      <a16:colId xmlns:a16="http://schemas.microsoft.com/office/drawing/2014/main" val="675070283"/>
                    </a:ext>
                  </a:extLst>
                </a:gridCol>
                <a:gridCol w="1656170">
                  <a:extLst>
                    <a:ext uri="{9D8B030D-6E8A-4147-A177-3AD203B41FA5}">
                      <a16:colId xmlns:a16="http://schemas.microsoft.com/office/drawing/2014/main" val="4068816923"/>
                    </a:ext>
                  </a:extLst>
                </a:gridCol>
              </a:tblGrid>
              <a:tr h="297180">
                <a:tc>
                  <a:txBody>
                    <a:bodyPr/>
                    <a:lstStyle/>
                    <a:p>
                      <a:pPr lvl="0" algn="ctr"/>
                      <a:r>
                        <a:rPr lang="en-US" sz="1500"/>
                        <a:t>All Stocks</a:t>
                      </a:r>
                    </a:p>
                  </a:txBody>
                  <a:tcPr marL="68580" marR="68580" marT="34290" marB="34290"/>
                </a:tc>
                <a:tc>
                  <a:txBody>
                    <a:bodyPr/>
                    <a:lstStyle/>
                    <a:p>
                      <a:pPr lvl="0" algn="ctr"/>
                      <a:r>
                        <a:rPr lang="en-US" sz="1500"/>
                        <a:t>% Canadian</a:t>
                      </a:r>
                    </a:p>
                  </a:txBody>
                  <a:tcPr marL="68580" marR="68580" marT="34290" marB="34290"/>
                </a:tc>
                <a:tc>
                  <a:txBody>
                    <a:bodyPr/>
                    <a:lstStyle/>
                    <a:p>
                      <a:pPr lvl="0" algn="ctr"/>
                      <a:r>
                        <a:rPr lang="en-US" sz="1500"/>
                        <a:t>Canadian run</a:t>
                      </a:r>
                    </a:p>
                  </a:txBody>
                  <a:tcPr marL="68580" marR="68580" marT="34290" marB="34290"/>
                </a:tc>
                <a:extLst>
                  <a:ext uri="{0D108BD9-81ED-4DB2-BD59-A6C34878D82A}">
                    <a16:rowId xmlns:a16="http://schemas.microsoft.com/office/drawing/2014/main" val="2509589569"/>
                  </a:ext>
                </a:extLst>
              </a:tr>
              <a:tr h="297180">
                <a:tc>
                  <a:txBody>
                    <a:bodyPr/>
                    <a:lstStyle/>
                    <a:p>
                      <a:pPr lvl="0" algn="ctr"/>
                      <a:r>
                        <a:rPr lang="en-US" sz="1500"/>
                        <a:t>48,439</a:t>
                      </a:r>
                    </a:p>
                  </a:txBody>
                  <a:tcPr marL="68580" marR="68580" marT="34290" marB="34290"/>
                </a:tc>
                <a:tc>
                  <a:txBody>
                    <a:bodyPr/>
                    <a:lstStyle/>
                    <a:p>
                      <a:pPr lvl="0" algn="ctr"/>
                      <a:r>
                        <a:rPr lang="en-US" sz="1500"/>
                        <a:t>45%</a:t>
                      </a:r>
                    </a:p>
                  </a:txBody>
                  <a:tcPr marL="68580" marR="68580" marT="34290" marB="34290"/>
                </a:tc>
                <a:tc>
                  <a:txBody>
                    <a:bodyPr/>
                    <a:lstStyle/>
                    <a:p>
                      <a:pPr lvl="0" algn="ctr"/>
                      <a:r>
                        <a:rPr lang="en-US" sz="1500"/>
                        <a:t>21,648 ± 5,000</a:t>
                      </a:r>
                    </a:p>
                  </a:txBody>
                  <a:tcPr marL="68580" marR="68580" marT="34290" marB="34290"/>
                </a:tc>
                <a:extLst>
                  <a:ext uri="{0D108BD9-81ED-4DB2-BD59-A6C34878D82A}">
                    <a16:rowId xmlns:a16="http://schemas.microsoft.com/office/drawing/2014/main" val="3109634275"/>
                  </a:ext>
                </a:extLst>
              </a:tr>
            </a:tbl>
          </a:graphicData>
        </a:graphic>
      </p:graphicFrame>
      <p:grpSp>
        <p:nvGrpSpPr>
          <p:cNvPr id="11" name="Group 52"/>
          <p:cNvGrpSpPr/>
          <p:nvPr/>
        </p:nvGrpSpPr>
        <p:grpSpPr>
          <a:xfrm>
            <a:off x="1790568" y="900409"/>
            <a:ext cx="2334527" cy="2780781"/>
            <a:chOff x="1790568" y="900409"/>
            <a:chExt cx="2334527" cy="2780781"/>
          </a:xfrm>
        </p:grpSpPr>
        <p:grpSp>
          <p:nvGrpSpPr>
            <p:cNvPr id="12" name="Group 53"/>
            <p:cNvGrpSpPr/>
            <p:nvPr/>
          </p:nvGrpSpPr>
          <p:grpSpPr>
            <a:xfrm>
              <a:off x="1790568" y="900409"/>
              <a:ext cx="2334527" cy="2780781"/>
              <a:chOff x="1790568" y="900409"/>
              <a:chExt cx="2334527" cy="2780781"/>
            </a:xfrm>
          </p:grpSpPr>
          <p:pic>
            <p:nvPicPr>
              <p:cNvPr id="13" name="Picture 55"/>
              <p:cNvPicPr>
                <a:picLocks noChangeAspect="1"/>
              </p:cNvPicPr>
              <p:nvPr/>
            </p:nvPicPr>
            <p:blipFill>
              <a:blip r:embed="rId3"/>
              <a:srcRect r="85981"/>
              <a:stretch>
                <a:fillRect/>
              </a:stretch>
            </p:blipFill>
            <p:spPr>
              <a:xfrm>
                <a:off x="1790568" y="900409"/>
                <a:ext cx="864108" cy="2780781"/>
              </a:xfrm>
              <a:prstGeom prst="rect">
                <a:avLst/>
              </a:prstGeom>
              <a:noFill/>
              <a:ln w="9528" cap="flat">
                <a:solidFill>
                  <a:srgbClr val="FFFFFF"/>
                </a:solidFill>
                <a:prstDash val="solid"/>
              </a:ln>
            </p:spPr>
          </p:pic>
          <p:pic>
            <p:nvPicPr>
              <p:cNvPr id="14" name="Picture 56"/>
              <p:cNvPicPr>
                <a:picLocks noChangeAspect="1"/>
              </p:cNvPicPr>
              <p:nvPr/>
            </p:nvPicPr>
            <p:blipFill>
              <a:blip r:embed="rId3"/>
              <a:srcRect l="76144"/>
              <a:stretch>
                <a:fillRect/>
              </a:stretch>
            </p:blipFill>
            <p:spPr>
              <a:xfrm>
                <a:off x="2654676" y="900409"/>
                <a:ext cx="1470419" cy="2780781"/>
              </a:xfrm>
              <a:prstGeom prst="rect">
                <a:avLst/>
              </a:prstGeom>
              <a:noFill/>
              <a:ln w="9528" cap="flat">
                <a:solidFill>
                  <a:srgbClr val="FFFFFF"/>
                </a:solidFill>
                <a:prstDash val="solid"/>
              </a:ln>
            </p:spPr>
          </p:pic>
        </p:grpSp>
        <p:sp>
          <p:nvSpPr>
            <p:cNvPr id="15" name="Freeform: Shape 54"/>
            <p:cNvSpPr/>
            <p:nvPr/>
          </p:nvSpPr>
          <p:spPr>
            <a:xfrm>
              <a:off x="2530336" y="3300142"/>
              <a:ext cx="134992" cy="196120"/>
            </a:xfrm>
            <a:custGeom>
              <a:avLst/>
              <a:gdLst>
                <a:gd name="f0" fmla="val 10800000"/>
                <a:gd name="f1" fmla="val 5400000"/>
                <a:gd name="f2" fmla="val 180"/>
                <a:gd name="f3" fmla="val w"/>
                <a:gd name="f4" fmla="val h"/>
                <a:gd name="f5" fmla="val 0"/>
                <a:gd name="f6" fmla="val 228906"/>
                <a:gd name="f7" fmla="val 306523"/>
                <a:gd name="f8" fmla="val 35344"/>
                <a:gd name="f9" fmla="val 53278"/>
                <a:gd name="f10" fmla="val 60153"/>
                <a:gd name="f11" fmla="val 12520"/>
                <a:gd name="f12" fmla="val 128379"/>
                <a:gd name="f13" fmla="val 1888"/>
                <a:gd name="f14" fmla="val 157618"/>
                <a:gd name="f15" fmla="val 116"/>
                <a:gd name="f16" fmla="val 186857"/>
                <a:gd name="f17" fmla="val -1656"/>
                <a:gd name="f18" fmla="val 199262"/>
                <a:gd name="f19" fmla="val 16951"/>
                <a:gd name="f20" fmla="val 210781"/>
                <a:gd name="f21" fmla="val 42646"/>
                <a:gd name="f22" fmla="val 222300"/>
                <a:gd name="f23" fmla="val 68341"/>
                <a:gd name="f24" fmla="val 233818"/>
                <a:gd name="f25" fmla="val 110872"/>
                <a:gd name="f26" fmla="val 226730"/>
                <a:gd name="f27" fmla="val 154288"/>
                <a:gd name="f28" fmla="val 219642"/>
                <a:gd name="f29" fmla="val 197704"/>
                <a:gd name="f30" fmla="val 204579"/>
                <a:gd name="f31" fmla="val 288080"/>
                <a:gd name="f32" fmla="val 168251"/>
                <a:gd name="f33" fmla="val 303143"/>
                <a:gd name="f34" fmla="val 131923"/>
                <a:gd name="f35" fmla="val 318206"/>
                <a:gd name="f36" fmla="val 30913"/>
                <a:gd name="f37" fmla="val 280106"/>
                <a:gd name="f38" fmla="val 8762"/>
                <a:gd name="f39" fmla="val 244664"/>
                <a:gd name="f40" fmla="val -13389"/>
                <a:gd name="f41" fmla="val 209222"/>
                <a:gd name="f42" fmla="val 10535"/>
                <a:gd name="f43" fmla="val 94036"/>
                <a:gd name="f44" fmla="+- 0 0 -90"/>
                <a:gd name="f45" fmla="*/ f3 1 228906"/>
                <a:gd name="f46" fmla="*/ f4 1 306523"/>
                <a:gd name="f47" fmla="val f5"/>
                <a:gd name="f48" fmla="val f6"/>
                <a:gd name="f49" fmla="val f7"/>
                <a:gd name="f50" fmla="*/ f44 f0 1"/>
                <a:gd name="f51" fmla="+- f49 0 f47"/>
                <a:gd name="f52" fmla="+- f48 0 f47"/>
                <a:gd name="f53" fmla="*/ f50 1 f2"/>
                <a:gd name="f54" fmla="*/ f52 1 228906"/>
                <a:gd name="f55" fmla="*/ f51 1 306523"/>
                <a:gd name="f56" fmla="*/ 35344 f52 1"/>
                <a:gd name="f57" fmla="*/ 53278 f51 1"/>
                <a:gd name="f58" fmla="*/ 157618 f52 1"/>
                <a:gd name="f59" fmla="*/ 116 f51 1"/>
                <a:gd name="f60" fmla="*/ 210781 f52 1"/>
                <a:gd name="f61" fmla="*/ 42646 f51 1"/>
                <a:gd name="f62" fmla="*/ 226730 f52 1"/>
                <a:gd name="f63" fmla="*/ 154288 f51 1"/>
                <a:gd name="f64" fmla="*/ 168251 f52 1"/>
                <a:gd name="f65" fmla="*/ 303143 f51 1"/>
                <a:gd name="f66" fmla="*/ 8762 f52 1"/>
                <a:gd name="f67" fmla="*/ 244664 f51 1"/>
                <a:gd name="f68" fmla="+- f53 0 f1"/>
                <a:gd name="f69" fmla="*/ f56 1 228906"/>
                <a:gd name="f70" fmla="*/ f57 1 306523"/>
                <a:gd name="f71" fmla="*/ f58 1 228906"/>
                <a:gd name="f72" fmla="*/ f59 1 306523"/>
                <a:gd name="f73" fmla="*/ f60 1 228906"/>
                <a:gd name="f74" fmla="*/ f61 1 306523"/>
                <a:gd name="f75" fmla="*/ f62 1 228906"/>
                <a:gd name="f76" fmla="*/ f63 1 306523"/>
                <a:gd name="f77" fmla="*/ f64 1 228906"/>
                <a:gd name="f78" fmla="*/ f65 1 306523"/>
                <a:gd name="f79" fmla="*/ f66 1 228906"/>
                <a:gd name="f80" fmla="*/ f67 1 306523"/>
                <a:gd name="f81" fmla="*/ f47 1 f54"/>
                <a:gd name="f82" fmla="*/ f48 1 f54"/>
                <a:gd name="f83" fmla="*/ f47 1 f55"/>
                <a:gd name="f84" fmla="*/ f49 1 f55"/>
                <a:gd name="f85" fmla="*/ f69 1 f54"/>
                <a:gd name="f86" fmla="*/ f70 1 f55"/>
                <a:gd name="f87" fmla="*/ f71 1 f54"/>
                <a:gd name="f88" fmla="*/ f72 1 f55"/>
                <a:gd name="f89" fmla="*/ f73 1 f54"/>
                <a:gd name="f90" fmla="*/ f74 1 f55"/>
                <a:gd name="f91" fmla="*/ f75 1 f54"/>
                <a:gd name="f92" fmla="*/ f76 1 f55"/>
                <a:gd name="f93" fmla="*/ f77 1 f54"/>
                <a:gd name="f94" fmla="*/ f78 1 f55"/>
                <a:gd name="f95" fmla="*/ f79 1 f54"/>
                <a:gd name="f96" fmla="*/ f80 1 f55"/>
                <a:gd name="f97" fmla="*/ f81 f45 1"/>
                <a:gd name="f98" fmla="*/ f82 f45 1"/>
                <a:gd name="f99" fmla="*/ f84 f46 1"/>
                <a:gd name="f100" fmla="*/ f83 f46 1"/>
                <a:gd name="f101" fmla="*/ f85 f45 1"/>
                <a:gd name="f102" fmla="*/ f86 f46 1"/>
                <a:gd name="f103" fmla="*/ f87 f45 1"/>
                <a:gd name="f104" fmla="*/ f88 f46 1"/>
                <a:gd name="f105" fmla="*/ f89 f45 1"/>
                <a:gd name="f106" fmla="*/ f90 f46 1"/>
                <a:gd name="f107" fmla="*/ f91 f45 1"/>
                <a:gd name="f108" fmla="*/ f92 f46 1"/>
                <a:gd name="f109" fmla="*/ f93 f45 1"/>
                <a:gd name="f110" fmla="*/ f94 f46 1"/>
                <a:gd name="f111" fmla="*/ f95 f45 1"/>
                <a:gd name="f112" fmla="*/ f96 f46 1"/>
              </a:gdLst>
              <a:ahLst/>
              <a:cxnLst>
                <a:cxn ang="3cd4">
                  <a:pos x="hc" y="t"/>
                </a:cxn>
                <a:cxn ang="0">
                  <a:pos x="r" y="vc"/>
                </a:cxn>
                <a:cxn ang="cd4">
                  <a:pos x="hc" y="b"/>
                </a:cxn>
                <a:cxn ang="cd2">
                  <a:pos x="l" y="vc"/>
                </a:cxn>
                <a:cxn ang="f68">
                  <a:pos x="f101" y="f102"/>
                </a:cxn>
                <a:cxn ang="f68">
                  <a:pos x="f103" y="f104"/>
                </a:cxn>
                <a:cxn ang="f68">
                  <a:pos x="f105" y="f106"/>
                </a:cxn>
                <a:cxn ang="f68">
                  <a:pos x="f107" y="f108"/>
                </a:cxn>
                <a:cxn ang="f68">
                  <a:pos x="f109" y="f110"/>
                </a:cxn>
                <a:cxn ang="f68">
                  <a:pos x="f111" y="f112"/>
                </a:cxn>
                <a:cxn ang="f68">
                  <a:pos x="f101" y="f102"/>
                </a:cxn>
              </a:cxnLst>
              <a:rect l="f97" t="f100" r="f98" b="f99"/>
              <a:pathLst>
                <a:path w="228906" h="306523">
                  <a:moveTo>
                    <a:pt x="f8" y="f9"/>
                  </a:moveTo>
                  <a:cubicBezTo>
                    <a:pt x="f10" y="f11"/>
                    <a:pt x="f12" y="f13"/>
                    <a:pt x="f14" y="f15"/>
                  </a:cubicBezTo>
                  <a:cubicBezTo>
                    <a:pt x="f16" y="f17"/>
                    <a:pt x="f18" y="f19"/>
                    <a:pt x="f20" y="f21"/>
                  </a:cubicBezTo>
                  <a:cubicBezTo>
                    <a:pt x="f22" y="f23"/>
                    <a:pt x="f24" y="f25"/>
                    <a:pt x="f26" y="f27"/>
                  </a:cubicBezTo>
                  <a:cubicBezTo>
                    <a:pt x="f28" y="f29"/>
                    <a:pt x="f30" y="f31"/>
                    <a:pt x="f32" y="f33"/>
                  </a:cubicBezTo>
                  <a:cubicBezTo>
                    <a:pt x="f34" y="f35"/>
                    <a:pt x="f36" y="f37"/>
                    <a:pt x="f38" y="f39"/>
                  </a:cubicBezTo>
                  <a:cubicBezTo>
                    <a:pt x="f40" y="f41"/>
                    <a:pt x="f42" y="f43"/>
                    <a:pt x="f8" y="f9"/>
                  </a:cubicBezTo>
                  <a:close/>
                </a:path>
              </a:pathLst>
            </a:custGeom>
            <a:solidFill>
              <a:srgbClr val="FFFFFF"/>
            </a:solidFill>
            <a:ln w="9528" cap="flat">
              <a:solidFill>
                <a:srgbClr val="FFFFFF"/>
              </a:solidFill>
              <a:prstDash val="solid"/>
            </a:ln>
          </p:spPr>
          <p:txBody>
            <a:bodyPr vert="horz" wrap="square" lIns="91440" tIns="45720" rIns="91440" bIns="45720" anchor="ctr" anchorCtr="1" compatLnSpc="1">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350" b="0" i="0" u="none" strike="noStrike" kern="1200" cap="none" spc="0" normalizeH="0" baseline="0" noProof="0">
                <a:ln>
                  <a:noFill/>
                </a:ln>
                <a:solidFill>
                  <a:srgbClr val="FFFFFF"/>
                </a:solidFill>
                <a:effectLst/>
                <a:uLnTx/>
                <a:uFillTx/>
                <a:latin typeface="Calibri"/>
                <a:ea typeface="+mn-ea"/>
                <a:cs typeface="+mn-cs"/>
              </a:endParaRPr>
            </a:p>
          </p:txBody>
        </p:sp>
      </p:grpSp>
      <p:sp>
        <p:nvSpPr>
          <p:cNvPr id="16" name="Rectangle 57"/>
          <p:cNvSpPr/>
          <p:nvPr/>
        </p:nvSpPr>
        <p:spPr>
          <a:xfrm>
            <a:off x="1790568" y="882514"/>
            <a:ext cx="2334527" cy="2780781"/>
          </a:xfrm>
          <a:prstGeom prst="rect">
            <a:avLst/>
          </a:prstGeom>
          <a:noFill/>
          <a:ln w="38103" cap="flat">
            <a:solidFill>
              <a:srgbClr val="FF0000"/>
            </a:solidFill>
            <a:prstDash val="solid"/>
          </a:ln>
        </p:spPr>
        <p:txBody>
          <a:bodyPr vert="horz" wrap="square" lIns="91440" tIns="45720" rIns="91440" bIns="45720" anchor="ctr" anchorCtr="1" compatLnSpc="1">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350" b="0" i="0" u="none" strike="noStrike" kern="1200" cap="none" spc="0" normalizeH="0" baseline="0" noProof="0">
              <a:ln>
                <a:noFill/>
              </a:ln>
              <a:solidFill>
                <a:srgbClr val="FFFFFF"/>
              </a:solidFill>
              <a:effectLst/>
              <a:uLnTx/>
              <a:uFillTx/>
              <a:latin typeface="Calibri"/>
              <a:ea typeface="+mn-ea"/>
              <a:cs typeface="+mn-cs"/>
            </a:endParaRPr>
          </a:p>
        </p:txBody>
      </p:sp>
      <p:pic>
        <p:nvPicPr>
          <p:cNvPr id="17" name="Picture 18" descr="A close up of a pink flower&#10;&#10;Description automatically generated with medium confidence"/>
          <p:cNvPicPr>
            <a:picLocks noChangeAspect="1"/>
          </p:cNvPicPr>
          <p:nvPr/>
        </p:nvPicPr>
        <p:blipFill>
          <a:blip r:embed="rId4"/>
          <a:stretch>
            <a:fillRect/>
          </a:stretch>
        </p:blipFill>
        <p:spPr>
          <a:xfrm>
            <a:off x="10283223" y="1155198"/>
            <a:ext cx="1772637" cy="2271195"/>
          </a:xfrm>
          <a:prstGeom prst="rect">
            <a:avLst/>
          </a:prstGeom>
          <a:noFill/>
          <a:ln cap="flat">
            <a:noFill/>
          </a:ln>
        </p:spPr>
      </p:pic>
      <p:pic>
        <p:nvPicPr>
          <p:cNvPr id="18" name="Picture 19" descr="A fish with a long tail&#10;&#10;Description automatically generated with low confidence"/>
          <p:cNvPicPr>
            <a:picLocks noChangeAspect="1"/>
          </p:cNvPicPr>
          <p:nvPr/>
        </p:nvPicPr>
        <p:blipFill>
          <a:blip r:embed="rId5"/>
          <a:stretch>
            <a:fillRect/>
          </a:stretch>
        </p:blipFill>
        <p:spPr>
          <a:xfrm rot="16200004">
            <a:off x="9654455" y="4309632"/>
            <a:ext cx="1414183" cy="3692630"/>
          </a:xfrm>
          <a:prstGeom prst="rect">
            <a:avLst/>
          </a:prstGeom>
          <a:noFill/>
          <a:ln cap="flat">
            <a:noFill/>
          </a:ln>
        </p:spPr>
      </p:pic>
      <p:sp>
        <p:nvSpPr>
          <p:cNvPr id="19" name="TextBox 3"/>
          <p:cNvSpPr txBox="1"/>
          <p:nvPr/>
        </p:nvSpPr>
        <p:spPr>
          <a:xfrm>
            <a:off x="8256629" y="1735293"/>
            <a:ext cx="2276115" cy="461662"/>
          </a:xfrm>
          <a:prstGeom prst="rect">
            <a:avLst/>
          </a:prstGeom>
          <a:noFill/>
          <a:ln cap="flat">
            <a:noFill/>
          </a:ln>
        </p:spPr>
        <p:txBody>
          <a:bodyPr vert="horz" wrap="square" lIns="91440" tIns="45720" rIns="91440" bIns="45720" anchor="t"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2400" b="1" i="0" u="none" strike="noStrike" kern="1200" cap="none" spc="0" normalizeH="0" baseline="0" noProof="0" dirty="0">
                <a:ln>
                  <a:noFill/>
                </a:ln>
                <a:solidFill>
                  <a:srgbClr val="FF0000"/>
                </a:solidFill>
                <a:effectLst/>
                <a:uLnTx/>
                <a:uFillTx/>
                <a:latin typeface="Calibri"/>
                <a:ea typeface="+mn-ea"/>
                <a:cs typeface="+mn-cs"/>
              </a:rPr>
              <a:t>44% Fewer Fish</a:t>
            </a:r>
          </a:p>
        </p:txBody>
      </p:sp>
      <p:pic>
        <p:nvPicPr>
          <p:cNvPr id="20" name="Picture 21"/>
          <p:cNvPicPr>
            <a:picLocks noChangeAspect="1"/>
          </p:cNvPicPr>
          <p:nvPr/>
        </p:nvPicPr>
        <p:blipFill>
          <a:blip r:embed="rId6"/>
          <a:stretch>
            <a:fillRect/>
          </a:stretch>
        </p:blipFill>
        <p:spPr>
          <a:xfrm>
            <a:off x="381003" y="3568994"/>
            <a:ext cx="3112864" cy="1425128"/>
          </a:xfrm>
          <a:prstGeom prst="rect">
            <a:avLst/>
          </a:prstGeom>
          <a:noFill/>
          <a:ln w="12701" cap="flat">
            <a:solidFill>
              <a:srgbClr val="000000"/>
            </a:solidFill>
            <a:prstDash val="solid"/>
          </a:ln>
        </p:spPr>
      </p:pic>
      <p:sp>
        <p:nvSpPr>
          <p:cNvPr id="21" name="Oval 5"/>
          <p:cNvSpPr/>
          <p:nvPr/>
        </p:nvSpPr>
        <p:spPr>
          <a:xfrm rot="9072042">
            <a:off x="3407846" y="4096473"/>
            <a:ext cx="2172568" cy="2035902"/>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noFill/>
          <a:ln w="38103" cap="flat">
            <a:solidFill>
              <a:srgbClr val="FF0000"/>
            </a:solidFill>
            <a:prstDash val="solid"/>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2" name="Oval 4"/>
          <p:cNvSpPr/>
          <p:nvPr/>
        </p:nvSpPr>
        <p:spPr>
          <a:xfrm rot="9072042">
            <a:off x="6866089" y="2037875"/>
            <a:ext cx="2172568" cy="2035902"/>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noFill/>
          <a:ln w="38103" cap="flat">
            <a:solidFill>
              <a:srgbClr val="FF0000"/>
            </a:solidFill>
            <a:prstDash val="solid"/>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3" name="TextBox 6"/>
          <p:cNvSpPr txBox="1"/>
          <p:nvPr/>
        </p:nvSpPr>
        <p:spPr>
          <a:xfrm>
            <a:off x="3975225" y="5734540"/>
            <a:ext cx="993257" cy="369335"/>
          </a:xfrm>
          <a:prstGeom prst="rect">
            <a:avLst/>
          </a:prstGeom>
          <a:noFill/>
          <a:ln cap="flat">
            <a:noFill/>
          </a:ln>
        </p:spPr>
        <p:txBody>
          <a:bodyPr vert="horz" wrap="square" lIns="91440" tIns="45720" rIns="91440" bIns="45720" anchor="t"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1800" b="0" i="0" u="none" strike="noStrike" kern="1200" cap="none" spc="0" normalizeH="0" baseline="0" noProof="0">
                <a:ln>
                  <a:noFill/>
                </a:ln>
                <a:solidFill>
                  <a:srgbClr val="0070C0"/>
                </a:solidFill>
                <a:effectLst/>
                <a:uLnTx/>
                <a:uFillTx/>
                <a:latin typeface="Calibri"/>
                <a:ea typeface="+mn-ea"/>
                <a:cs typeface="+mn-cs"/>
              </a:rPr>
              <a:t>Entered</a:t>
            </a:r>
          </a:p>
        </p:txBody>
      </p:sp>
      <p:sp>
        <p:nvSpPr>
          <p:cNvPr id="24" name="TextBox 7"/>
          <p:cNvSpPr txBox="1"/>
          <p:nvPr/>
        </p:nvSpPr>
        <p:spPr>
          <a:xfrm>
            <a:off x="8003350" y="2879253"/>
            <a:ext cx="993257" cy="369335"/>
          </a:xfrm>
          <a:prstGeom prst="rect">
            <a:avLst/>
          </a:prstGeom>
          <a:noFill/>
          <a:ln cap="flat">
            <a:noFill/>
          </a:ln>
        </p:spPr>
        <p:txBody>
          <a:bodyPr vert="horz" wrap="square" lIns="91440" tIns="45720" rIns="91440" bIns="45720" anchor="t"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1800" b="0" i="0" u="none" strike="noStrike" kern="1200" cap="none" spc="0" normalizeH="0" baseline="0" noProof="0">
                <a:ln>
                  <a:noFill/>
                </a:ln>
                <a:solidFill>
                  <a:srgbClr val="0070C0"/>
                </a:solidFill>
                <a:effectLst/>
                <a:uLnTx/>
                <a:uFillTx/>
                <a:latin typeface="Calibri"/>
                <a:ea typeface="+mn-ea"/>
                <a:cs typeface="+mn-cs"/>
              </a:rPr>
              <a:t>Arrived</a:t>
            </a:r>
          </a:p>
        </p:txBody>
      </p:sp>
      <p:graphicFrame>
        <p:nvGraphicFramePr>
          <p:cNvPr id="25" name="Table 52"/>
          <p:cNvGraphicFramePr>
            <a:graphicFrameLocks noGrp="1"/>
          </p:cNvGraphicFramePr>
          <p:nvPr/>
        </p:nvGraphicFramePr>
        <p:xfrm>
          <a:off x="7828882" y="2302724"/>
          <a:ext cx="1654689" cy="594360"/>
        </p:xfrm>
        <a:graphic>
          <a:graphicData uri="http://schemas.openxmlformats.org/drawingml/2006/table">
            <a:tbl>
              <a:tblPr firstRow="1" bandRow="1">
                <a:effectLst/>
                <a:tableStyleId>{5C22544A-7EE6-4342-B048-85BDC9FD1C3A}</a:tableStyleId>
              </a:tblPr>
              <a:tblGrid>
                <a:gridCol w="1654689">
                  <a:extLst>
                    <a:ext uri="{9D8B030D-6E8A-4147-A177-3AD203B41FA5}">
                      <a16:colId xmlns:a16="http://schemas.microsoft.com/office/drawing/2014/main" val="1302169644"/>
                    </a:ext>
                  </a:extLst>
                </a:gridCol>
              </a:tblGrid>
              <a:tr h="297180">
                <a:tc>
                  <a:txBody>
                    <a:bodyPr/>
                    <a:lstStyle/>
                    <a:p>
                      <a:pPr lvl="0" algn="ctr"/>
                      <a:r>
                        <a:rPr lang="en-US" sz="1500"/>
                        <a:t>Canadian passage</a:t>
                      </a:r>
                    </a:p>
                  </a:txBody>
                  <a:tcPr marL="68580" marR="68580" marT="34290" marB="34290"/>
                </a:tc>
                <a:extLst>
                  <a:ext uri="{0D108BD9-81ED-4DB2-BD59-A6C34878D82A}">
                    <a16:rowId xmlns:a16="http://schemas.microsoft.com/office/drawing/2014/main" val="361831092"/>
                  </a:ext>
                </a:extLst>
              </a:tr>
              <a:tr h="297180">
                <a:tc>
                  <a:txBody>
                    <a:bodyPr/>
                    <a:lstStyle/>
                    <a:p>
                      <a:pPr lvl="0" algn="ctr"/>
                      <a:r>
                        <a:rPr lang="en-US" sz="1500"/>
                        <a:t>12,025</a:t>
                      </a:r>
                    </a:p>
                  </a:txBody>
                  <a:tcPr marL="68580" marR="68580" marT="34290" marB="34290"/>
                </a:tc>
                <a:extLst>
                  <a:ext uri="{0D108BD9-81ED-4DB2-BD59-A6C34878D82A}">
                    <a16:rowId xmlns:a16="http://schemas.microsoft.com/office/drawing/2014/main" val="2685927395"/>
                  </a:ext>
                </a:extLst>
              </a:tr>
            </a:tbl>
          </a:graphicData>
        </a:graphic>
      </p:graphicFrame>
      <p:pic>
        <p:nvPicPr>
          <p:cNvPr id="26" name="Content Placeholder 4"/>
          <p:cNvPicPr>
            <a:picLocks noChangeAspect="1"/>
          </p:cNvPicPr>
          <p:nvPr/>
        </p:nvPicPr>
        <p:blipFill>
          <a:blip r:embed="rId7"/>
          <a:srcRect r="9210" b="2"/>
          <a:stretch>
            <a:fillRect/>
          </a:stretch>
        </p:blipFill>
        <p:spPr>
          <a:xfrm>
            <a:off x="8747516" y="3473138"/>
            <a:ext cx="3308344" cy="1967715"/>
          </a:xfrm>
          <a:prstGeom prst="rect">
            <a:avLst/>
          </a:prstGeom>
          <a:noFill/>
          <a:ln cap="flat">
            <a:noFill/>
          </a:ln>
        </p:spPr>
      </p:pic>
    </p:spTree>
    <p:extLst>
      <p:ext uri="{BB962C8B-B14F-4D97-AF65-F5344CB8AC3E}">
        <p14:creationId xmlns:p14="http://schemas.microsoft.com/office/powerpoint/2010/main" val="28175016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359" y="533400"/>
            <a:ext cx="11785600" cy="1143000"/>
          </a:xfrm>
        </p:spPr>
        <p:txBody>
          <a:bodyPr/>
          <a:lstStyle/>
          <a:p>
            <a:r>
              <a:rPr lang="en-US" sz="4400" i="1" dirty="0" err="1">
                <a:solidFill>
                  <a:srgbClr val="FFFF00"/>
                </a:solidFill>
                <a:latin typeface="Verdana" panose="020B0604030504040204" pitchFamily="34" charset="0"/>
                <a:ea typeface="Verdana" panose="020B0604030504040204" pitchFamily="34" charset="0"/>
                <a:cs typeface="Times New Roman" panose="02020603050405020304" pitchFamily="18" charset="0"/>
              </a:rPr>
              <a:t>Ichthyophonus</a:t>
            </a:r>
            <a:r>
              <a:rPr lang="en-US" sz="4400" dirty="0">
                <a:solidFill>
                  <a:srgbClr val="FFFF00"/>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Times New Roman" panose="02020603050405020304" pitchFamily="18" charset="0"/>
              </a:rPr>
              <a:t>-associated Mortality </a:t>
            </a:r>
            <a:r>
              <a:rPr lang="en-US" sz="4400" dirty="0">
                <a:solidFill>
                  <a:srgbClr val="FFFF00"/>
                </a:solidFill>
                <a:latin typeface="Verdana" panose="020B0604030504040204" pitchFamily="34" charset="0"/>
                <a:ea typeface="Verdana" panose="020B0604030504040204" pitchFamily="34" charset="0"/>
                <a:cs typeface="Times New Roman" panose="02020603050405020304" pitchFamily="18" charset="0"/>
              </a:rPr>
              <a:t>Fishery Management </a:t>
            </a:r>
            <a:endParaRPr lang="en-US" sz="4400" dirty="0">
              <a:latin typeface="Verdana" panose="020B0604030504040204" pitchFamily="34" charset="0"/>
              <a:ea typeface="Verdana" panose="020B0604030504040204" pitchFamily="34" charset="0"/>
              <a:cs typeface="Times New Roman" panose="02020603050405020304" pitchFamily="18" charset="0"/>
            </a:endParaRPr>
          </a:p>
        </p:txBody>
      </p:sp>
      <p:sp>
        <p:nvSpPr>
          <p:cNvPr id="3" name="Content Placeholder 2"/>
          <p:cNvSpPr>
            <a:spLocks noGrp="1"/>
          </p:cNvSpPr>
          <p:nvPr>
            <p:ph idx="1"/>
          </p:nvPr>
        </p:nvSpPr>
        <p:spPr>
          <a:xfrm>
            <a:off x="76200" y="2895600"/>
            <a:ext cx="13106400" cy="6041669"/>
          </a:xfrm>
        </p:spPr>
        <p:txBody>
          <a:bodyPr/>
          <a:lstStyle/>
          <a:p>
            <a:pPr marL="457189" lvl="1" indent="-457189">
              <a:spcBef>
                <a:spcPts val="1600"/>
              </a:spcBef>
              <a:spcAft>
                <a:spcPts val="800"/>
              </a:spcAft>
              <a:buClr>
                <a:schemeClr val="hlink"/>
              </a:buClr>
              <a:buSzPct val="90000"/>
              <a:buBlip>
                <a:blip r:embed="rId3"/>
              </a:buBlip>
            </a:pPr>
            <a:r>
              <a:rPr lang="en-US" sz="3200" dirty="0">
                <a:effectLst/>
                <a:latin typeface="Verdana" panose="020B0604030504040204" pitchFamily="34" charset="0"/>
                <a:ea typeface="Verdana" panose="020B0604030504040204" pitchFamily="34" charset="0"/>
                <a:cs typeface="Times New Roman" panose="02020603050405020304" pitchFamily="18" charset="0"/>
              </a:rPr>
              <a:t>Escapement Goal </a:t>
            </a:r>
            <a:r>
              <a:rPr lang="en-US" sz="3200" dirty="0" err="1">
                <a:effectLst/>
                <a:latin typeface="Verdana" panose="020B0604030504040204" pitchFamily="34" charset="0"/>
                <a:ea typeface="Verdana" panose="020B0604030504040204" pitchFamily="34" charset="0"/>
                <a:cs typeface="Times New Roman" panose="02020603050405020304" pitchFamily="18" charset="0"/>
              </a:rPr>
              <a:t>Mgmt</a:t>
            </a:r>
            <a:r>
              <a:rPr lang="en-US" sz="3200" dirty="0">
                <a:effectLst/>
                <a:latin typeface="Verdana" panose="020B0604030504040204" pitchFamily="34" charset="0"/>
                <a:ea typeface="Verdana" panose="020B0604030504040204" pitchFamily="34" charset="0"/>
                <a:cs typeface="Times New Roman" panose="02020603050405020304" pitchFamily="18" charset="0"/>
              </a:rPr>
              <a:t>- # fish on spawning ground</a:t>
            </a:r>
          </a:p>
          <a:p>
            <a:pPr marL="990575" lvl="2" indent="-457189">
              <a:spcBef>
                <a:spcPts val="1600"/>
              </a:spcBef>
              <a:spcAft>
                <a:spcPts val="800"/>
              </a:spcAft>
              <a:buClr>
                <a:schemeClr val="hlink"/>
              </a:buClr>
              <a:buBlip>
                <a:blip r:embed="rId3"/>
              </a:buBlip>
            </a:pPr>
            <a:r>
              <a:rPr lang="en-US" sz="2667" dirty="0">
                <a:effectLst/>
                <a:latin typeface="Verdana" panose="020B0604030504040204" pitchFamily="34" charset="0"/>
                <a:ea typeface="Verdana" panose="020B0604030504040204" pitchFamily="34" charset="0"/>
                <a:cs typeface="Times New Roman" panose="02020603050405020304" pitchFamily="18" charset="0"/>
              </a:rPr>
              <a:t>Projected Escapement = Projected (Run – Harvest)</a:t>
            </a:r>
          </a:p>
          <a:p>
            <a:pPr marL="990575" lvl="2" indent="-457189">
              <a:spcBef>
                <a:spcPts val="1600"/>
              </a:spcBef>
              <a:spcAft>
                <a:spcPts val="800"/>
              </a:spcAft>
              <a:buClr>
                <a:schemeClr val="hlink"/>
              </a:buClr>
              <a:buBlip>
                <a:blip r:embed="rId3"/>
              </a:buBlip>
            </a:pPr>
            <a:r>
              <a:rPr lang="en-US" sz="2666" dirty="0" err="1">
                <a:effectLst/>
                <a:latin typeface="Verdana" panose="020B0604030504040204" pitchFamily="34" charset="0"/>
                <a:ea typeface="Verdana" panose="020B0604030504040204" pitchFamily="34" charset="0"/>
                <a:cs typeface="Times New Roman" panose="02020603050405020304" pitchFamily="18" charset="0"/>
              </a:rPr>
              <a:t>Ich</a:t>
            </a:r>
            <a:r>
              <a:rPr lang="en-US" sz="2666" dirty="0">
                <a:effectLst/>
                <a:latin typeface="Verdana" panose="020B0604030504040204" pitchFamily="34" charset="0"/>
                <a:ea typeface="Verdana" panose="020B0604030504040204" pitchFamily="34" charset="0"/>
                <a:cs typeface="Times New Roman" panose="02020603050405020304" pitchFamily="18" charset="0"/>
              </a:rPr>
              <a:t>-mortality unaccounted ??? = escapement goal not met</a:t>
            </a:r>
            <a:endParaRPr lang="en-US" sz="2133" dirty="0">
              <a:effectLst/>
              <a:latin typeface="Verdana" panose="020B0604030504040204" pitchFamily="34" charset="0"/>
              <a:ea typeface="Verdana" panose="020B0604030504040204" pitchFamily="34" charset="0"/>
              <a:cs typeface="Times New Roman" panose="02020603050405020304" pitchFamily="18" charset="0"/>
            </a:endParaRPr>
          </a:p>
          <a:p>
            <a:pPr marL="457188" lvl="1" indent="-457189">
              <a:spcBef>
                <a:spcPts val="1600"/>
              </a:spcBef>
              <a:spcAft>
                <a:spcPts val="800"/>
              </a:spcAft>
              <a:buClr>
                <a:schemeClr val="hlink"/>
              </a:buClr>
              <a:buBlip>
                <a:blip r:embed="rId3"/>
              </a:buBlip>
            </a:pPr>
            <a:r>
              <a:rPr lang="en-US" sz="3200" u="sng" dirty="0">
                <a:solidFill>
                  <a:srgbClr val="FFFF00"/>
                </a:solidFill>
                <a:effectLst/>
                <a:latin typeface="Verdana" panose="020B0604030504040204" pitchFamily="34" charset="0"/>
                <a:ea typeface="Verdana" panose="020B0604030504040204" pitchFamily="34" charset="0"/>
                <a:cs typeface="Times New Roman" panose="02020603050405020304" pitchFamily="18" charset="0"/>
              </a:rPr>
              <a:t>Can we predict parasite-associated mortality in season? </a:t>
            </a:r>
            <a:endParaRPr lang="en-US" dirty="0"/>
          </a:p>
        </p:txBody>
      </p:sp>
    </p:spTree>
    <p:extLst>
      <p:ext uri="{BB962C8B-B14F-4D97-AF65-F5344CB8AC3E}">
        <p14:creationId xmlns:p14="http://schemas.microsoft.com/office/powerpoint/2010/main" val="131013596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41.3"/>
</p:tagLst>
</file>

<file path=ppt/tags/tag2.xml><?xml version="1.0" encoding="utf-8"?>
<p:tagLst xmlns:a="http://schemas.openxmlformats.org/drawingml/2006/main" xmlns:r="http://schemas.openxmlformats.org/officeDocument/2006/relationships" xmlns:p="http://schemas.openxmlformats.org/presentationml/2006/main">
  <p:tag name="TIMING" val="|23.9|29.3"/>
</p:tagLst>
</file>

<file path=ppt/tags/tag3.xml><?xml version="1.0" encoding="utf-8"?>
<p:tagLst xmlns:a="http://schemas.openxmlformats.org/drawingml/2006/main" xmlns:r="http://schemas.openxmlformats.org/officeDocument/2006/relationships" xmlns:p="http://schemas.openxmlformats.org/presentationml/2006/main">
  <p:tag name="TIMING" val="|32.7"/>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Retrospect">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3_Main Text">
  <a:themeElements>
    <a:clrScheme name="Fish-3-0">
      <a:dk1>
        <a:srgbClr val="000000"/>
      </a:dk1>
      <a:lt1>
        <a:srgbClr val="FFFFFF"/>
      </a:lt1>
      <a:dk2>
        <a:srgbClr val="00467F"/>
      </a:dk2>
      <a:lt2>
        <a:srgbClr val="D3EAED"/>
      </a:lt2>
      <a:accent1>
        <a:srgbClr val="008998"/>
      </a:accent1>
      <a:accent2>
        <a:srgbClr val="4C9C2E"/>
      </a:accent2>
      <a:accent3>
        <a:srgbClr val="FF8300"/>
      </a:accent3>
      <a:accent4>
        <a:srgbClr val="615BC3"/>
      </a:accent4>
      <a:accent5>
        <a:srgbClr val="0093D0"/>
      </a:accent5>
      <a:accent6>
        <a:srgbClr val="FF4438"/>
      </a:accent6>
      <a:hlink>
        <a:srgbClr val="7F7FFF"/>
      </a:hlink>
      <a:folHlink>
        <a:srgbClr val="1ECAD3"/>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3E4F19A7-A959-40BB-972C-4880BAF8EB09}"/>
    </a:ext>
  </a:extLst>
</a:theme>
</file>

<file path=ppt/theme/theme8.xml><?xml version="1.0" encoding="utf-8"?>
<a:theme xmlns:a="http://schemas.openxmlformats.org/drawingml/2006/main" name="Vapor Trail">
  <a:themeElements>
    <a:clrScheme name="Vapor Trail">
      <a:dk1>
        <a:sysClr val="windowText" lastClr="000000"/>
      </a:dk1>
      <a:lt1>
        <a:sysClr val="window" lastClr="FFFFFF"/>
      </a:lt1>
      <a:dk2>
        <a:srgbClr val="454545"/>
      </a:dk2>
      <a:lt2>
        <a:srgbClr val="DADADA"/>
      </a:lt2>
      <a:accent1>
        <a:srgbClr val="01D17D"/>
      </a:accent1>
      <a:accent2>
        <a:srgbClr val="84C72A"/>
      </a:accent2>
      <a:accent3>
        <a:srgbClr val="E1D126"/>
      </a:accent3>
      <a:accent4>
        <a:srgbClr val="E29932"/>
      </a:accent4>
      <a:accent5>
        <a:srgbClr val="E56526"/>
      </a:accent5>
      <a:accent6>
        <a:srgbClr val="D63731"/>
      </a:accent6>
      <a:hlink>
        <a:srgbClr val="35FA7F"/>
      </a:hlink>
      <a:folHlink>
        <a:srgbClr val="BAFC85"/>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2B2A868B-6BC2-4B3E-98B9-1258F41035DE}"/>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3199</TotalTime>
  <Words>4450</Words>
  <Application>Microsoft Office PowerPoint</Application>
  <PresentationFormat>Widescreen</PresentationFormat>
  <Paragraphs>562</Paragraphs>
  <Slides>45</Slides>
  <Notes>29</Notes>
  <HiddenSlides>0</HiddenSlides>
  <MMClips>0</MMClips>
  <ScaleCrop>false</ScaleCrop>
  <HeadingPairs>
    <vt:vector size="6" baseType="variant">
      <vt:variant>
        <vt:lpstr>Fonts Used</vt:lpstr>
      </vt:variant>
      <vt:variant>
        <vt:i4>13</vt:i4>
      </vt:variant>
      <vt:variant>
        <vt:lpstr>Theme</vt:lpstr>
      </vt:variant>
      <vt:variant>
        <vt:i4>8</vt:i4>
      </vt:variant>
      <vt:variant>
        <vt:lpstr>Slide Titles</vt:lpstr>
      </vt:variant>
      <vt:variant>
        <vt:i4>45</vt:i4>
      </vt:variant>
    </vt:vector>
  </HeadingPairs>
  <TitlesOfParts>
    <vt:vector size="66" baseType="lpstr">
      <vt:lpstr>Aptos</vt:lpstr>
      <vt:lpstr>Arial</vt:lpstr>
      <vt:lpstr>Arial Narrow</vt:lpstr>
      <vt:lpstr>Calibri</vt:lpstr>
      <vt:lpstr>Calibri Light</vt:lpstr>
      <vt:lpstr>Calisto MT</vt:lpstr>
      <vt:lpstr>Cambria</vt:lpstr>
      <vt:lpstr>Century Gothic</vt:lpstr>
      <vt:lpstr>Century Schoolbook</vt:lpstr>
      <vt:lpstr>Times New Roman</vt:lpstr>
      <vt:lpstr>Verdana</vt:lpstr>
      <vt:lpstr>Wingdings</vt:lpstr>
      <vt:lpstr>Wingdings 3</vt:lpstr>
      <vt:lpstr>1_Office Theme</vt:lpstr>
      <vt:lpstr>Beam</vt:lpstr>
      <vt:lpstr>2_Office Theme</vt:lpstr>
      <vt:lpstr>Retrospect</vt:lpstr>
      <vt:lpstr>Office Theme</vt:lpstr>
      <vt:lpstr>3_Main Text</vt:lpstr>
      <vt:lpstr>3_Office Theme</vt:lpstr>
      <vt:lpstr>Vapor Trail</vt:lpstr>
      <vt:lpstr>Investigating the impacts of Ichthyophonus on  Yukon River Chinook Salmon</vt:lpstr>
      <vt:lpstr>PowerPoint Presentation</vt:lpstr>
      <vt:lpstr>Terminology</vt:lpstr>
      <vt:lpstr>Ichthyophonus &amp; Yukon Chinook</vt:lpstr>
      <vt:lpstr>Previous Yukon Chinook Ich Studies</vt:lpstr>
      <vt:lpstr>Ich Resurgence</vt:lpstr>
      <vt:lpstr>Ich Resurgence</vt:lpstr>
      <vt:lpstr>Four Consecutive Years of “Difference Between Estimates”</vt:lpstr>
      <vt:lpstr>Ichthyophonus-associated Mortality Fishery Management </vt:lpstr>
      <vt:lpstr>Evaluating parasite associated mortality of Yukon Canadian-origin Chinook salmon</vt:lpstr>
      <vt:lpstr>PowerPoint Presentation</vt:lpstr>
      <vt:lpstr>PowerPoint Presentation</vt:lpstr>
      <vt:lpstr>Overall study: Develop a method to predict parasite-associated mortality in season </vt:lpstr>
      <vt:lpstr>Study site</vt:lpstr>
      <vt:lpstr>Methods</vt:lpstr>
      <vt:lpstr>Prevalence</vt:lpstr>
      <vt:lpstr>Diagnostic Sensitivity (Dse) &amp; Specificity (DSp)</vt:lpstr>
      <vt:lpstr>Density: qPCR vs histology</vt:lpstr>
      <vt:lpstr>PowerPoint Presentation</vt:lpstr>
      <vt:lpstr>Conclusions</vt:lpstr>
      <vt:lpstr>Overall study: Develop a method to predict parasite-associated mortality in season </vt:lpstr>
      <vt:lpstr>PowerPoint Presentation</vt:lpstr>
      <vt:lpstr>PowerPoint Presentation</vt:lpstr>
      <vt:lpstr>PowerPoint Presentation</vt:lpstr>
      <vt:lpstr>PowerPoint Presentation</vt:lpstr>
      <vt:lpstr>Ichthyophonus Infection Challenges</vt:lpstr>
      <vt:lpstr>Ichthyophonus Infection Challenges</vt:lpstr>
      <vt:lpstr>Ichthyophonus Infection Challenges</vt:lpstr>
      <vt:lpstr>Ichthyophonus Infection Challenges</vt:lpstr>
      <vt:lpstr>PowerPoint Presentation</vt:lpstr>
      <vt:lpstr>PowerPoint Presentation</vt:lpstr>
      <vt:lpstr>PowerPoint Presentation</vt:lpstr>
      <vt:lpstr>Overall study: Develop a method to predict parasite-associated mortality in season </vt:lpstr>
      <vt:lpstr>Prediction Model</vt:lpstr>
      <vt:lpstr>PowerPoint Presentation</vt:lpstr>
      <vt:lpstr>Preliminary findings –  Chinook salmon</vt:lpstr>
      <vt:lpstr>Ichthyophonus Infections in immature Chinook Salmon  (Jayde Ferguson, ADF&amp;G Fish Pathology Laboratory)</vt:lpstr>
      <vt:lpstr>Preliminary findings –  Chinook salmon</vt:lpstr>
      <vt:lpstr>Preliminary findings –  Pacific herring 2022</vt:lpstr>
      <vt:lpstr>Preliminary findings–  FORAGE FISH 2022</vt:lpstr>
      <vt:lpstr>Preliminary findings –  Walleye pollock</vt:lpstr>
      <vt:lpstr>FUTURE NBS sampling</vt:lpstr>
      <vt:lpstr>Acknowledgments </vt:lpstr>
      <vt:lpstr>Questions</vt:lpstr>
      <vt:lpstr>Literature Cited </vt:lpstr>
    </vt:vector>
  </TitlesOfParts>
  <Company>Alaska Dept of Fish and Game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Ferguson, Jayde A (DFG)</cp:lastModifiedBy>
  <cp:revision>198</cp:revision>
  <dcterms:created xsi:type="dcterms:W3CDTF">2017-04-24T23:09:33Z</dcterms:created>
  <dcterms:modified xsi:type="dcterms:W3CDTF">2025-03-25T20:27:50Z</dcterms:modified>
</cp:coreProperties>
</file>