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43891200" cy="32918400"/>
  <p:notesSz cx="6858000" cy="9144000"/>
  <p:defaultTextStyle>
    <a:defPPr>
      <a:defRPr lang="en-US"/>
    </a:defPPr>
    <a:lvl1pPr marL="0" algn="l" defTabSz="3686627" rtl="0" eaLnBrk="1" latinLnBrk="0" hangingPunct="1">
      <a:defRPr sz="7258" kern="1200">
        <a:solidFill>
          <a:schemeClr val="tx1"/>
        </a:solidFill>
        <a:latin typeface="+mn-lt"/>
        <a:ea typeface="+mn-ea"/>
        <a:cs typeface="+mn-cs"/>
      </a:defRPr>
    </a:lvl1pPr>
    <a:lvl2pPr marL="1843313" algn="l" defTabSz="3686627" rtl="0" eaLnBrk="1" latinLnBrk="0" hangingPunct="1">
      <a:defRPr sz="7258" kern="1200">
        <a:solidFill>
          <a:schemeClr val="tx1"/>
        </a:solidFill>
        <a:latin typeface="+mn-lt"/>
        <a:ea typeface="+mn-ea"/>
        <a:cs typeface="+mn-cs"/>
      </a:defRPr>
    </a:lvl2pPr>
    <a:lvl3pPr marL="3686627" algn="l" defTabSz="3686627" rtl="0" eaLnBrk="1" latinLnBrk="0" hangingPunct="1">
      <a:defRPr sz="7258" kern="1200">
        <a:solidFill>
          <a:schemeClr val="tx1"/>
        </a:solidFill>
        <a:latin typeface="+mn-lt"/>
        <a:ea typeface="+mn-ea"/>
        <a:cs typeface="+mn-cs"/>
      </a:defRPr>
    </a:lvl3pPr>
    <a:lvl4pPr marL="5529936" algn="l" defTabSz="3686627" rtl="0" eaLnBrk="1" latinLnBrk="0" hangingPunct="1">
      <a:defRPr sz="7258" kern="1200">
        <a:solidFill>
          <a:schemeClr val="tx1"/>
        </a:solidFill>
        <a:latin typeface="+mn-lt"/>
        <a:ea typeface="+mn-ea"/>
        <a:cs typeface="+mn-cs"/>
      </a:defRPr>
    </a:lvl4pPr>
    <a:lvl5pPr marL="7373250" algn="l" defTabSz="3686627" rtl="0" eaLnBrk="1" latinLnBrk="0" hangingPunct="1">
      <a:defRPr sz="7258" kern="1200">
        <a:solidFill>
          <a:schemeClr val="tx1"/>
        </a:solidFill>
        <a:latin typeface="+mn-lt"/>
        <a:ea typeface="+mn-ea"/>
        <a:cs typeface="+mn-cs"/>
      </a:defRPr>
    </a:lvl5pPr>
    <a:lvl6pPr marL="9216563" algn="l" defTabSz="3686627" rtl="0" eaLnBrk="1" latinLnBrk="0" hangingPunct="1">
      <a:defRPr sz="7258" kern="1200">
        <a:solidFill>
          <a:schemeClr val="tx1"/>
        </a:solidFill>
        <a:latin typeface="+mn-lt"/>
        <a:ea typeface="+mn-ea"/>
        <a:cs typeface="+mn-cs"/>
      </a:defRPr>
    </a:lvl6pPr>
    <a:lvl7pPr marL="11059873" algn="l" defTabSz="3686627" rtl="0" eaLnBrk="1" latinLnBrk="0" hangingPunct="1">
      <a:defRPr sz="7258" kern="1200">
        <a:solidFill>
          <a:schemeClr val="tx1"/>
        </a:solidFill>
        <a:latin typeface="+mn-lt"/>
        <a:ea typeface="+mn-ea"/>
        <a:cs typeface="+mn-cs"/>
      </a:defRPr>
    </a:lvl7pPr>
    <a:lvl8pPr marL="12903186" algn="l" defTabSz="3686627" rtl="0" eaLnBrk="1" latinLnBrk="0" hangingPunct="1">
      <a:defRPr sz="7258" kern="1200">
        <a:solidFill>
          <a:schemeClr val="tx1"/>
        </a:solidFill>
        <a:latin typeface="+mn-lt"/>
        <a:ea typeface="+mn-ea"/>
        <a:cs typeface="+mn-cs"/>
      </a:defRPr>
    </a:lvl8pPr>
    <a:lvl9pPr marL="14746500" algn="l" defTabSz="3686627"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FF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5AA4C3-732C-218D-9D9B-52A7BEDB7D7D}" v="380" dt="2024-03-22T23:13:55.6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23" d="100"/>
          <a:sy n="23" d="100"/>
        </p:scale>
        <p:origin x="1662" y="12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486F8-D8F2-A017-689F-6146306CE803}"/>
              </a:ext>
            </a:extLst>
          </p:cNvPr>
          <p:cNvSpPr>
            <a:spLocks noGrp="1"/>
          </p:cNvSpPr>
          <p:nvPr>
            <p:ph type="ctrTitle"/>
          </p:nvPr>
        </p:nvSpPr>
        <p:spPr>
          <a:xfrm>
            <a:off x="5486400" y="5387342"/>
            <a:ext cx="32918400" cy="11460480"/>
          </a:xfrm>
        </p:spPr>
        <p:txBody>
          <a:bodyPr anchor="b"/>
          <a:lstStyle>
            <a:lvl1pPr algn="ctr">
              <a:defRPr sz="21600"/>
            </a:lvl1pPr>
          </a:lstStyle>
          <a:p>
            <a:r>
              <a:rPr lang="en-US"/>
              <a:t>Click to edit Master title style</a:t>
            </a:r>
          </a:p>
        </p:txBody>
      </p:sp>
      <p:sp>
        <p:nvSpPr>
          <p:cNvPr id="3" name="Subtitle 2">
            <a:extLst>
              <a:ext uri="{FF2B5EF4-FFF2-40B4-BE49-F238E27FC236}">
                <a16:creationId xmlns:a16="http://schemas.microsoft.com/office/drawing/2014/main" id="{64A39542-EB89-B55B-13F8-269D40F42007}"/>
              </a:ext>
            </a:extLst>
          </p:cNvPr>
          <p:cNvSpPr>
            <a:spLocks noGrp="1"/>
          </p:cNvSpPr>
          <p:nvPr>
            <p:ph type="subTitle" idx="1"/>
          </p:nvPr>
        </p:nvSpPr>
        <p:spPr>
          <a:xfrm>
            <a:off x="5486400" y="17289782"/>
            <a:ext cx="32918400" cy="7947658"/>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a:t>Click to edit Master subtitle style</a:t>
            </a:r>
          </a:p>
        </p:txBody>
      </p:sp>
      <p:sp>
        <p:nvSpPr>
          <p:cNvPr id="4" name="Date Placeholder 3">
            <a:extLst>
              <a:ext uri="{FF2B5EF4-FFF2-40B4-BE49-F238E27FC236}">
                <a16:creationId xmlns:a16="http://schemas.microsoft.com/office/drawing/2014/main" id="{977F2093-ED94-E96B-B613-13C453D8944E}"/>
              </a:ext>
            </a:extLst>
          </p:cNvPr>
          <p:cNvSpPr>
            <a:spLocks noGrp="1"/>
          </p:cNvSpPr>
          <p:nvPr>
            <p:ph type="dt" sz="half" idx="10"/>
          </p:nvPr>
        </p:nvSpPr>
        <p:spPr/>
        <p:txBody>
          <a:bodyPr/>
          <a:lstStyle/>
          <a:p>
            <a:fld id="{2AB7D9F2-0B45-46CD-A4C6-DD161C05D7F5}" type="datetimeFigureOut">
              <a:rPr lang="en-US" smtClean="0"/>
              <a:t>3/22/2024</a:t>
            </a:fld>
            <a:endParaRPr lang="en-US"/>
          </a:p>
        </p:txBody>
      </p:sp>
      <p:sp>
        <p:nvSpPr>
          <p:cNvPr id="5" name="Footer Placeholder 4">
            <a:extLst>
              <a:ext uri="{FF2B5EF4-FFF2-40B4-BE49-F238E27FC236}">
                <a16:creationId xmlns:a16="http://schemas.microsoft.com/office/drawing/2014/main" id="{4FD390DE-9A33-38C3-F2D5-5B22CA0BB4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ACC90-F0A7-BC7B-5DA7-473E3D8E0DB1}"/>
              </a:ext>
            </a:extLst>
          </p:cNvPr>
          <p:cNvSpPr>
            <a:spLocks noGrp="1"/>
          </p:cNvSpPr>
          <p:nvPr>
            <p:ph type="sldNum" sz="quarter" idx="12"/>
          </p:nvPr>
        </p:nvSpPr>
        <p:spPr/>
        <p:txBody>
          <a:bodyPr/>
          <a:lstStyle/>
          <a:p>
            <a:fld id="{7A6A5715-96CD-4922-9ABD-9450118E5568}" type="slidenum">
              <a:rPr lang="en-US" smtClean="0"/>
              <a:t>‹#›</a:t>
            </a:fld>
            <a:endParaRPr lang="en-US"/>
          </a:p>
        </p:txBody>
      </p:sp>
    </p:spTree>
    <p:extLst>
      <p:ext uri="{BB962C8B-B14F-4D97-AF65-F5344CB8AC3E}">
        <p14:creationId xmlns:p14="http://schemas.microsoft.com/office/powerpoint/2010/main" val="3842830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F903F-92D3-02F0-0EF5-2E07DF049B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6E4907-27F0-DB2F-1AC5-C99D26D9DA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6FEFC-4C49-FF90-800C-1F855F39CB93}"/>
              </a:ext>
            </a:extLst>
          </p:cNvPr>
          <p:cNvSpPr>
            <a:spLocks noGrp="1"/>
          </p:cNvSpPr>
          <p:nvPr>
            <p:ph type="dt" sz="half" idx="10"/>
          </p:nvPr>
        </p:nvSpPr>
        <p:spPr/>
        <p:txBody>
          <a:bodyPr/>
          <a:lstStyle/>
          <a:p>
            <a:fld id="{2AB7D9F2-0B45-46CD-A4C6-DD161C05D7F5}" type="datetimeFigureOut">
              <a:rPr lang="en-US" smtClean="0"/>
              <a:t>3/22/2024</a:t>
            </a:fld>
            <a:endParaRPr lang="en-US"/>
          </a:p>
        </p:txBody>
      </p:sp>
      <p:sp>
        <p:nvSpPr>
          <p:cNvPr id="5" name="Footer Placeholder 4">
            <a:extLst>
              <a:ext uri="{FF2B5EF4-FFF2-40B4-BE49-F238E27FC236}">
                <a16:creationId xmlns:a16="http://schemas.microsoft.com/office/drawing/2014/main" id="{809F65B8-3FE3-AEBC-C4B5-B3F2FC9CA5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DD5790-6D7D-4EB6-D4B4-E71AFB554035}"/>
              </a:ext>
            </a:extLst>
          </p:cNvPr>
          <p:cNvSpPr>
            <a:spLocks noGrp="1"/>
          </p:cNvSpPr>
          <p:nvPr>
            <p:ph type="sldNum" sz="quarter" idx="12"/>
          </p:nvPr>
        </p:nvSpPr>
        <p:spPr/>
        <p:txBody>
          <a:bodyPr/>
          <a:lstStyle/>
          <a:p>
            <a:fld id="{7A6A5715-96CD-4922-9ABD-9450118E5568}" type="slidenum">
              <a:rPr lang="en-US" smtClean="0"/>
              <a:t>‹#›</a:t>
            </a:fld>
            <a:endParaRPr lang="en-US"/>
          </a:p>
        </p:txBody>
      </p:sp>
    </p:spTree>
    <p:extLst>
      <p:ext uri="{BB962C8B-B14F-4D97-AF65-F5344CB8AC3E}">
        <p14:creationId xmlns:p14="http://schemas.microsoft.com/office/powerpoint/2010/main" val="363034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10ED56-DAA8-0486-2D6E-B918BDF731AD}"/>
              </a:ext>
            </a:extLst>
          </p:cNvPr>
          <p:cNvSpPr>
            <a:spLocks noGrp="1"/>
          </p:cNvSpPr>
          <p:nvPr>
            <p:ph type="title" orient="vert"/>
          </p:nvPr>
        </p:nvSpPr>
        <p:spPr>
          <a:xfrm>
            <a:off x="31409640" y="1752600"/>
            <a:ext cx="9464040" cy="2789682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242B6F-3255-6A9C-15D3-359BBC2D71D2}"/>
              </a:ext>
            </a:extLst>
          </p:cNvPr>
          <p:cNvSpPr>
            <a:spLocks noGrp="1"/>
          </p:cNvSpPr>
          <p:nvPr>
            <p:ph type="body" orient="vert" idx="1"/>
          </p:nvPr>
        </p:nvSpPr>
        <p:spPr>
          <a:xfrm>
            <a:off x="3017520"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7B907-8533-3381-AE29-4D3AF6687AB6}"/>
              </a:ext>
            </a:extLst>
          </p:cNvPr>
          <p:cNvSpPr>
            <a:spLocks noGrp="1"/>
          </p:cNvSpPr>
          <p:nvPr>
            <p:ph type="dt" sz="half" idx="10"/>
          </p:nvPr>
        </p:nvSpPr>
        <p:spPr/>
        <p:txBody>
          <a:bodyPr/>
          <a:lstStyle/>
          <a:p>
            <a:fld id="{2AB7D9F2-0B45-46CD-A4C6-DD161C05D7F5}" type="datetimeFigureOut">
              <a:rPr lang="en-US" smtClean="0"/>
              <a:t>3/22/2024</a:t>
            </a:fld>
            <a:endParaRPr lang="en-US"/>
          </a:p>
        </p:txBody>
      </p:sp>
      <p:sp>
        <p:nvSpPr>
          <p:cNvPr id="5" name="Footer Placeholder 4">
            <a:extLst>
              <a:ext uri="{FF2B5EF4-FFF2-40B4-BE49-F238E27FC236}">
                <a16:creationId xmlns:a16="http://schemas.microsoft.com/office/drawing/2014/main" id="{4CB646C8-0AA2-A093-E495-CCB081E447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C0A93-B1AE-34C6-1ABA-FB8256C03233}"/>
              </a:ext>
            </a:extLst>
          </p:cNvPr>
          <p:cNvSpPr>
            <a:spLocks noGrp="1"/>
          </p:cNvSpPr>
          <p:nvPr>
            <p:ph type="sldNum" sz="quarter" idx="12"/>
          </p:nvPr>
        </p:nvSpPr>
        <p:spPr/>
        <p:txBody>
          <a:bodyPr/>
          <a:lstStyle/>
          <a:p>
            <a:fld id="{7A6A5715-96CD-4922-9ABD-9450118E5568}" type="slidenum">
              <a:rPr lang="en-US" smtClean="0"/>
              <a:t>‹#›</a:t>
            </a:fld>
            <a:endParaRPr lang="en-US"/>
          </a:p>
        </p:txBody>
      </p:sp>
    </p:spTree>
    <p:extLst>
      <p:ext uri="{BB962C8B-B14F-4D97-AF65-F5344CB8AC3E}">
        <p14:creationId xmlns:p14="http://schemas.microsoft.com/office/powerpoint/2010/main" val="3899174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B0020-E7C5-D30B-45D0-0C9312A779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294608-9E10-D6C2-8847-CC7332C8CC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A07726-255F-6E6B-EC84-A7B112285A65}"/>
              </a:ext>
            </a:extLst>
          </p:cNvPr>
          <p:cNvSpPr>
            <a:spLocks noGrp="1"/>
          </p:cNvSpPr>
          <p:nvPr>
            <p:ph type="dt" sz="half" idx="10"/>
          </p:nvPr>
        </p:nvSpPr>
        <p:spPr/>
        <p:txBody>
          <a:bodyPr/>
          <a:lstStyle/>
          <a:p>
            <a:fld id="{2AB7D9F2-0B45-46CD-A4C6-DD161C05D7F5}" type="datetimeFigureOut">
              <a:rPr lang="en-US" smtClean="0"/>
              <a:t>3/22/2024</a:t>
            </a:fld>
            <a:endParaRPr lang="en-US"/>
          </a:p>
        </p:txBody>
      </p:sp>
      <p:sp>
        <p:nvSpPr>
          <p:cNvPr id="5" name="Footer Placeholder 4">
            <a:extLst>
              <a:ext uri="{FF2B5EF4-FFF2-40B4-BE49-F238E27FC236}">
                <a16:creationId xmlns:a16="http://schemas.microsoft.com/office/drawing/2014/main" id="{742A2B23-FEE7-06E8-CBAC-DB9A250C6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BCAC01-D92A-31A0-BC86-51DBF9570123}"/>
              </a:ext>
            </a:extLst>
          </p:cNvPr>
          <p:cNvSpPr>
            <a:spLocks noGrp="1"/>
          </p:cNvSpPr>
          <p:nvPr>
            <p:ph type="sldNum" sz="quarter" idx="12"/>
          </p:nvPr>
        </p:nvSpPr>
        <p:spPr/>
        <p:txBody>
          <a:bodyPr/>
          <a:lstStyle/>
          <a:p>
            <a:fld id="{7A6A5715-96CD-4922-9ABD-9450118E5568}" type="slidenum">
              <a:rPr lang="en-US" smtClean="0"/>
              <a:t>‹#›</a:t>
            </a:fld>
            <a:endParaRPr lang="en-US"/>
          </a:p>
        </p:txBody>
      </p:sp>
    </p:spTree>
    <p:extLst>
      <p:ext uri="{BB962C8B-B14F-4D97-AF65-F5344CB8AC3E}">
        <p14:creationId xmlns:p14="http://schemas.microsoft.com/office/powerpoint/2010/main" val="1005527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BC591-0B2E-8B6F-0FBA-D36C7C06E2B2}"/>
              </a:ext>
            </a:extLst>
          </p:cNvPr>
          <p:cNvSpPr>
            <a:spLocks noGrp="1"/>
          </p:cNvSpPr>
          <p:nvPr>
            <p:ph type="title"/>
          </p:nvPr>
        </p:nvSpPr>
        <p:spPr>
          <a:xfrm>
            <a:off x="2994660" y="8206749"/>
            <a:ext cx="37856160" cy="13693138"/>
          </a:xfrm>
        </p:spPr>
        <p:txBody>
          <a:bodyPr anchor="b"/>
          <a:lstStyle>
            <a:lvl1pPr>
              <a:defRPr sz="21600"/>
            </a:lvl1pPr>
          </a:lstStyle>
          <a:p>
            <a:r>
              <a:rPr lang="en-US"/>
              <a:t>Click to edit Master title style</a:t>
            </a:r>
          </a:p>
        </p:txBody>
      </p:sp>
      <p:sp>
        <p:nvSpPr>
          <p:cNvPr id="3" name="Text Placeholder 2">
            <a:extLst>
              <a:ext uri="{FF2B5EF4-FFF2-40B4-BE49-F238E27FC236}">
                <a16:creationId xmlns:a16="http://schemas.microsoft.com/office/drawing/2014/main" id="{CE344602-BA76-136B-BB02-B5EBFA9F4E4D}"/>
              </a:ext>
            </a:extLst>
          </p:cNvPr>
          <p:cNvSpPr>
            <a:spLocks noGrp="1"/>
          </p:cNvSpPr>
          <p:nvPr>
            <p:ph type="body" idx="1"/>
          </p:nvPr>
        </p:nvSpPr>
        <p:spPr>
          <a:xfrm>
            <a:off x="2994660" y="22029429"/>
            <a:ext cx="37856160" cy="7200898"/>
          </a:xfrm>
        </p:spPr>
        <p:txBody>
          <a:bodyPr/>
          <a:lstStyle>
            <a:lvl1pPr marL="0" indent="0">
              <a:buNone/>
              <a:defRPr sz="8640">
                <a:solidFill>
                  <a:schemeClr val="tx1">
                    <a:tint val="82000"/>
                  </a:schemeClr>
                </a:solidFill>
              </a:defRPr>
            </a:lvl1pPr>
            <a:lvl2pPr marL="1645920" indent="0">
              <a:buNone/>
              <a:defRPr sz="7200">
                <a:solidFill>
                  <a:schemeClr val="tx1">
                    <a:tint val="82000"/>
                  </a:schemeClr>
                </a:solidFill>
              </a:defRPr>
            </a:lvl2pPr>
            <a:lvl3pPr marL="3291840" indent="0">
              <a:buNone/>
              <a:defRPr sz="6480">
                <a:solidFill>
                  <a:schemeClr val="tx1">
                    <a:tint val="82000"/>
                  </a:schemeClr>
                </a:solidFill>
              </a:defRPr>
            </a:lvl3pPr>
            <a:lvl4pPr marL="4937760" indent="0">
              <a:buNone/>
              <a:defRPr sz="5760">
                <a:solidFill>
                  <a:schemeClr val="tx1">
                    <a:tint val="82000"/>
                  </a:schemeClr>
                </a:solidFill>
              </a:defRPr>
            </a:lvl4pPr>
            <a:lvl5pPr marL="6583680" indent="0">
              <a:buNone/>
              <a:defRPr sz="5760">
                <a:solidFill>
                  <a:schemeClr val="tx1">
                    <a:tint val="82000"/>
                  </a:schemeClr>
                </a:solidFill>
              </a:defRPr>
            </a:lvl5pPr>
            <a:lvl6pPr marL="8229600" indent="0">
              <a:buNone/>
              <a:defRPr sz="5760">
                <a:solidFill>
                  <a:schemeClr val="tx1">
                    <a:tint val="82000"/>
                  </a:schemeClr>
                </a:solidFill>
              </a:defRPr>
            </a:lvl6pPr>
            <a:lvl7pPr marL="9875520" indent="0">
              <a:buNone/>
              <a:defRPr sz="5760">
                <a:solidFill>
                  <a:schemeClr val="tx1">
                    <a:tint val="82000"/>
                  </a:schemeClr>
                </a:solidFill>
              </a:defRPr>
            </a:lvl7pPr>
            <a:lvl8pPr marL="11521440" indent="0">
              <a:buNone/>
              <a:defRPr sz="5760">
                <a:solidFill>
                  <a:schemeClr val="tx1">
                    <a:tint val="82000"/>
                  </a:schemeClr>
                </a:solidFill>
              </a:defRPr>
            </a:lvl8pPr>
            <a:lvl9pPr marL="13167360" indent="0">
              <a:buNone/>
              <a:defRPr sz="576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66626-6014-B667-CE8B-4D79BE48D4DD}"/>
              </a:ext>
            </a:extLst>
          </p:cNvPr>
          <p:cNvSpPr>
            <a:spLocks noGrp="1"/>
          </p:cNvSpPr>
          <p:nvPr>
            <p:ph type="dt" sz="half" idx="10"/>
          </p:nvPr>
        </p:nvSpPr>
        <p:spPr/>
        <p:txBody>
          <a:bodyPr/>
          <a:lstStyle/>
          <a:p>
            <a:fld id="{2AB7D9F2-0B45-46CD-A4C6-DD161C05D7F5}" type="datetimeFigureOut">
              <a:rPr lang="en-US" smtClean="0"/>
              <a:t>3/22/2024</a:t>
            </a:fld>
            <a:endParaRPr lang="en-US"/>
          </a:p>
        </p:txBody>
      </p:sp>
      <p:sp>
        <p:nvSpPr>
          <p:cNvPr id="5" name="Footer Placeholder 4">
            <a:extLst>
              <a:ext uri="{FF2B5EF4-FFF2-40B4-BE49-F238E27FC236}">
                <a16:creationId xmlns:a16="http://schemas.microsoft.com/office/drawing/2014/main" id="{DB552562-43C2-FFB6-D1F7-C6397243DF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93F5D-A6DC-04DF-AA96-9191BEF25E98}"/>
              </a:ext>
            </a:extLst>
          </p:cNvPr>
          <p:cNvSpPr>
            <a:spLocks noGrp="1"/>
          </p:cNvSpPr>
          <p:nvPr>
            <p:ph type="sldNum" sz="quarter" idx="12"/>
          </p:nvPr>
        </p:nvSpPr>
        <p:spPr/>
        <p:txBody>
          <a:bodyPr/>
          <a:lstStyle/>
          <a:p>
            <a:fld id="{7A6A5715-96CD-4922-9ABD-9450118E5568}" type="slidenum">
              <a:rPr lang="en-US" smtClean="0"/>
              <a:t>‹#›</a:t>
            </a:fld>
            <a:endParaRPr lang="en-US"/>
          </a:p>
        </p:txBody>
      </p:sp>
    </p:spTree>
    <p:extLst>
      <p:ext uri="{BB962C8B-B14F-4D97-AF65-F5344CB8AC3E}">
        <p14:creationId xmlns:p14="http://schemas.microsoft.com/office/powerpoint/2010/main" val="3091307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B0E49-E029-3522-DE1D-88EF102055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DAA9E4-904D-6936-EB53-3490EC2D3D8D}"/>
              </a:ext>
            </a:extLst>
          </p:cNvPr>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5606D4-59D7-A4E0-0512-1F5AB7FD7AED}"/>
              </a:ext>
            </a:extLst>
          </p:cNvPr>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24C166-0937-AAEA-95FF-17F419736F84}"/>
              </a:ext>
            </a:extLst>
          </p:cNvPr>
          <p:cNvSpPr>
            <a:spLocks noGrp="1"/>
          </p:cNvSpPr>
          <p:nvPr>
            <p:ph type="dt" sz="half" idx="10"/>
          </p:nvPr>
        </p:nvSpPr>
        <p:spPr/>
        <p:txBody>
          <a:bodyPr/>
          <a:lstStyle/>
          <a:p>
            <a:fld id="{2AB7D9F2-0B45-46CD-A4C6-DD161C05D7F5}" type="datetimeFigureOut">
              <a:rPr lang="en-US" smtClean="0"/>
              <a:t>3/22/2024</a:t>
            </a:fld>
            <a:endParaRPr lang="en-US"/>
          </a:p>
        </p:txBody>
      </p:sp>
      <p:sp>
        <p:nvSpPr>
          <p:cNvPr id="6" name="Footer Placeholder 5">
            <a:extLst>
              <a:ext uri="{FF2B5EF4-FFF2-40B4-BE49-F238E27FC236}">
                <a16:creationId xmlns:a16="http://schemas.microsoft.com/office/drawing/2014/main" id="{FFAF71CC-D136-EE32-53FF-FFA1329CDC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C8F556-2FAF-C9A0-5601-BFB7A0EC4B2C}"/>
              </a:ext>
            </a:extLst>
          </p:cNvPr>
          <p:cNvSpPr>
            <a:spLocks noGrp="1"/>
          </p:cNvSpPr>
          <p:nvPr>
            <p:ph type="sldNum" sz="quarter" idx="12"/>
          </p:nvPr>
        </p:nvSpPr>
        <p:spPr/>
        <p:txBody>
          <a:bodyPr/>
          <a:lstStyle/>
          <a:p>
            <a:fld id="{7A6A5715-96CD-4922-9ABD-9450118E5568}" type="slidenum">
              <a:rPr lang="en-US" smtClean="0"/>
              <a:t>‹#›</a:t>
            </a:fld>
            <a:endParaRPr lang="en-US"/>
          </a:p>
        </p:txBody>
      </p:sp>
    </p:spTree>
    <p:extLst>
      <p:ext uri="{BB962C8B-B14F-4D97-AF65-F5344CB8AC3E}">
        <p14:creationId xmlns:p14="http://schemas.microsoft.com/office/powerpoint/2010/main" val="221528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C61DA-42C9-5995-359B-CC05CDAED856}"/>
              </a:ext>
            </a:extLst>
          </p:cNvPr>
          <p:cNvSpPr>
            <a:spLocks noGrp="1"/>
          </p:cNvSpPr>
          <p:nvPr>
            <p:ph type="title"/>
          </p:nvPr>
        </p:nvSpPr>
        <p:spPr>
          <a:xfrm>
            <a:off x="3023237" y="1752607"/>
            <a:ext cx="37856160" cy="636270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5A15CF-B329-12D7-687F-1A2078030145}"/>
              </a:ext>
            </a:extLst>
          </p:cNvPr>
          <p:cNvSpPr>
            <a:spLocks noGrp="1"/>
          </p:cNvSpPr>
          <p:nvPr>
            <p:ph type="body" idx="1"/>
          </p:nvPr>
        </p:nvSpPr>
        <p:spPr>
          <a:xfrm>
            <a:off x="3023242" y="8069582"/>
            <a:ext cx="18568033" cy="3954778"/>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Click to edit Master text styles</a:t>
            </a:r>
          </a:p>
        </p:txBody>
      </p:sp>
      <p:sp>
        <p:nvSpPr>
          <p:cNvPr id="4" name="Content Placeholder 3">
            <a:extLst>
              <a:ext uri="{FF2B5EF4-FFF2-40B4-BE49-F238E27FC236}">
                <a16:creationId xmlns:a16="http://schemas.microsoft.com/office/drawing/2014/main" id="{8341FC93-547D-5B1F-92DA-14CF1D8873AE}"/>
              </a:ext>
            </a:extLst>
          </p:cNvPr>
          <p:cNvSpPr>
            <a:spLocks noGrp="1"/>
          </p:cNvSpPr>
          <p:nvPr>
            <p:ph sz="half" idx="2"/>
          </p:nvPr>
        </p:nvSpPr>
        <p:spPr>
          <a:xfrm>
            <a:off x="3023242" y="12024360"/>
            <a:ext cx="18568033"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D542AE-15AB-D292-F54B-26F6414327DF}"/>
              </a:ext>
            </a:extLst>
          </p:cNvPr>
          <p:cNvSpPr>
            <a:spLocks noGrp="1"/>
          </p:cNvSpPr>
          <p:nvPr>
            <p:ph type="body" sz="quarter" idx="3"/>
          </p:nvPr>
        </p:nvSpPr>
        <p:spPr>
          <a:xfrm>
            <a:off x="22219920" y="8069582"/>
            <a:ext cx="18659477" cy="3954778"/>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Click to edit Master text styles</a:t>
            </a:r>
          </a:p>
        </p:txBody>
      </p:sp>
      <p:sp>
        <p:nvSpPr>
          <p:cNvPr id="6" name="Content Placeholder 5">
            <a:extLst>
              <a:ext uri="{FF2B5EF4-FFF2-40B4-BE49-F238E27FC236}">
                <a16:creationId xmlns:a16="http://schemas.microsoft.com/office/drawing/2014/main" id="{F5EEEE60-2A9B-5CD6-8F12-37F630AEC322}"/>
              </a:ext>
            </a:extLst>
          </p:cNvPr>
          <p:cNvSpPr>
            <a:spLocks noGrp="1"/>
          </p:cNvSpPr>
          <p:nvPr>
            <p:ph sz="quarter" idx="4"/>
          </p:nvPr>
        </p:nvSpPr>
        <p:spPr>
          <a:xfrm>
            <a:off x="22219920"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D73A5C-BED3-9DE0-C602-32BC9D971BAE}"/>
              </a:ext>
            </a:extLst>
          </p:cNvPr>
          <p:cNvSpPr>
            <a:spLocks noGrp="1"/>
          </p:cNvSpPr>
          <p:nvPr>
            <p:ph type="dt" sz="half" idx="10"/>
          </p:nvPr>
        </p:nvSpPr>
        <p:spPr/>
        <p:txBody>
          <a:bodyPr/>
          <a:lstStyle/>
          <a:p>
            <a:fld id="{2AB7D9F2-0B45-46CD-A4C6-DD161C05D7F5}" type="datetimeFigureOut">
              <a:rPr lang="en-US" smtClean="0"/>
              <a:t>3/22/2024</a:t>
            </a:fld>
            <a:endParaRPr lang="en-US"/>
          </a:p>
        </p:txBody>
      </p:sp>
      <p:sp>
        <p:nvSpPr>
          <p:cNvPr id="8" name="Footer Placeholder 7">
            <a:extLst>
              <a:ext uri="{FF2B5EF4-FFF2-40B4-BE49-F238E27FC236}">
                <a16:creationId xmlns:a16="http://schemas.microsoft.com/office/drawing/2014/main" id="{A6D90A6F-81B9-EF37-6785-647315C2D2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FFA3AC-7AB0-77D4-6B3D-41E2211206D8}"/>
              </a:ext>
            </a:extLst>
          </p:cNvPr>
          <p:cNvSpPr>
            <a:spLocks noGrp="1"/>
          </p:cNvSpPr>
          <p:nvPr>
            <p:ph type="sldNum" sz="quarter" idx="12"/>
          </p:nvPr>
        </p:nvSpPr>
        <p:spPr/>
        <p:txBody>
          <a:bodyPr/>
          <a:lstStyle/>
          <a:p>
            <a:fld id="{7A6A5715-96CD-4922-9ABD-9450118E5568}" type="slidenum">
              <a:rPr lang="en-US" smtClean="0"/>
              <a:t>‹#›</a:t>
            </a:fld>
            <a:endParaRPr lang="en-US"/>
          </a:p>
        </p:txBody>
      </p:sp>
    </p:spTree>
    <p:extLst>
      <p:ext uri="{BB962C8B-B14F-4D97-AF65-F5344CB8AC3E}">
        <p14:creationId xmlns:p14="http://schemas.microsoft.com/office/powerpoint/2010/main" val="4266736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D2084-4B23-4876-680A-A92FCF0A85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14C723-01E6-ACA7-3749-02871EE26679}"/>
              </a:ext>
            </a:extLst>
          </p:cNvPr>
          <p:cNvSpPr>
            <a:spLocks noGrp="1"/>
          </p:cNvSpPr>
          <p:nvPr>
            <p:ph type="dt" sz="half" idx="10"/>
          </p:nvPr>
        </p:nvSpPr>
        <p:spPr/>
        <p:txBody>
          <a:bodyPr/>
          <a:lstStyle/>
          <a:p>
            <a:fld id="{2AB7D9F2-0B45-46CD-A4C6-DD161C05D7F5}" type="datetimeFigureOut">
              <a:rPr lang="en-US" smtClean="0"/>
              <a:t>3/22/2024</a:t>
            </a:fld>
            <a:endParaRPr lang="en-US"/>
          </a:p>
        </p:txBody>
      </p:sp>
      <p:sp>
        <p:nvSpPr>
          <p:cNvPr id="4" name="Footer Placeholder 3">
            <a:extLst>
              <a:ext uri="{FF2B5EF4-FFF2-40B4-BE49-F238E27FC236}">
                <a16:creationId xmlns:a16="http://schemas.microsoft.com/office/drawing/2014/main" id="{263C6A9C-8D35-29D5-DE8B-32EC778689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8699D8-806E-F7DF-BF18-5FB28359EC71}"/>
              </a:ext>
            </a:extLst>
          </p:cNvPr>
          <p:cNvSpPr>
            <a:spLocks noGrp="1"/>
          </p:cNvSpPr>
          <p:nvPr>
            <p:ph type="sldNum" sz="quarter" idx="12"/>
          </p:nvPr>
        </p:nvSpPr>
        <p:spPr/>
        <p:txBody>
          <a:bodyPr/>
          <a:lstStyle/>
          <a:p>
            <a:fld id="{7A6A5715-96CD-4922-9ABD-9450118E5568}" type="slidenum">
              <a:rPr lang="en-US" smtClean="0"/>
              <a:t>‹#›</a:t>
            </a:fld>
            <a:endParaRPr lang="en-US"/>
          </a:p>
        </p:txBody>
      </p:sp>
    </p:spTree>
    <p:extLst>
      <p:ext uri="{BB962C8B-B14F-4D97-AF65-F5344CB8AC3E}">
        <p14:creationId xmlns:p14="http://schemas.microsoft.com/office/powerpoint/2010/main" val="1272557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3D9687-583C-6C0D-96C0-17C5BCE537FF}"/>
              </a:ext>
            </a:extLst>
          </p:cNvPr>
          <p:cNvSpPr>
            <a:spLocks noGrp="1"/>
          </p:cNvSpPr>
          <p:nvPr>
            <p:ph type="dt" sz="half" idx="10"/>
          </p:nvPr>
        </p:nvSpPr>
        <p:spPr/>
        <p:txBody>
          <a:bodyPr/>
          <a:lstStyle/>
          <a:p>
            <a:fld id="{2AB7D9F2-0B45-46CD-A4C6-DD161C05D7F5}" type="datetimeFigureOut">
              <a:rPr lang="en-US" smtClean="0"/>
              <a:t>3/22/2024</a:t>
            </a:fld>
            <a:endParaRPr lang="en-US"/>
          </a:p>
        </p:txBody>
      </p:sp>
      <p:sp>
        <p:nvSpPr>
          <p:cNvPr id="3" name="Footer Placeholder 2">
            <a:extLst>
              <a:ext uri="{FF2B5EF4-FFF2-40B4-BE49-F238E27FC236}">
                <a16:creationId xmlns:a16="http://schemas.microsoft.com/office/drawing/2014/main" id="{929A1E9E-5C54-F5FB-3594-4B8B819D83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2B902D-6455-6E8E-5BD2-5C7272165EB5}"/>
              </a:ext>
            </a:extLst>
          </p:cNvPr>
          <p:cNvSpPr>
            <a:spLocks noGrp="1"/>
          </p:cNvSpPr>
          <p:nvPr>
            <p:ph type="sldNum" sz="quarter" idx="12"/>
          </p:nvPr>
        </p:nvSpPr>
        <p:spPr/>
        <p:txBody>
          <a:bodyPr/>
          <a:lstStyle/>
          <a:p>
            <a:fld id="{7A6A5715-96CD-4922-9ABD-9450118E5568}" type="slidenum">
              <a:rPr lang="en-US" smtClean="0"/>
              <a:t>‹#›</a:t>
            </a:fld>
            <a:endParaRPr lang="en-US"/>
          </a:p>
        </p:txBody>
      </p:sp>
    </p:spTree>
    <p:extLst>
      <p:ext uri="{BB962C8B-B14F-4D97-AF65-F5344CB8AC3E}">
        <p14:creationId xmlns:p14="http://schemas.microsoft.com/office/powerpoint/2010/main" val="67286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465EE-3C0C-0BA8-C095-68725BE6F3EE}"/>
              </a:ext>
            </a:extLst>
          </p:cNvPr>
          <p:cNvSpPr>
            <a:spLocks noGrp="1"/>
          </p:cNvSpPr>
          <p:nvPr>
            <p:ph type="title"/>
          </p:nvPr>
        </p:nvSpPr>
        <p:spPr>
          <a:xfrm>
            <a:off x="3023242" y="2194560"/>
            <a:ext cx="14156053" cy="7680960"/>
          </a:xfrm>
        </p:spPr>
        <p:txBody>
          <a:bodyPr anchor="b"/>
          <a:lstStyle>
            <a:lvl1pPr>
              <a:defRPr sz="11520"/>
            </a:lvl1pPr>
          </a:lstStyle>
          <a:p>
            <a:r>
              <a:rPr lang="en-US"/>
              <a:t>Click to edit Master title style</a:t>
            </a:r>
          </a:p>
        </p:txBody>
      </p:sp>
      <p:sp>
        <p:nvSpPr>
          <p:cNvPr id="3" name="Content Placeholder 2">
            <a:extLst>
              <a:ext uri="{FF2B5EF4-FFF2-40B4-BE49-F238E27FC236}">
                <a16:creationId xmlns:a16="http://schemas.microsoft.com/office/drawing/2014/main" id="{A012890B-2290-BF11-11EE-487993323A61}"/>
              </a:ext>
            </a:extLst>
          </p:cNvPr>
          <p:cNvSpPr>
            <a:spLocks noGrp="1"/>
          </p:cNvSpPr>
          <p:nvPr>
            <p:ph idx="1"/>
          </p:nvPr>
        </p:nvSpPr>
        <p:spPr>
          <a:xfrm>
            <a:off x="18659477" y="4739642"/>
            <a:ext cx="22219920" cy="23393400"/>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D93633-1C06-BD15-255C-2BE9454380C2}"/>
              </a:ext>
            </a:extLst>
          </p:cNvPr>
          <p:cNvSpPr>
            <a:spLocks noGrp="1"/>
          </p:cNvSpPr>
          <p:nvPr>
            <p:ph type="body" sz="half" idx="2"/>
          </p:nvPr>
        </p:nvSpPr>
        <p:spPr>
          <a:xfrm>
            <a:off x="3023242" y="9875520"/>
            <a:ext cx="14156053" cy="18295622"/>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Click to edit Master text styles</a:t>
            </a:r>
          </a:p>
        </p:txBody>
      </p:sp>
      <p:sp>
        <p:nvSpPr>
          <p:cNvPr id="5" name="Date Placeholder 4">
            <a:extLst>
              <a:ext uri="{FF2B5EF4-FFF2-40B4-BE49-F238E27FC236}">
                <a16:creationId xmlns:a16="http://schemas.microsoft.com/office/drawing/2014/main" id="{7F38811E-9FBA-7FE9-86DC-0B822F682D72}"/>
              </a:ext>
            </a:extLst>
          </p:cNvPr>
          <p:cNvSpPr>
            <a:spLocks noGrp="1"/>
          </p:cNvSpPr>
          <p:nvPr>
            <p:ph type="dt" sz="half" idx="10"/>
          </p:nvPr>
        </p:nvSpPr>
        <p:spPr/>
        <p:txBody>
          <a:bodyPr/>
          <a:lstStyle/>
          <a:p>
            <a:fld id="{2AB7D9F2-0B45-46CD-A4C6-DD161C05D7F5}" type="datetimeFigureOut">
              <a:rPr lang="en-US" smtClean="0"/>
              <a:t>3/22/2024</a:t>
            </a:fld>
            <a:endParaRPr lang="en-US"/>
          </a:p>
        </p:txBody>
      </p:sp>
      <p:sp>
        <p:nvSpPr>
          <p:cNvPr id="6" name="Footer Placeholder 5">
            <a:extLst>
              <a:ext uri="{FF2B5EF4-FFF2-40B4-BE49-F238E27FC236}">
                <a16:creationId xmlns:a16="http://schemas.microsoft.com/office/drawing/2014/main" id="{D294D5E7-2D19-F87F-6F9D-943318D748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82CC47-9A76-6709-1013-9FF7BC801A84}"/>
              </a:ext>
            </a:extLst>
          </p:cNvPr>
          <p:cNvSpPr>
            <a:spLocks noGrp="1"/>
          </p:cNvSpPr>
          <p:nvPr>
            <p:ph type="sldNum" sz="quarter" idx="12"/>
          </p:nvPr>
        </p:nvSpPr>
        <p:spPr/>
        <p:txBody>
          <a:bodyPr/>
          <a:lstStyle/>
          <a:p>
            <a:fld id="{7A6A5715-96CD-4922-9ABD-9450118E5568}" type="slidenum">
              <a:rPr lang="en-US" smtClean="0"/>
              <a:t>‹#›</a:t>
            </a:fld>
            <a:endParaRPr lang="en-US"/>
          </a:p>
        </p:txBody>
      </p:sp>
    </p:spTree>
    <p:extLst>
      <p:ext uri="{BB962C8B-B14F-4D97-AF65-F5344CB8AC3E}">
        <p14:creationId xmlns:p14="http://schemas.microsoft.com/office/powerpoint/2010/main" val="3506528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7CD4-1EC1-622D-86B3-D802EF0F6C4E}"/>
              </a:ext>
            </a:extLst>
          </p:cNvPr>
          <p:cNvSpPr>
            <a:spLocks noGrp="1"/>
          </p:cNvSpPr>
          <p:nvPr>
            <p:ph type="title"/>
          </p:nvPr>
        </p:nvSpPr>
        <p:spPr>
          <a:xfrm>
            <a:off x="3023242" y="2194560"/>
            <a:ext cx="14156053" cy="7680960"/>
          </a:xfrm>
        </p:spPr>
        <p:txBody>
          <a:bodyPr anchor="b"/>
          <a:lstStyle>
            <a:lvl1pPr>
              <a:defRPr sz="11520"/>
            </a:lvl1pPr>
          </a:lstStyle>
          <a:p>
            <a:r>
              <a:rPr lang="en-US"/>
              <a:t>Click to edit Master title style</a:t>
            </a:r>
          </a:p>
        </p:txBody>
      </p:sp>
      <p:sp>
        <p:nvSpPr>
          <p:cNvPr id="3" name="Picture Placeholder 2">
            <a:extLst>
              <a:ext uri="{FF2B5EF4-FFF2-40B4-BE49-F238E27FC236}">
                <a16:creationId xmlns:a16="http://schemas.microsoft.com/office/drawing/2014/main" id="{BE573617-48F7-A4C0-84FB-BED39661F4B8}"/>
              </a:ext>
            </a:extLst>
          </p:cNvPr>
          <p:cNvSpPr>
            <a:spLocks noGrp="1"/>
          </p:cNvSpPr>
          <p:nvPr>
            <p:ph type="pic" idx="1"/>
          </p:nvPr>
        </p:nvSpPr>
        <p:spPr>
          <a:xfrm>
            <a:off x="18659477" y="4739642"/>
            <a:ext cx="22219920" cy="23393400"/>
          </a:xfrm>
        </p:spPr>
        <p:txBody>
          <a:bodyPr/>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endParaRPr lang="en-US"/>
          </a:p>
        </p:txBody>
      </p:sp>
      <p:sp>
        <p:nvSpPr>
          <p:cNvPr id="4" name="Text Placeholder 3">
            <a:extLst>
              <a:ext uri="{FF2B5EF4-FFF2-40B4-BE49-F238E27FC236}">
                <a16:creationId xmlns:a16="http://schemas.microsoft.com/office/drawing/2014/main" id="{2CC5E201-6858-2A19-A268-6E74AD9DCF03}"/>
              </a:ext>
            </a:extLst>
          </p:cNvPr>
          <p:cNvSpPr>
            <a:spLocks noGrp="1"/>
          </p:cNvSpPr>
          <p:nvPr>
            <p:ph type="body" sz="half" idx="2"/>
          </p:nvPr>
        </p:nvSpPr>
        <p:spPr>
          <a:xfrm>
            <a:off x="3023242" y="9875520"/>
            <a:ext cx="14156053" cy="18295622"/>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Click to edit Master text styles</a:t>
            </a:r>
          </a:p>
        </p:txBody>
      </p:sp>
      <p:sp>
        <p:nvSpPr>
          <p:cNvPr id="5" name="Date Placeholder 4">
            <a:extLst>
              <a:ext uri="{FF2B5EF4-FFF2-40B4-BE49-F238E27FC236}">
                <a16:creationId xmlns:a16="http://schemas.microsoft.com/office/drawing/2014/main" id="{8FC50F3D-2A1A-0CA3-ECB5-2B4012F3BA71}"/>
              </a:ext>
            </a:extLst>
          </p:cNvPr>
          <p:cNvSpPr>
            <a:spLocks noGrp="1"/>
          </p:cNvSpPr>
          <p:nvPr>
            <p:ph type="dt" sz="half" idx="10"/>
          </p:nvPr>
        </p:nvSpPr>
        <p:spPr/>
        <p:txBody>
          <a:bodyPr/>
          <a:lstStyle/>
          <a:p>
            <a:fld id="{2AB7D9F2-0B45-46CD-A4C6-DD161C05D7F5}" type="datetimeFigureOut">
              <a:rPr lang="en-US" smtClean="0"/>
              <a:t>3/22/2024</a:t>
            </a:fld>
            <a:endParaRPr lang="en-US"/>
          </a:p>
        </p:txBody>
      </p:sp>
      <p:sp>
        <p:nvSpPr>
          <p:cNvPr id="6" name="Footer Placeholder 5">
            <a:extLst>
              <a:ext uri="{FF2B5EF4-FFF2-40B4-BE49-F238E27FC236}">
                <a16:creationId xmlns:a16="http://schemas.microsoft.com/office/drawing/2014/main" id="{32632031-C07D-8280-541C-EFD9679A55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5FB745-7D13-A5E3-D2FA-833141FA65F2}"/>
              </a:ext>
            </a:extLst>
          </p:cNvPr>
          <p:cNvSpPr>
            <a:spLocks noGrp="1"/>
          </p:cNvSpPr>
          <p:nvPr>
            <p:ph type="sldNum" sz="quarter" idx="12"/>
          </p:nvPr>
        </p:nvSpPr>
        <p:spPr/>
        <p:txBody>
          <a:bodyPr/>
          <a:lstStyle/>
          <a:p>
            <a:fld id="{7A6A5715-96CD-4922-9ABD-9450118E5568}" type="slidenum">
              <a:rPr lang="en-US" smtClean="0"/>
              <a:t>‹#›</a:t>
            </a:fld>
            <a:endParaRPr lang="en-US"/>
          </a:p>
        </p:txBody>
      </p:sp>
    </p:spTree>
    <p:extLst>
      <p:ext uri="{BB962C8B-B14F-4D97-AF65-F5344CB8AC3E}">
        <p14:creationId xmlns:p14="http://schemas.microsoft.com/office/powerpoint/2010/main" val="1441578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0197C5-58BC-E985-D796-2216EDB59AF3}"/>
              </a:ext>
            </a:extLst>
          </p:cNvPr>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442CA9-E2E1-406B-DB0F-AFCB8D98A86C}"/>
              </a:ext>
            </a:extLst>
          </p:cNvPr>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F3870-AAEF-4256-38CA-E832BF7FF37F}"/>
              </a:ext>
            </a:extLst>
          </p:cNvPr>
          <p:cNvSpPr>
            <a:spLocks noGrp="1"/>
          </p:cNvSpPr>
          <p:nvPr>
            <p:ph type="dt" sz="half" idx="2"/>
          </p:nvPr>
        </p:nvSpPr>
        <p:spPr>
          <a:xfrm>
            <a:off x="3017520" y="30510482"/>
            <a:ext cx="9875520" cy="1752600"/>
          </a:xfrm>
          <a:prstGeom prst="rect">
            <a:avLst/>
          </a:prstGeom>
        </p:spPr>
        <p:txBody>
          <a:bodyPr vert="horz" lIns="91440" tIns="45720" rIns="91440" bIns="45720" rtlCol="0" anchor="ctr"/>
          <a:lstStyle>
            <a:lvl1pPr algn="l">
              <a:defRPr sz="4320">
                <a:solidFill>
                  <a:schemeClr val="tx1">
                    <a:tint val="82000"/>
                  </a:schemeClr>
                </a:solidFill>
              </a:defRPr>
            </a:lvl1pPr>
          </a:lstStyle>
          <a:p>
            <a:fld id="{2AB7D9F2-0B45-46CD-A4C6-DD161C05D7F5}" type="datetimeFigureOut">
              <a:rPr lang="en-US" smtClean="0"/>
              <a:t>3/22/2024</a:t>
            </a:fld>
            <a:endParaRPr lang="en-US"/>
          </a:p>
        </p:txBody>
      </p:sp>
      <p:sp>
        <p:nvSpPr>
          <p:cNvPr id="5" name="Footer Placeholder 4">
            <a:extLst>
              <a:ext uri="{FF2B5EF4-FFF2-40B4-BE49-F238E27FC236}">
                <a16:creationId xmlns:a16="http://schemas.microsoft.com/office/drawing/2014/main" id="{4AD1273B-FD01-8461-4EC3-BE231C540730}"/>
              </a:ext>
            </a:extLst>
          </p:cNvPr>
          <p:cNvSpPr>
            <a:spLocks noGrp="1"/>
          </p:cNvSpPr>
          <p:nvPr>
            <p:ph type="ftr" sz="quarter" idx="3"/>
          </p:nvPr>
        </p:nvSpPr>
        <p:spPr>
          <a:xfrm>
            <a:off x="14538960" y="30510482"/>
            <a:ext cx="14813280" cy="1752600"/>
          </a:xfrm>
          <a:prstGeom prst="rect">
            <a:avLst/>
          </a:prstGeom>
        </p:spPr>
        <p:txBody>
          <a:bodyPr vert="horz" lIns="91440" tIns="45720" rIns="91440" bIns="45720" rtlCol="0" anchor="ctr"/>
          <a:lstStyle>
            <a:lvl1pPr algn="ctr">
              <a:defRPr sz="432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C289EFD-67FB-635B-B4E2-660C76EE18A1}"/>
              </a:ext>
            </a:extLst>
          </p:cNvPr>
          <p:cNvSpPr>
            <a:spLocks noGrp="1"/>
          </p:cNvSpPr>
          <p:nvPr>
            <p:ph type="sldNum" sz="quarter" idx="4"/>
          </p:nvPr>
        </p:nvSpPr>
        <p:spPr>
          <a:xfrm>
            <a:off x="30998160" y="30510482"/>
            <a:ext cx="9875520" cy="1752600"/>
          </a:xfrm>
          <a:prstGeom prst="rect">
            <a:avLst/>
          </a:prstGeom>
        </p:spPr>
        <p:txBody>
          <a:bodyPr vert="horz" lIns="91440" tIns="45720" rIns="91440" bIns="45720" rtlCol="0" anchor="ctr"/>
          <a:lstStyle>
            <a:lvl1pPr algn="r">
              <a:defRPr sz="4320">
                <a:solidFill>
                  <a:schemeClr val="tx1">
                    <a:tint val="82000"/>
                  </a:schemeClr>
                </a:solidFill>
              </a:defRPr>
            </a:lvl1pPr>
          </a:lstStyle>
          <a:p>
            <a:fld id="{7A6A5715-96CD-4922-9ABD-9450118E5568}" type="slidenum">
              <a:rPr lang="en-US" smtClean="0"/>
              <a:t>‹#›</a:t>
            </a:fld>
            <a:endParaRPr lang="en-US"/>
          </a:p>
        </p:txBody>
      </p:sp>
    </p:spTree>
    <p:extLst>
      <p:ext uri="{BB962C8B-B14F-4D97-AF65-F5344CB8AC3E}">
        <p14:creationId xmlns:p14="http://schemas.microsoft.com/office/powerpoint/2010/main" val="3037194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4E40D-EBD3-B77E-3A1F-3B32B3F986A8}"/>
              </a:ext>
            </a:extLst>
          </p:cNvPr>
          <p:cNvSpPr>
            <a:spLocks noGrp="1"/>
          </p:cNvSpPr>
          <p:nvPr>
            <p:ph type="ctrTitle"/>
          </p:nvPr>
        </p:nvSpPr>
        <p:spPr>
          <a:xfrm>
            <a:off x="1502352" y="469121"/>
            <a:ext cx="40886496" cy="3074440"/>
          </a:xfrm>
        </p:spPr>
        <p:txBody>
          <a:bodyPr>
            <a:noAutofit/>
          </a:bodyPr>
          <a:lstStyle/>
          <a:p>
            <a:r>
              <a:rPr lang="en-US" sz="10080" dirty="0">
                <a:solidFill>
                  <a:schemeClr val="bg1"/>
                </a:solidFill>
                <a:latin typeface="Arial" panose="020B0604020202020204" pitchFamily="34" charset="0"/>
                <a:cs typeface="Arial" panose="020B0604020202020204" pitchFamily="34" charset="0"/>
              </a:rPr>
              <a:t>Use of multi-step serial sectioning histology for assessing </a:t>
            </a:r>
            <a:r>
              <a:rPr lang="en-US" sz="10080" i="1" dirty="0" err="1">
                <a:solidFill>
                  <a:schemeClr val="bg1"/>
                </a:solidFill>
                <a:latin typeface="Arial" panose="020B0604020202020204" pitchFamily="34" charset="0"/>
                <a:cs typeface="Arial" panose="020B0604020202020204" pitchFamily="34" charset="0"/>
              </a:rPr>
              <a:t>Ichthyophonus</a:t>
            </a:r>
            <a:r>
              <a:rPr lang="en-US" sz="10080" dirty="0">
                <a:solidFill>
                  <a:schemeClr val="bg1"/>
                </a:solidFill>
                <a:latin typeface="Arial" panose="020B0604020202020204" pitchFamily="34" charset="0"/>
                <a:cs typeface="Arial" panose="020B0604020202020204" pitchFamily="34" charset="0"/>
              </a:rPr>
              <a:t> infections in Yukon R. Chinook salmon</a:t>
            </a:r>
          </a:p>
        </p:txBody>
      </p:sp>
      <p:sp>
        <p:nvSpPr>
          <p:cNvPr id="3" name="TextBox 2">
            <a:extLst>
              <a:ext uri="{FF2B5EF4-FFF2-40B4-BE49-F238E27FC236}">
                <a16:creationId xmlns:a16="http://schemas.microsoft.com/office/drawing/2014/main" id="{485B8C77-16E2-AC03-DDEA-593DAB432FB7}"/>
              </a:ext>
            </a:extLst>
          </p:cNvPr>
          <p:cNvSpPr txBox="1"/>
          <p:nvPr/>
        </p:nvSpPr>
        <p:spPr>
          <a:xfrm>
            <a:off x="1895550" y="3615650"/>
            <a:ext cx="38897039" cy="2529923"/>
          </a:xfrm>
          <a:prstGeom prst="rect">
            <a:avLst/>
          </a:prstGeom>
          <a:noFill/>
        </p:spPr>
        <p:txBody>
          <a:bodyPr wrap="square" rtlCol="0">
            <a:spAutoFit/>
          </a:bodyPr>
          <a:lstStyle/>
          <a:p>
            <a:pPr algn="ctr"/>
            <a:r>
              <a:rPr lang="en-US" sz="5040" dirty="0">
                <a:solidFill>
                  <a:schemeClr val="accent6">
                    <a:lumMod val="40000"/>
                    <a:lumOff val="60000"/>
                  </a:schemeClr>
                </a:solidFill>
                <a:latin typeface="Arial" panose="020B0604020202020204" pitchFamily="34" charset="0"/>
                <a:cs typeface="Arial" panose="020B0604020202020204" pitchFamily="34" charset="0"/>
              </a:rPr>
              <a:t>Franklin R. Woitel</a:t>
            </a:r>
            <a:r>
              <a:rPr lang="en-US" sz="5040" baseline="30000" dirty="0">
                <a:solidFill>
                  <a:schemeClr val="accent6">
                    <a:lumMod val="40000"/>
                    <a:lumOff val="60000"/>
                  </a:schemeClr>
                </a:solidFill>
                <a:latin typeface="Arial" panose="020B0604020202020204" pitchFamily="34" charset="0"/>
                <a:cs typeface="Arial" panose="020B0604020202020204" pitchFamily="34" charset="0"/>
              </a:rPr>
              <a:t>1</a:t>
            </a:r>
            <a:r>
              <a:rPr lang="en-US" sz="5040" dirty="0">
                <a:solidFill>
                  <a:schemeClr val="accent6">
                    <a:lumMod val="40000"/>
                    <a:lumOff val="60000"/>
                  </a:schemeClr>
                </a:solidFill>
                <a:latin typeface="Arial" panose="020B0604020202020204" pitchFamily="34" charset="0"/>
                <a:cs typeface="Arial" panose="020B0604020202020204" pitchFamily="34" charset="0"/>
              </a:rPr>
              <a:t>, Jayde A. Ferguson</a:t>
            </a:r>
            <a:r>
              <a:rPr lang="en-US" sz="5040" baseline="30000" dirty="0">
                <a:solidFill>
                  <a:schemeClr val="accent6">
                    <a:lumMod val="40000"/>
                    <a:lumOff val="60000"/>
                  </a:schemeClr>
                </a:solidFill>
                <a:latin typeface="Arial" panose="020B0604020202020204" pitchFamily="34" charset="0"/>
                <a:cs typeface="Arial" panose="020B0604020202020204" pitchFamily="34" charset="0"/>
              </a:rPr>
              <a:t>1</a:t>
            </a:r>
            <a:r>
              <a:rPr lang="en-US" sz="5040" dirty="0">
                <a:solidFill>
                  <a:schemeClr val="accent6">
                    <a:lumMod val="40000"/>
                    <a:lumOff val="60000"/>
                  </a:schemeClr>
                </a:solidFill>
                <a:latin typeface="Arial" panose="020B0604020202020204" pitchFamily="34" charset="0"/>
                <a:cs typeface="Arial" panose="020B0604020202020204" pitchFamily="34" charset="0"/>
              </a:rPr>
              <a:t>, Richard M. Kocan</a:t>
            </a:r>
            <a:r>
              <a:rPr lang="en-US" sz="5040" baseline="30000" dirty="0">
                <a:solidFill>
                  <a:schemeClr val="accent6">
                    <a:lumMod val="40000"/>
                    <a:lumOff val="60000"/>
                  </a:schemeClr>
                </a:solidFill>
                <a:latin typeface="Arial" panose="020B0604020202020204" pitchFamily="34" charset="0"/>
                <a:cs typeface="Arial" panose="020B0604020202020204" pitchFamily="34" charset="0"/>
              </a:rPr>
              <a:t>2</a:t>
            </a:r>
            <a:r>
              <a:rPr lang="en-US" sz="5040" dirty="0">
                <a:solidFill>
                  <a:schemeClr val="accent6">
                    <a:lumMod val="40000"/>
                    <a:lumOff val="60000"/>
                  </a:schemeClr>
                </a:solidFill>
                <a:latin typeface="Arial" panose="020B0604020202020204" pitchFamily="34" charset="0"/>
                <a:cs typeface="Arial" panose="020B0604020202020204" pitchFamily="34" charset="0"/>
              </a:rPr>
              <a:t>, Zach W. Liller</a:t>
            </a:r>
            <a:r>
              <a:rPr lang="en-US" sz="5040" baseline="30000" dirty="0">
                <a:solidFill>
                  <a:schemeClr val="accent6">
                    <a:lumMod val="40000"/>
                    <a:lumOff val="60000"/>
                  </a:schemeClr>
                </a:solidFill>
                <a:latin typeface="Arial" panose="020B0604020202020204" pitchFamily="34" charset="0"/>
                <a:cs typeface="Arial" panose="020B0604020202020204" pitchFamily="34" charset="0"/>
              </a:rPr>
              <a:t>3</a:t>
            </a:r>
            <a:r>
              <a:rPr lang="en-US" sz="5040" dirty="0">
                <a:solidFill>
                  <a:schemeClr val="accent6">
                    <a:lumMod val="40000"/>
                    <a:lumOff val="60000"/>
                  </a:schemeClr>
                </a:solidFill>
                <a:latin typeface="Arial" panose="020B0604020202020204" pitchFamily="34" charset="0"/>
                <a:cs typeface="Arial" panose="020B0604020202020204" pitchFamily="34" charset="0"/>
              </a:rPr>
              <a:t>, and Theodore R. Meyers</a:t>
            </a:r>
            <a:r>
              <a:rPr lang="en-US" sz="5040" baseline="30000" dirty="0">
                <a:solidFill>
                  <a:schemeClr val="accent6">
                    <a:lumMod val="40000"/>
                    <a:lumOff val="60000"/>
                  </a:schemeClr>
                </a:solidFill>
                <a:latin typeface="Arial" panose="020B0604020202020204" pitchFamily="34" charset="0"/>
                <a:cs typeface="Arial" panose="020B0604020202020204" pitchFamily="34" charset="0"/>
              </a:rPr>
              <a:t>1</a:t>
            </a:r>
          </a:p>
          <a:p>
            <a:pPr algn="ctr"/>
            <a:r>
              <a:rPr lang="en-US" sz="3600" baseline="30000" dirty="0">
                <a:solidFill>
                  <a:schemeClr val="accent6">
                    <a:lumMod val="40000"/>
                    <a:lumOff val="60000"/>
                  </a:schemeClr>
                </a:solidFill>
                <a:latin typeface="Arial" panose="020B0604020202020204" pitchFamily="34" charset="0"/>
                <a:cs typeface="Arial" panose="020B0604020202020204" pitchFamily="34" charset="0"/>
              </a:rPr>
              <a:t>1</a:t>
            </a:r>
            <a:r>
              <a:rPr lang="en-US" sz="3600" dirty="0">
                <a:solidFill>
                  <a:schemeClr val="accent6">
                    <a:lumMod val="40000"/>
                    <a:lumOff val="60000"/>
                  </a:schemeClr>
                </a:solidFill>
                <a:latin typeface="Arial" panose="020B0604020202020204" pitchFamily="34" charset="0"/>
                <a:cs typeface="Arial" panose="020B0604020202020204" pitchFamily="34" charset="0"/>
              </a:rPr>
              <a:t>Alaska Department of Fish and Game, Division of Commercial Fisheries, Anchorage and Juneau Fish Pathology Laboratories </a:t>
            </a:r>
          </a:p>
          <a:p>
            <a:pPr algn="ctr"/>
            <a:r>
              <a:rPr lang="en-US" sz="3600" baseline="30000" dirty="0">
                <a:solidFill>
                  <a:schemeClr val="accent6">
                    <a:lumMod val="40000"/>
                    <a:lumOff val="60000"/>
                  </a:schemeClr>
                </a:solidFill>
                <a:latin typeface="Arial" panose="020B0604020202020204" pitchFamily="34" charset="0"/>
                <a:cs typeface="Arial" panose="020B0604020202020204" pitchFamily="34" charset="0"/>
              </a:rPr>
              <a:t>2</a:t>
            </a:r>
            <a:r>
              <a:rPr lang="en-US" sz="3600" dirty="0">
                <a:solidFill>
                  <a:schemeClr val="accent6">
                    <a:lumMod val="40000"/>
                    <a:lumOff val="60000"/>
                  </a:schemeClr>
                </a:solidFill>
                <a:latin typeface="Arial" panose="020B0604020202020204" pitchFamily="34" charset="0"/>
                <a:cs typeface="Arial" panose="020B0604020202020204" pitchFamily="34" charset="0"/>
              </a:rPr>
              <a:t>School of Aquatic and Fishery Sciences, University of Washington  </a:t>
            </a:r>
          </a:p>
          <a:p>
            <a:pPr algn="ctr"/>
            <a:r>
              <a:rPr lang="en-US" sz="3600" baseline="30000" dirty="0">
                <a:solidFill>
                  <a:schemeClr val="accent6">
                    <a:lumMod val="40000"/>
                    <a:lumOff val="60000"/>
                  </a:schemeClr>
                </a:solidFill>
                <a:latin typeface="Arial" panose="020B0604020202020204" pitchFamily="34" charset="0"/>
                <a:cs typeface="Arial" panose="020B0604020202020204" pitchFamily="34" charset="0"/>
              </a:rPr>
              <a:t>3</a:t>
            </a:r>
            <a:r>
              <a:rPr lang="en-US" sz="3600" dirty="0">
                <a:solidFill>
                  <a:schemeClr val="accent6">
                    <a:lumMod val="40000"/>
                    <a:lumOff val="60000"/>
                  </a:schemeClr>
                </a:solidFill>
                <a:latin typeface="Arial" panose="020B0604020202020204" pitchFamily="34" charset="0"/>
                <a:cs typeface="Arial" panose="020B0604020202020204" pitchFamily="34" charset="0"/>
              </a:rPr>
              <a:t>Alaska Department of Fish and Game, Division of Commercial Fisheries, Arctic Yukon Kuskokwim Region</a:t>
            </a:r>
          </a:p>
        </p:txBody>
      </p:sp>
      <p:grpSp>
        <p:nvGrpSpPr>
          <p:cNvPr id="29" name="Group 28">
            <a:extLst>
              <a:ext uri="{FF2B5EF4-FFF2-40B4-BE49-F238E27FC236}">
                <a16:creationId xmlns:a16="http://schemas.microsoft.com/office/drawing/2014/main" id="{D13A0F4E-D880-FC22-A2DC-6C7D58072524}"/>
              </a:ext>
            </a:extLst>
          </p:cNvPr>
          <p:cNvGrpSpPr/>
          <p:nvPr/>
        </p:nvGrpSpPr>
        <p:grpSpPr>
          <a:xfrm>
            <a:off x="16414454" y="29764473"/>
            <a:ext cx="27003113" cy="2405827"/>
            <a:chOff x="16496584" y="28230965"/>
            <a:chExt cx="26920983" cy="2405827"/>
          </a:xfrm>
        </p:grpSpPr>
        <p:sp>
          <p:nvSpPr>
            <p:cNvPr id="28" name="Rounded Rectangle 20">
              <a:extLst>
                <a:ext uri="{FF2B5EF4-FFF2-40B4-BE49-F238E27FC236}">
                  <a16:creationId xmlns:a16="http://schemas.microsoft.com/office/drawing/2014/main" id="{EA174979-2DA6-99E4-575F-4DBF1239EA29}"/>
                </a:ext>
              </a:extLst>
            </p:cNvPr>
            <p:cNvSpPr/>
            <p:nvPr/>
          </p:nvSpPr>
          <p:spPr>
            <a:xfrm>
              <a:off x="16496584" y="28230965"/>
              <a:ext cx="26920983" cy="2036495"/>
            </a:xfrm>
            <a:prstGeom prst="roundRect">
              <a:avLst>
                <a:gd name="adj" fmla="val 18369"/>
              </a:avLst>
            </a:prstGeom>
            <a:solidFill>
              <a:schemeClr val="accent6">
                <a:lumMod val="40000"/>
                <a:lumOff val="6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DDE6F06-7F24-FC50-5A96-E8BEDF3F5A51}"/>
                </a:ext>
              </a:extLst>
            </p:cNvPr>
            <p:cNvSpPr txBox="1"/>
            <p:nvPr/>
          </p:nvSpPr>
          <p:spPr>
            <a:xfrm>
              <a:off x="16826496" y="28328468"/>
              <a:ext cx="26351536" cy="2308324"/>
            </a:xfrm>
            <a:prstGeom prst="rect">
              <a:avLst/>
            </a:prstGeom>
            <a:noFill/>
          </p:spPr>
          <p:txBody>
            <a:bodyPr wrap="square" lIns="91440" tIns="45720" rIns="91440" bIns="45720" rtlCol="0" anchor="t">
              <a:spAutoFit/>
            </a:bodyPr>
            <a:lstStyle/>
            <a:p>
              <a:r>
                <a:rPr lang="en-US" sz="2400" b="1" dirty="0">
                  <a:solidFill>
                    <a:schemeClr val="bg1"/>
                  </a:solidFill>
                  <a:latin typeface="Arial"/>
                  <a:cs typeface="Arial"/>
                </a:rPr>
                <a:t>Acknowledgements: </a:t>
              </a:r>
              <a:r>
                <a:rPr lang="en-US" sz="2400" dirty="0">
                  <a:solidFill>
                    <a:schemeClr val="bg1"/>
                  </a:solidFill>
                  <a:latin typeface="Arial"/>
                  <a:cs typeface="Arial"/>
                </a:rPr>
                <a:t>We wish to thank ADF&amp;G staff Ryan Morrill and Keela Wiglesworth for sample collection assistance in the field. The work by ADF&amp;G Fish Pathology Laboratory staff was supported with funds through the Commercial Fisheries and Sport Fish Divisions of the Alaska Department of Fish and Game and by the U.S. Department of Commerce, National Oceanic and Atmospheric Administration and ADF&amp;G under award NA22NMF4380212. </a:t>
              </a:r>
              <a:endParaRPr lang="en-US" sz="2400" dirty="0">
                <a:solidFill>
                  <a:schemeClr val="bg1"/>
                </a:solidFill>
                <a:latin typeface="Arial" panose="020B0604020202020204" pitchFamily="34" charset="0"/>
                <a:cs typeface="Arial" panose="020B0604020202020204" pitchFamily="34" charset="0"/>
              </a:endParaRPr>
            </a:p>
            <a:p>
              <a:r>
                <a:rPr lang="en-US" sz="2400" b="1" dirty="0">
                  <a:solidFill>
                    <a:schemeClr val="bg1"/>
                  </a:solidFill>
                  <a:latin typeface="Arial"/>
                  <a:cs typeface="Arial"/>
                </a:rPr>
                <a:t>Reference: </a:t>
              </a:r>
              <a:r>
                <a:rPr lang="en-US" sz="2400" dirty="0">
                  <a:solidFill>
                    <a:schemeClr val="bg1"/>
                  </a:solidFill>
                  <a:latin typeface="Arial"/>
                  <a:cs typeface="Arial"/>
                </a:rPr>
                <a:t>Conway, C.M., Purcell, M.K., Elliott, D.G. and Hershberger, P.K. (2015), Detection of </a:t>
              </a:r>
              <a:r>
                <a:rPr lang="en-US" sz="2400" i="1" err="1">
                  <a:solidFill>
                    <a:schemeClr val="bg1"/>
                  </a:solidFill>
                  <a:latin typeface="Arial"/>
                  <a:cs typeface="Arial"/>
                </a:rPr>
                <a:t>Ichthyophonus</a:t>
              </a:r>
              <a:r>
                <a:rPr lang="en-US" sz="2400" dirty="0">
                  <a:solidFill>
                    <a:schemeClr val="bg1"/>
                  </a:solidFill>
                  <a:latin typeface="Arial"/>
                  <a:cs typeface="Arial"/>
                </a:rPr>
                <a:t> by chromogenic </a:t>
              </a:r>
              <a:r>
                <a:rPr lang="en-US" sz="2400" i="1" dirty="0">
                  <a:solidFill>
                    <a:schemeClr val="bg1"/>
                  </a:solidFill>
                  <a:latin typeface="Arial"/>
                  <a:cs typeface="Arial"/>
                </a:rPr>
                <a:t>in situ</a:t>
              </a:r>
              <a:r>
                <a:rPr lang="en-US" sz="2400" dirty="0">
                  <a:solidFill>
                    <a:schemeClr val="bg1"/>
                  </a:solidFill>
                  <a:latin typeface="Arial"/>
                  <a:cs typeface="Arial"/>
                </a:rPr>
                <a:t> hybridization. J Fish Dis, 38: 853-857. </a:t>
              </a:r>
              <a:r>
                <a:rPr lang="en-US" sz="2400" dirty="0">
                  <a:solidFill>
                    <a:srgbClr val="89FF9D"/>
                  </a:solidFill>
                  <a:latin typeface="Arial"/>
                  <a:cs typeface="Arial"/>
                </a:rPr>
                <a:t>https://doi.org/10.1111/jfd.12300.</a:t>
              </a:r>
              <a:endParaRPr lang="en-US" sz="2400" b="1" dirty="0">
                <a:solidFill>
                  <a:srgbClr val="89FF9D"/>
                </a:solidFill>
                <a:latin typeface="Arial"/>
                <a:cs typeface="Arial"/>
              </a:endParaRPr>
            </a:p>
            <a:p>
              <a:pPr algn="ctr"/>
              <a:endParaRPr lang="en-US" sz="2400" b="1" dirty="0">
                <a:solidFill>
                  <a:schemeClr val="bg1"/>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E6B985DA-F1CE-605F-D1AB-2156046E92D7}"/>
              </a:ext>
            </a:extLst>
          </p:cNvPr>
          <p:cNvGrpSpPr/>
          <p:nvPr/>
        </p:nvGrpSpPr>
        <p:grpSpPr>
          <a:xfrm>
            <a:off x="575158" y="6574945"/>
            <a:ext cx="15429503" cy="25241942"/>
            <a:chOff x="1003372" y="6438305"/>
            <a:chExt cx="15429503" cy="23626895"/>
          </a:xfrm>
        </p:grpSpPr>
        <p:sp>
          <p:nvSpPr>
            <p:cNvPr id="8" name="Rounded Rectangle 7"/>
            <p:cNvSpPr/>
            <p:nvPr/>
          </p:nvSpPr>
          <p:spPr>
            <a:xfrm>
              <a:off x="1003372" y="6438305"/>
              <a:ext cx="15429503" cy="23626895"/>
            </a:xfrm>
            <a:prstGeom prst="roundRect">
              <a:avLst>
                <a:gd name="adj" fmla="val 2740"/>
              </a:avLst>
            </a:prstGeom>
            <a:solidFill>
              <a:schemeClr val="accent6">
                <a:lumMod val="40000"/>
                <a:lumOff val="6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AEE69EE-4AB1-D8F4-353F-C6587C8055A5}"/>
                </a:ext>
              </a:extLst>
            </p:cNvPr>
            <p:cNvSpPr txBox="1"/>
            <p:nvPr/>
          </p:nvSpPr>
          <p:spPr>
            <a:xfrm>
              <a:off x="1413165" y="6727788"/>
              <a:ext cx="14577568" cy="6740307"/>
            </a:xfrm>
            <a:prstGeom prst="rect">
              <a:avLst/>
            </a:prstGeom>
            <a:noFill/>
            <a:ln>
              <a:noFill/>
            </a:ln>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Introduction: </a:t>
              </a:r>
            </a:p>
            <a:p>
              <a:r>
                <a:rPr lang="en-US" sz="3600" dirty="0">
                  <a:solidFill>
                    <a:schemeClr val="bg1"/>
                  </a:solidFill>
                  <a:latin typeface="Arial" panose="020B0604020202020204" pitchFamily="34" charset="0"/>
                  <a:cs typeface="Arial" panose="020B0604020202020204" pitchFamily="34" charset="0"/>
                </a:rPr>
                <a:t>Yukon River Chinook salmon have declined since 1998, with the first-ever closure of the subsistence fishery occurring in 2021 due to low abundance. The Yukon Chinook run is the longest salmon run by distance (~2,000 mi) and supports the world’s largest subsistence fishery; as such, harvest restrictions significantly impact food security and traditional culture. </a:t>
              </a:r>
              <a:r>
                <a:rPr lang="en-US" sz="3600" i="1" dirty="0" err="1">
                  <a:solidFill>
                    <a:schemeClr val="bg1"/>
                  </a:solidFill>
                  <a:latin typeface="Arial" panose="020B0604020202020204" pitchFamily="34" charset="0"/>
                  <a:cs typeface="Arial" panose="020B0604020202020204" pitchFamily="34" charset="0"/>
                </a:rPr>
                <a:t>Ichthyophonus</a:t>
              </a:r>
              <a:r>
                <a:rPr lang="en-US" sz="3600" dirty="0">
                  <a:solidFill>
                    <a:schemeClr val="bg1"/>
                  </a:solidFill>
                  <a:latin typeface="Arial" panose="020B0604020202020204" pitchFamily="34" charset="0"/>
                  <a:cs typeface="Arial" panose="020B0604020202020204" pitchFamily="34" charset="0"/>
                </a:rPr>
                <a:t>, a fungal-like (</a:t>
              </a:r>
              <a:r>
                <a:rPr lang="en-US" sz="3600" dirty="0" err="1">
                  <a:solidFill>
                    <a:schemeClr val="bg1"/>
                  </a:solidFill>
                  <a:latin typeface="Arial" panose="020B0604020202020204" pitchFamily="34" charset="0"/>
                  <a:cs typeface="Arial" panose="020B0604020202020204" pitchFamily="34" charset="0"/>
                </a:rPr>
                <a:t>mesomycetozoan</a:t>
              </a:r>
              <a:r>
                <a:rPr lang="en-US" sz="3600" dirty="0">
                  <a:solidFill>
                    <a:schemeClr val="bg1"/>
                  </a:solidFill>
                  <a:latin typeface="Arial" panose="020B0604020202020204" pitchFamily="34" charset="0"/>
                  <a:cs typeface="Arial" panose="020B0604020202020204" pitchFamily="34" charset="0"/>
                </a:rPr>
                <a:t>) parasite, has been implicated as a major driver of mortality among returning adult Chinook, with observed levels of infection reaching record levels in the 2020s. We are investigating the relationship between </a:t>
              </a:r>
              <a:r>
                <a:rPr lang="en-US" sz="3600" i="1" dirty="0" err="1">
                  <a:solidFill>
                    <a:schemeClr val="bg1"/>
                  </a:solidFill>
                  <a:latin typeface="Arial" panose="020B0604020202020204" pitchFamily="34" charset="0"/>
                  <a:cs typeface="Arial" panose="020B0604020202020204" pitchFamily="34" charset="0"/>
                </a:rPr>
                <a:t>Ichthyophonus</a:t>
              </a:r>
              <a:r>
                <a:rPr lang="en-US" sz="3600" dirty="0">
                  <a:solidFill>
                    <a:schemeClr val="bg1"/>
                  </a:solidFill>
                  <a:latin typeface="Arial" panose="020B0604020202020204" pitchFamily="34" charset="0"/>
                  <a:cs typeface="Arial" panose="020B0604020202020204" pitchFamily="34" charset="0"/>
                </a:rPr>
                <a:t> disease and mortality, using histology as one analytical component.</a:t>
              </a:r>
            </a:p>
          </p:txBody>
        </p:sp>
        <p:sp>
          <p:nvSpPr>
            <p:cNvPr id="11" name="TextBox 10">
              <a:extLst>
                <a:ext uri="{FF2B5EF4-FFF2-40B4-BE49-F238E27FC236}">
                  <a16:creationId xmlns:a16="http://schemas.microsoft.com/office/drawing/2014/main" id="{DE2C7BC7-0C32-5623-DC41-32D54372DE39}"/>
                </a:ext>
              </a:extLst>
            </p:cNvPr>
            <p:cNvSpPr txBox="1"/>
            <p:nvPr/>
          </p:nvSpPr>
          <p:spPr>
            <a:xfrm>
              <a:off x="1413165" y="21557822"/>
              <a:ext cx="14457621" cy="7346147"/>
            </a:xfrm>
            <a:prstGeom prst="rect">
              <a:avLst/>
            </a:prstGeom>
            <a:noFill/>
            <a:ln>
              <a:noFill/>
            </a:ln>
          </p:spPr>
          <p:txBody>
            <a:bodyPr wrap="square" lIns="91440" tIns="45720" rIns="91440" bIns="45720" rtlCol="0" anchor="t">
              <a:spAutoFit/>
            </a:bodyPr>
            <a:lstStyle/>
            <a:p>
              <a:r>
                <a:rPr lang="en-US" sz="3600" b="1" dirty="0">
                  <a:solidFill>
                    <a:schemeClr val="bg1"/>
                  </a:solidFill>
                  <a:latin typeface="Arial" panose="020B0604020202020204" pitchFamily="34" charset="0"/>
                  <a:cs typeface="Arial" panose="020B0604020202020204" pitchFamily="34" charset="0"/>
                </a:rPr>
                <a:t>Methods: </a:t>
              </a:r>
            </a:p>
            <a:p>
              <a:pPr marL="571500" indent="-571500">
                <a:buFont typeface="Arial" panose="020B0604020202020204" pitchFamily="34" charset="0"/>
                <a:buChar char="•"/>
              </a:pPr>
              <a:r>
                <a:rPr lang="en-US" sz="3600" dirty="0">
                  <a:solidFill>
                    <a:schemeClr val="bg1"/>
                  </a:solidFill>
                  <a:latin typeface="Arial" panose="020B0604020202020204" pitchFamily="34" charset="0"/>
                  <a:cs typeface="Arial" panose="020B0604020202020204" pitchFamily="34" charset="0"/>
                </a:rPr>
                <a:t>Hearts were collected from adult Chinook at sampling sites along the Yukon River in 2022-2023 and fixed in 10% neutral-buffered formalin.</a:t>
              </a:r>
            </a:p>
            <a:p>
              <a:pPr marL="571500" indent="-571500">
                <a:buFont typeface="Arial" panose="020B0604020202020204" pitchFamily="34" charset="0"/>
                <a:buChar char="•"/>
              </a:pPr>
              <a:endParaRPr lang="en-US" sz="3600" dirty="0">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3600" dirty="0">
                  <a:solidFill>
                    <a:schemeClr val="bg1"/>
                  </a:solidFill>
                  <a:latin typeface="Arial"/>
                  <a:cs typeface="Arial"/>
                </a:rPr>
                <a:t>Subsamples were collected using an 8mm biopsy punch prior to standard histological preparation. The apex of the heart was selected preferentially.</a:t>
              </a:r>
            </a:p>
            <a:p>
              <a:pPr marL="571500" indent="-571500">
                <a:buFont typeface="Arial" panose="020B0604020202020204" pitchFamily="34" charset="0"/>
                <a:buChar char="•"/>
              </a:pPr>
              <a:endParaRPr lang="en-US" sz="3600" b="1" dirty="0">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3600" dirty="0">
                  <a:solidFill>
                    <a:schemeClr val="bg1"/>
                  </a:solidFill>
                  <a:latin typeface="Arial"/>
                  <a:cs typeface="Arial"/>
                </a:rPr>
                <a:t>5</a:t>
              </a:r>
              <a:r>
                <a:rPr lang="el-GR" sz="3600" dirty="0">
                  <a:solidFill>
                    <a:schemeClr val="bg1"/>
                  </a:solidFill>
                  <a:latin typeface="Arial"/>
                  <a:cs typeface="Arial"/>
                </a:rPr>
                <a:t> μ</a:t>
              </a:r>
              <a:r>
                <a:rPr lang="en-US" sz="3600" dirty="0">
                  <a:solidFill>
                    <a:schemeClr val="bg1"/>
                  </a:solidFill>
                  <a:latin typeface="Arial"/>
                  <a:cs typeface="Arial"/>
                </a:rPr>
                <a:t>m sections were cut in a stepwise serial pattern and stained with either Hematoxylin and Eosin (H&amp;E) or Periodic Acid-Schiff reagent (PAS). Selected samples were also stained with a chromogenic </a:t>
              </a:r>
              <a:r>
                <a:rPr lang="en-US" sz="3600" i="1" dirty="0">
                  <a:solidFill>
                    <a:schemeClr val="bg1"/>
                  </a:solidFill>
                  <a:latin typeface="Arial"/>
                  <a:cs typeface="Arial"/>
                </a:rPr>
                <a:t>in situ</a:t>
              </a:r>
              <a:r>
                <a:rPr lang="en-US" sz="3600" dirty="0">
                  <a:solidFill>
                    <a:schemeClr val="bg1"/>
                  </a:solidFill>
                  <a:latin typeface="Arial"/>
                  <a:cs typeface="Arial"/>
                </a:rPr>
                <a:t> hybridization (CISH) for parasite identity confirmation following Conway et al. (2015).</a:t>
              </a:r>
              <a:endParaRPr lang="en-US" sz="3600" b="1" dirty="0">
                <a:solidFill>
                  <a:schemeClr val="bg1"/>
                </a:solidFill>
                <a:latin typeface="Arial"/>
                <a:cs typeface="Arial"/>
              </a:endParaRPr>
            </a:p>
          </p:txBody>
        </p:sp>
        <p:sp>
          <p:nvSpPr>
            <p:cNvPr id="20" name="TextBox 19">
              <a:extLst>
                <a:ext uri="{FF2B5EF4-FFF2-40B4-BE49-F238E27FC236}">
                  <a16:creationId xmlns:a16="http://schemas.microsoft.com/office/drawing/2014/main" id="{E9CAF966-CF04-BE98-5AEC-A8E3A1E52BAF}"/>
                </a:ext>
              </a:extLst>
            </p:cNvPr>
            <p:cNvSpPr txBox="1"/>
            <p:nvPr/>
          </p:nvSpPr>
          <p:spPr>
            <a:xfrm>
              <a:off x="12129421" y="14807880"/>
              <a:ext cx="4060020" cy="4753389"/>
            </a:xfrm>
            <a:prstGeom prst="rect">
              <a:avLst/>
            </a:prstGeom>
            <a:noFill/>
          </p:spPr>
          <p:txBody>
            <a:bodyPr wrap="square" lIns="91440" tIns="45720" rIns="91440" bIns="45720" rtlCol="0" anchor="t">
              <a:spAutoFit/>
            </a:bodyPr>
            <a:lstStyle/>
            <a:p>
              <a:r>
                <a:rPr lang="en-US" sz="3600" b="1" dirty="0">
                  <a:solidFill>
                    <a:schemeClr val="accent6">
                      <a:lumMod val="40000"/>
                      <a:lumOff val="60000"/>
                    </a:schemeClr>
                  </a:solidFill>
                </a:rPr>
                <a:t>Figure 1: H&amp;E-stained heart tissue, 40x magnification. </a:t>
              </a:r>
            </a:p>
            <a:p>
              <a:r>
                <a:rPr lang="en-US" sz="3600" b="1" dirty="0">
                  <a:solidFill>
                    <a:schemeClr val="accent6">
                      <a:lumMod val="40000"/>
                      <a:lumOff val="60000"/>
                    </a:schemeClr>
                  </a:solidFill>
                </a:rPr>
                <a:t>s = schizont (i.e., resting spore of</a:t>
              </a:r>
              <a:r>
                <a:rPr lang="en-US" sz="3600" b="1" i="1" dirty="0">
                  <a:solidFill>
                    <a:schemeClr val="accent6">
                      <a:lumMod val="40000"/>
                      <a:lumOff val="60000"/>
                    </a:schemeClr>
                  </a:solidFill>
                </a:rPr>
                <a:t> </a:t>
              </a:r>
              <a:r>
                <a:rPr lang="en-US" sz="3600" b="1" i="1" dirty="0" err="1">
                  <a:solidFill>
                    <a:schemeClr val="accent6">
                      <a:lumMod val="40000"/>
                      <a:lumOff val="60000"/>
                    </a:schemeClr>
                  </a:solidFill>
                </a:rPr>
                <a:t>Ichthyophonus</a:t>
              </a:r>
              <a:r>
                <a:rPr lang="en-US" sz="3600" b="1" dirty="0">
                  <a:solidFill>
                    <a:schemeClr val="accent6">
                      <a:lumMod val="40000"/>
                      <a:lumOff val="60000"/>
                    </a:schemeClr>
                  </a:solidFill>
                </a:rPr>
                <a:t>), </a:t>
              </a:r>
            </a:p>
            <a:p>
              <a:r>
                <a:rPr lang="en-US" sz="3600" b="1" dirty="0">
                  <a:solidFill>
                    <a:schemeClr val="accent6">
                      <a:lumMod val="40000"/>
                      <a:lumOff val="60000"/>
                    </a:schemeClr>
                  </a:solidFill>
                </a:rPr>
                <a:t>n = tissue necrosis. </a:t>
              </a:r>
            </a:p>
          </p:txBody>
        </p:sp>
        <p:pic>
          <p:nvPicPr>
            <p:cNvPr id="22" name="Picture 21" descr="A microscope view of a cell&#10;&#10;Description automatically generated">
              <a:extLst>
                <a:ext uri="{FF2B5EF4-FFF2-40B4-BE49-F238E27FC236}">
                  <a16:creationId xmlns:a16="http://schemas.microsoft.com/office/drawing/2014/main" id="{074224BA-AF19-87D5-CD27-6A0F8A2EC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750" y="13534649"/>
              <a:ext cx="10461838" cy="7882873"/>
            </a:xfrm>
            <a:prstGeom prst="rect">
              <a:avLst/>
            </a:prstGeom>
          </p:spPr>
        </p:pic>
      </p:grpSp>
      <p:pic>
        <p:nvPicPr>
          <p:cNvPr id="24" name="Picture 23" descr="A logo of a state&#10;&#10;Description automatically generated">
            <a:extLst>
              <a:ext uri="{FF2B5EF4-FFF2-40B4-BE49-F238E27FC236}">
                <a16:creationId xmlns:a16="http://schemas.microsoft.com/office/drawing/2014/main" id="{D701A602-3BFF-9409-F2B9-3ACE07158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536" y="1075482"/>
            <a:ext cx="3895344" cy="3898780"/>
          </a:xfrm>
          <a:prstGeom prst="rect">
            <a:avLst/>
          </a:prstGeom>
        </p:spPr>
      </p:pic>
      <p:pic>
        <p:nvPicPr>
          <p:cNvPr id="36" name="Picture 35" descr="A logo of a company&#10;&#10;Description automatically generated">
            <a:extLst>
              <a:ext uri="{FF2B5EF4-FFF2-40B4-BE49-F238E27FC236}">
                <a16:creationId xmlns:a16="http://schemas.microsoft.com/office/drawing/2014/main" id="{ABD211AA-E80F-41BF-E169-6E130A30AA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43199" y="1075482"/>
            <a:ext cx="3898780" cy="3898780"/>
          </a:xfrm>
          <a:prstGeom prst="ellipse">
            <a:avLst/>
          </a:prstGeom>
          <a:ln>
            <a:noFill/>
          </a:ln>
        </p:spPr>
      </p:pic>
      <p:grpSp>
        <p:nvGrpSpPr>
          <p:cNvPr id="10" name="Group 9">
            <a:extLst>
              <a:ext uri="{FF2B5EF4-FFF2-40B4-BE49-F238E27FC236}">
                <a16:creationId xmlns:a16="http://schemas.microsoft.com/office/drawing/2014/main" id="{08ADBAA3-50F4-3E15-3DD8-F4FCFB935F59}"/>
              </a:ext>
            </a:extLst>
          </p:cNvPr>
          <p:cNvGrpSpPr/>
          <p:nvPr/>
        </p:nvGrpSpPr>
        <p:grpSpPr>
          <a:xfrm>
            <a:off x="16414454" y="6574945"/>
            <a:ext cx="27003113" cy="22727805"/>
            <a:chOff x="16791710" y="6462670"/>
            <a:chExt cx="26460264" cy="20872049"/>
          </a:xfrm>
        </p:grpSpPr>
        <p:sp>
          <p:nvSpPr>
            <p:cNvPr id="21" name="Rounded Rectangle 20"/>
            <p:cNvSpPr/>
            <p:nvPr/>
          </p:nvSpPr>
          <p:spPr>
            <a:xfrm>
              <a:off x="16791710" y="6462670"/>
              <a:ext cx="26460264" cy="20872049"/>
            </a:xfrm>
            <a:prstGeom prst="roundRect">
              <a:avLst>
                <a:gd name="adj" fmla="val 1685"/>
              </a:avLst>
            </a:prstGeom>
            <a:solidFill>
              <a:schemeClr val="accent6">
                <a:lumMod val="40000"/>
                <a:lumOff val="6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E034281-2AA8-757B-5EDF-7ED2F85CA032}"/>
                </a:ext>
              </a:extLst>
            </p:cNvPr>
            <p:cNvSpPr txBox="1"/>
            <p:nvPr/>
          </p:nvSpPr>
          <p:spPr>
            <a:xfrm>
              <a:off x="30180850" y="17453752"/>
              <a:ext cx="11955756" cy="8225004"/>
            </a:xfrm>
            <a:prstGeom prst="rect">
              <a:avLst/>
            </a:prstGeom>
            <a:noFill/>
            <a:ln>
              <a:noFill/>
            </a:ln>
          </p:spPr>
          <p:txBody>
            <a:bodyPr wrap="square" lIns="91440" tIns="45720" rIns="91440" bIns="45720" rtlCol="0" anchor="t">
              <a:spAutoFit/>
            </a:bodyPr>
            <a:lstStyle/>
            <a:p>
              <a:r>
                <a:rPr lang="en-US" sz="3600" b="1" dirty="0">
                  <a:solidFill>
                    <a:schemeClr val="bg1"/>
                  </a:solidFill>
                  <a:latin typeface="Arial" panose="020B0604020202020204" pitchFamily="34" charset="0"/>
                  <a:cs typeface="Arial" panose="020B0604020202020204" pitchFamily="34" charset="0"/>
                </a:rPr>
                <a:t>Results: </a:t>
              </a:r>
            </a:p>
            <a:p>
              <a:pPr marL="571500" indent="-571500">
                <a:buFont typeface="Arial" panose="020B0604020202020204" pitchFamily="34" charset="0"/>
                <a:buChar char="•"/>
              </a:pPr>
              <a:r>
                <a:rPr lang="en-US" sz="3600" dirty="0">
                  <a:solidFill>
                    <a:schemeClr val="bg1"/>
                  </a:solidFill>
                  <a:latin typeface="Arial" panose="020B0604020202020204" pitchFamily="34" charset="0"/>
                  <a:cs typeface="Arial" panose="020B0604020202020204" pitchFamily="34" charset="0"/>
                </a:rPr>
                <a:t>PAS is the most optimal method presented here for enumerating parasite schizonts, due to its high-contrast staining of polysaccharides associated with </a:t>
              </a:r>
              <a:r>
                <a:rPr lang="en-US" sz="3600" i="1" dirty="0" err="1">
                  <a:solidFill>
                    <a:schemeClr val="bg1"/>
                  </a:solidFill>
                  <a:latin typeface="Arial" panose="020B0604020202020204" pitchFamily="34" charset="0"/>
                  <a:cs typeface="Arial" panose="020B0604020202020204" pitchFamily="34" charset="0"/>
                </a:rPr>
                <a:t>Ichthyophonus</a:t>
              </a:r>
              <a:r>
                <a:rPr lang="en-US" sz="3600" dirty="0">
                  <a:solidFill>
                    <a:schemeClr val="bg1"/>
                  </a:solidFill>
                  <a:latin typeface="Arial" panose="020B0604020202020204" pitchFamily="34" charset="0"/>
                  <a:cs typeface="Arial" panose="020B0604020202020204" pitchFamily="34" charset="0"/>
                </a:rPr>
                <a:t>.</a:t>
              </a:r>
            </a:p>
            <a:p>
              <a:pPr marL="571500" indent="-571500">
                <a:buFont typeface="Arial" panose="020B0604020202020204" pitchFamily="34" charset="0"/>
                <a:buChar char="•"/>
              </a:pPr>
              <a:endParaRPr lang="en-US" sz="3600" dirty="0">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3600" dirty="0">
                  <a:solidFill>
                    <a:schemeClr val="bg1"/>
                  </a:solidFill>
                  <a:latin typeface="Arial"/>
                  <a:cs typeface="Arial"/>
                </a:rPr>
                <a:t>H&amp;E, a standard histological stain, provides more information on </a:t>
              </a:r>
              <a:r>
                <a:rPr lang="en-US" sz="3600" i="1" dirty="0">
                  <a:solidFill>
                    <a:schemeClr val="bg1"/>
                  </a:solidFill>
                  <a:latin typeface="Arial"/>
                  <a:cs typeface="Arial"/>
                </a:rPr>
                <a:t>in situ</a:t>
              </a:r>
              <a:r>
                <a:rPr lang="en-US" sz="3600" dirty="0">
                  <a:solidFill>
                    <a:schemeClr val="bg1"/>
                  </a:solidFill>
                  <a:latin typeface="Arial"/>
                  <a:cs typeface="Arial"/>
                </a:rPr>
                <a:t> tissue pathology, co-morbidities and overall disease status.</a:t>
              </a:r>
            </a:p>
            <a:p>
              <a:pPr marL="571500" indent="-571500">
                <a:buFont typeface="Arial" panose="020B0604020202020204" pitchFamily="34" charset="0"/>
                <a:buChar char="•"/>
              </a:pPr>
              <a:endParaRPr lang="en-US" sz="3600" dirty="0">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3600" dirty="0">
                  <a:solidFill>
                    <a:schemeClr val="bg1"/>
                  </a:solidFill>
                  <a:latin typeface="Arial" panose="020B0604020202020204" pitchFamily="34" charset="0"/>
                  <a:cs typeface="Arial" panose="020B0604020202020204" pitchFamily="34" charset="0"/>
                </a:rPr>
                <a:t>CISH is highly specific, confirming parasite identity by hybridizing with target rRNA sequence.</a:t>
              </a:r>
            </a:p>
            <a:p>
              <a:pPr marL="571500" indent="-571500">
                <a:buFont typeface="Arial" panose="020B0604020202020204" pitchFamily="34" charset="0"/>
                <a:buChar char="•"/>
              </a:pPr>
              <a:endParaRPr lang="en-US" sz="3600" dirty="0">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3600" dirty="0">
                  <a:solidFill>
                    <a:schemeClr val="bg1"/>
                  </a:solidFill>
                  <a:latin typeface="Arial"/>
                  <a:cs typeface="Arial"/>
                </a:rPr>
                <a:t>Histology is labor-intensive and less sensitive for detecting low-level infections, but is an important tool for visualizing fish pathogens and associated disease.</a:t>
              </a:r>
            </a:p>
          </p:txBody>
        </p:sp>
        <p:sp>
          <p:nvSpPr>
            <p:cNvPr id="9" name="TextBox 8">
              <a:extLst>
                <a:ext uri="{FF2B5EF4-FFF2-40B4-BE49-F238E27FC236}">
                  <a16:creationId xmlns:a16="http://schemas.microsoft.com/office/drawing/2014/main" id="{E9CAF966-CF04-BE98-5AEC-A8E3A1E52BAF}"/>
                </a:ext>
              </a:extLst>
            </p:cNvPr>
            <p:cNvSpPr txBox="1"/>
            <p:nvPr/>
          </p:nvSpPr>
          <p:spPr>
            <a:xfrm>
              <a:off x="30356025" y="15730571"/>
              <a:ext cx="12551198" cy="1102321"/>
            </a:xfrm>
            <a:prstGeom prst="rect">
              <a:avLst/>
            </a:prstGeom>
            <a:noFill/>
          </p:spPr>
          <p:txBody>
            <a:bodyPr wrap="square" lIns="91440" tIns="45720" rIns="91440" bIns="45720" rtlCol="0" anchor="t">
              <a:spAutoFit/>
            </a:bodyPr>
            <a:lstStyle/>
            <a:p>
              <a:r>
                <a:rPr lang="en-US" sz="3600" b="1" dirty="0">
                  <a:solidFill>
                    <a:schemeClr val="accent6">
                      <a:lumMod val="40000"/>
                      <a:lumOff val="60000"/>
                    </a:schemeClr>
                  </a:solidFill>
                </a:rPr>
                <a:t>Figure 4: CISH stained heart tissue, 12.5x magnification. s = schizont.</a:t>
              </a:r>
            </a:p>
          </p:txBody>
        </p:sp>
        <p:sp>
          <p:nvSpPr>
            <p:cNvPr id="16" name="TextBox 15">
              <a:extLst>
                <a:ext uri="{FF2B5EF4-FFF2-40B4-BE49-F238E27FC236}">
                  <a16:creationId xmlns:a16="http://schemas.microsoft.com/office/drawing/2014/main" id="{BFEE0795-309E-B2B8-771A-A83333683682}"/>
                </a:ext>
              </a:extLst>
            </p:cNvPr>
            <p:cNvSpPr txBox="1"/>
            <p:nvPr/>
          </p:nvSpPr>
          <p:spPr>
            <a:xfrm>
              <a:off x="17594819" y="15730570"/>
              <a:ext cx="12476658" cy="4794975"/>
            </a:xfrm>
            <a:prstGeom prst="rect">
              <a:avLst/>
            </a:prstGeom>
            <a:noFill/>
          </p:spPr>
          <p:txBody>
            <a:bodyPr wrap="square" lIns="91440" tIns="45720" rIns="91440" bIns="45720" rtlCol="0" anchor="t">
              <a:spAutoFit/>
            </a:bodyPr>
            <a:lstStyle/>
            <a:p>
              <a:r>
                <a:rPr lang="en-US" sz="3600" b="1" dirty="0">
                  <a:solidFill>
                    <a:schemeClr val="accent6">
                      <a:lumMod val="40000"/>
                      <a:lumOff val="60000"/>
                    </a:schemeClr>
                  </a:solidFill>
                </a:rPr>
                <a:t>Figure 2: PAS stained heart tissue, 12.5x magnification. s = schizont.</a:t>
              </a:r>
            </a:p>
            <a:p>
              <a:endParaRPr lang="en-US" sz="26129" dirty="0">
                <a:solidFill>
                  <a:schemeClr val="accent6">
                    <a:lumMod val="40000"/>
                    <a:lumOff val="60000"/>
                  </a:schemeClr>
                </a:solidFill>
              </a:endParaRPr>
            </a:p>
          </p:txBody>
        </p:sp>
        <p:sp>
          <p:nvSpPr>
            <p:cNvPr id="19" name="TextBox 18">
              <a:extLst>
                <a:ext uri="{FF2B5EF4-FFF2-40B4-BE49-F238E27FC236}">
                  <a16:creationId xmlns:a16="http://schemas.microsoft.com/office/drawing/2014/main" id="{40DC030D-2660-CCF0-68C0-53936F7FC6B4}"/>
                </a:ext>
              </a:extLst>
            </p:cNvPr>
            <p:cNvSpPr txBox="1"/>
            <p:nvPr/>
          </p:nvSpPr>
          <p:spPr>
            <a:xfrm>
              <a:off x="17228758" y="25761417"/>
              <a:ext cx="12476658" cy="1102321"/>
            </a:xfrm>
            <a:prstGeom prst="rect">
              <a:avLst/>
            </a:prstGeom>
            <a:noFill/>
          </p:spPr>
          <p:txBody>
            <a:bodyPr wrap="square" lIns="91440" tIns="45720" rIns="91440" bIns="45720" rtlCol="0" anchor="t">
              <a:spAutoFit/>
            </a:bodyPr>
            <a:lstStyle/>
            <a:p>
              <a:r>
                <a:rPr lang="en-US" sz="3600" b="1" dirty="0">
                  <a:solidFill>
                    <a:schemeClr val="accent6">
                      <a:lumMod val="40000"/>
                      <a:lumOff val="60000"/>
                    </a:schemeClr>
                  </a:solidFill>
                </a:rPr>
                <a:t>Figure 3: H&amp;E stained heart tissue, 12.5x magnification. s = schizont, f = fold in tissue section (artefact).</a:t>
              </a:r>
            </a:p>
          </p:txBody>
        </p:sp>
        <p:pic>
          <p:nvPicPr>
            <p:cNvPr id="38" name="Picture 37" descr="A close-up of a microscope&#10;&#10;Description automatically generated">
              <a:extLst>
                <a:ext uri="{FF2B5EF4-FFF2-40B4-BE49-F238E27FC236}">
                  <a16:creationId xmlns:a16="http://schemas.microsoft.com/office/drawing/2014/main" id="{2212F625-F2EF-D090-072C-9DFDA6DA7C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62882" y="7435197"/>
              <a:ext cx="12846798" cy="8095963"/>
            </a:xfrm>
            <a:prstGeom prst="rect">
              <a:avLst/>
            </a:prstGeom>
          </p:spPr>
        </p:pic>
        <p:pic>
          <p:nvPicPr>
            <p:cNvPr id="40" name="Picture 39" descr="A close-up of a pink and white cell&#10;&#10;Description automatically generated">
              <a:extLst>
                <a:ext uri="{FF2B5EF4-FFF2-40B4-BE49-F238E27FC236}">
                  <a16:creationId xmlns:a16="http://schemas.microsoft.com/office/drawing/2014/main" id="{1EACFED9-A705-753F-1902-BF076301F5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15975" y="17331152"/>
              <a:ext cx="12793082" cy="8128074"/>
            </a:xfrm>
            <a:prstGeom prst="rect">
              <a:avLst/>
            </a:prstGeom>
          </p:spPr>
        </p:pic>
        <p:pic>
          <p:nvPicPr>
            <p:cNvPr id="42" name="Picture 41" descr="A microscope view of a white surface with black dots&#10;&#10;Description automatically generated">
              <a:extLst>
                <a:ext uri="{FF2B5EF4-FFF2-40B4-BE49-F238E27FC236}">
                  <a16:creationId xmlns:a16="http://schemas.microsoft.com/office/drawing/2014/main" id="{6E4EFF86-D5B5-4B51-BF77-EBD8B464A3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80850" y="7435197"/>
              <a:ext cx="12756911" cy="8095963"/>
            </a:xfrm>
            <a:prstGeom prst="rect">
              <a:avLst/>
            </a:prstGeom>
          </p:spPr>
        </p:pic>
      </p:grpSp>
    </p:spTree>
    <p:extLst>
      <p:ext uri="{BB962C8B-B14F-4D97-AF65-F5344CB8AC3E}">
        <p14:creationId xmlns:p14="http://schemas.microsoft.com/office/powerpoint/2010/main" val="2830121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743</TotalTime>
  <Words>586</Words>
  <Application>Microsoft Office PowerPoint</Application>
  <PresentationFormat>Custom</PresentationFormat>
  <Paragraphs>29</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Use of multi-step serial sectioning histology for assessing Ichthyophonus infections in Yukon R. Chinook salmon</vt:lpstr>
    </vt:vector>
  </TitlesOfParts>
  <Company>State of Alaska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Screening for Ichthyophonus with histopathology</dc:title>
  <dc:creator>Woitel, Franklin R (DFG)</dc:creator>
  <cp:lastModifiedBy>Woitel, Franklin R (DFG)</cp:lastModifiedBy>
  <cp:revision>134</cp:revision>
  <dcterms:created xsi:type="dcterms:W3CDTF">2024-02-27T00:04:12Z</dcterms:created>
  <dcterms:modified xsi:type="dcterms:W3CDTF">2024-03-22T23:15:07Z</dcterms:modified>
</cp:coreProperties>
</file>