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1pPr>
    <a:lvl2pPr marL="0" marR="0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2pPr>
    <a:lvl3pPr marL="0" marR="0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3pPr>
    <a:lvl4pPr marL="0" marR="0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4pPr>
    <a:lvl5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5pPr>
    <a:lvl6pPr marL="0" marR="0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6pPr>
    <a:lvl7pPr marL="0" marR="0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7pPr>
    <a:lvl8pPr marL="0" marR="0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8pPr>
    <a:lvl9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DBDD"/>
          </a:solidFill>
        </a:fill>
      </a:tcStyle>
    </a:wholeTbl>
    <a:band2H>
      <a:tcTxStyle b="def" i="def"/>
      <a:tcStyle>
        <a:tcBdr/>
        <a:fill>
          <a:solidFill>
            <a:srgbClr val="EE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63545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6354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63545"/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EE6"/>
          </a:solidFill>
        </a:fill>
      </a:tcStyle>
    </a:wholeTbl>
    <a:band2H>
      <a:tcTxStyle b="def" i="def"/>
      <a:tcStyle>
        <a:tcBdr/>
        <a:fill>
          <a:solidFill>
            <a:srgbClr val="EDF0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E4B7B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E4B7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E4B7B"/>
          </a:solidFill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ECE7"/>
          </a:solidFill>
        </a:fill>
      </a:tcStyle>
    </a:wholeTbl>
    <a:band2H>
      <a:tcTxStyle b="def" i="def"/>
      <a:tcStyle>
        <a:tcBdr/>
        <a:fill>
          <a:solidFill>
            <a:srgbClr val="EEF6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3A184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3A184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3A184"/>
          </a:solidFill>
        </a:fill>
      </a:tcStyle>
    </a:firstRow>
  </a:tblStyle>
  <a:tblStyle styleId="{BBFC77FB-9ED0-4EC9-95AA-A1379042E64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F8F9"/>
          </a:solidFill>
        </a:fill>
      </a:tcStyle>
    </a:wholeTbl>
    <a:band2H>
      <a:tcTxStyle b="def" i="def"/>
      <a:tcStyle>
        <a:tcBdr/>
        <a:fill>
          <a:solidFill>
            <a:srgbClr val="FBFC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EE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EE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EE3"/>
          </a:solidFill>
        </a:fill>
      </a:tcStyle>
    </a:firstRow>
  </a:tblStyle>
  <a:tblStyle styleId="{3DC5C2F9-1CAC-4260-A1DD-9FCDBB87749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CDE"/>
          </a:solidFill>
        </a:fill>
      </a:tcStyle>
    </a:wholeTbl>
    <a:band2H>
      <a:tcTxStyle b="def" i="def"/>
      <a:tcStyle>
        <a:tcBdr/>
        <a:fill>
          <a:solidFill>
            <a:srgbClr val="EEEF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5404C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5404C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5404C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BDC3C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Ref idx="major">
          <a:srgbClr val="BDC3C6"/>
        </a:fontRef>
        <a:srgbClr val="BDC3C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Ref idx="major">
          <a:srgbClr val="BDC3C6"/>
        </a:fontRef>
        <a:srgbClr val="BDC3C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Ref idx="major">
          <a:srgbClr val="BDC3C6"/>
        </a:fontRef>
        <a:srgbClr val="BDC3C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BDC3C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BDC3C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BDC3C6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BDC3C6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BDC3C6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BDC3C6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BDC3C6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>
            <a:normAutofit fontScale="100000" lnSpcReduction="0"/>
          </a:bodyPr>
          <a:lstStyle>
            <a:lvl1pPr defTabSz="584200">
              <a:spcBef>
                <a:spcPts val="0"/>
              </a:spcBef>
              <a:defRPr sz="11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91" name="Shape 91"/>
          <p:cNvSpPr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>
            <a:normAutofit fontScale="100000" lnSpcReduction="0"/>
          </a:bodyPr>
          <a:lstStyle>
            <a:lvl1pPr marL="0" indent="0" algn="ctr" defTabSz="584200">
              <a:spcBef>
                <a:spcPts val="0"/>
              </a:spcBef>
              <a:buClrTx/>
              <a:buSzTx/>
              <a:buNone/>
              <a:defRPr sz="4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ClrTx/>
              <a:buSzTx/>
              <a:buNone/>
              <a:defRPr sz="4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ClrTx/>
              <a:buSzTx/>
              <a:buNone/>
              <a:defRPr sz="4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ClrTx/>
              <a:buSzTx/>
              <a:buNone/>
              <a:defRPr sz="4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ClrTx/>
              <a:buSzTx/>
              <a:buNone/>
              <a:defRPr sz="4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2" name="Shape 92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584200">
              <a:defRPr sz="2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and Content">
    <p:bg>
      <p:bgPr>
        <a:solidFill>
          <a:srgbClr val="1E4B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1219200" y="549275"/>
            <a:ext cx="21945600" cy="2651125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t"/>
          <a:lstStyle>
            <a:lvl1pPr>
              <a:defRPr b="1" cap="all" sz="12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  <a:lvl2pPr>
              <a:defRPr>
                <a:latin typeface="+mj-lt"/>
                <a:ea typeface="+mj-ea"/>
                <a:cs typeface="+mj-cs"/>
                <a:sym typeface="Helvetica"/>
              </a:defRPr>
            </a:lvl2pPr>
            <a:lvl3pPr>
              <a:defRPr>
                <a:latin typeface="+mj-lt"/>
                <a:ea typeface="+mj-ea"/>
                <a:cs typeface="+mj-cs"/>
                <a:sym typeface="Helvetica"/>
              </a:defRPr>
            </a:lvl3pPr>
            <a:lvl4pPr>
              <a:defRPr>
                <a:latin typeface="+mj-lt"/>
                <a:ea typeface="+mj-ea"/>
                <a:cs typeface="+mj-cs"/>
                <a:sym typeface="Helvetica"/>
              </a:defRPr>
            </a:lvl4pPr>
            <a:lvl5pPr>
              <a:defRPr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Section Header">
    <p:bg>
      <p:bgPr>
        <a:solidFill>
          <a:srgbClr val="1E4B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1925638" y="8813800"/>
            <a:ext cx="20726401" cy="4902200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t"/>
          <a:lstStyle>
            <a:lvl1pPr algn="l">
              <a:defRPr b="1" cap="all" sz="4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1925638" y="0"/>
            <a:ext cx="20726401" cy="8813800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b"/>
          <a:lstStyle>
            <a:lvl1pPr marL="0" indent="0">
              <a:buSzTx/>
              <a:buNone/>
              <a:defRPr sz="2000">
                <a:latin typeface="+mj-lt"/>
                <a:ea typeface="+mj-ea"/>
                <a:cs typeface="+mj-cs"/>
                <a:sym typeface="Helvetica"/>
              </a:defRPr>
            </a:lvl1pPr>
            <a:lvl2pPr marL="457200" indent="0">
              <a:buSzTx/>
              <a:buNone/>
              <a:defRPr sz="1800">
                <a:latin typeface="+mj-lt"/>
                <a:ea typeface="+mj-ea"/>
                <a:cs typeface="+mj-cs"/>
                <a:sym typeface="Helvetica"/>
              </a:defRPr>
            </a:lvl2pPr>
            <a:lvl3pPr marL="914400" indent="0">
              <a:buSzTx/>
              <a:buNone/>
              <a:defRPr sz="1600">
                <a:latin typeface="+mj-lt"/>
                <a:ea typeface="+mj-ea"/>
                <a:cs typeface="+mj-cs"/>
                <a:sym typeface="Helvetica"/>
              </a:defRPr>
            </a:lvl3pPr>
            <a:lvl4pPr marL="1371600" indent="0">
              <a:buSzTx/>
              <a:buNone/>
              <a:defRPr sz="1400">
                <a:latin typeface="+mj-lt"/>
                <a:ea typeface="+mj-ea"/>
                <a:cs typeface="+mj-cs"/>
                <a:sym typeface="Helvetica"/>
              </a:defRPr>
            </a:lvl4pPr>
            <a:lvl5pPr marL="1828800" indent="0">
              <a:buSzTx/>
              <a:buNone/>
              <a:defRPr sz="14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Master #2">
    <p:bg>
      <p:bgPr>
        <a:solidFill>
          <a:srgbClr val="1E4B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-12700" y="0"/>
            <a:ext cx="24422100" cy="13741400"/>
          </a:xfrm>
          <a:prstGeom prst="rect">
            <a:avLst/>
          </a:prstGeom>
          <a:solidFill>
            <a:srgbClr val="56565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buClr>
                <a:srgbClr val="FFFFFF"/>
              </a:buCl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38" name="Shape 38"/>
          <p:cNvSpPr/>
          <p:nvPr/>
        </p:nvSpPr>
        <p:spPr>
          <a:xfrm>
            <a:off x="-36573" y="13601318"/>
            <a:ext cx="24536520" cy="1"/>
          </a:xfrm>
          <a:prstGeom prst="line">
            <a:avLst/>
          </a:prstGeom>
          <a:ln w="228600">
            <a:solidFill>
              <a:srgbClr val="BAD531"/>
            </a:solidFill>
            <a:miter lim="400000"/>
          </a:ln>
        </p:spPr>
        <p:txBody>
          <a:bodyPr lIns="0" tIns="0" rIns="0" bIns="0"/>
          <a:lstStyle/>
          <a:p>
            <a:pPr algn="ctr"/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and Content">
    <p:bg>
      <p:bgPr>
        <a:solidFill>
          <a:srgbClr val="24A18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1219200" y="549275"/>
            <a:ext cx="21945600" cy="2651125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t"/>
          <a:lstStyle>
            <a:lvl1pPr>
              <a:defRPr b="1" cap="all" sz="12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  <a:lvl2pPr>
              <a:defRPr>
                <a:latin typeface="+mj-lt"/>
                <a:ea typeface="+mj-ea"/>
                <a:cs typeface="+mj-cs"/>
                <a:sym typeface="Helvetica"/>
              </a:defRPr>
            </a:lvl2pPr>
            <a:lvl3pPr>
              <a:defRPr>
                <a:latin typeface="+mj-lt"/>
                <a:ea typeface="+mj-ea"/>
                <a:cs typeface="+mj-cs"/>
                <a:sym typeface="Helvetica"/>
              </a:defRPr>
            </a:lvl3pPr>
            <a:lvl4pPr>
              <a:defRPr>
                <a:latin typeface="+mj-lt"/>
                <a:ea typeface="+mj-ea"/>
                <a:cs typeface="+mj-cs"/>
                <a:sym typeface="Helvetica"/>
              </a:defRPr>
            </a:lvl4pPr>
            <a:lvl5pPr>
              <a:defRPr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and Content">
    <p:bg>
      <p:bgPr>
        <a:solidFill>
          <a:srgbClr val="D8DE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1219200" y="549275"/>
            <a:ext cx="21945600" cy="2651125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t"/>
          <a:lstStyle>
            <a:lvl1pPr>
              <a:defRPr b="1" cap="all" sz="12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  <a:lvl2pPr>
              <a:defRPr>
                <a:latin typeface="+mj-lt"/>
                <a:ea typeface="+mj-ea"/>
                <a:cs typeface="+mj-cs"/>
                <a:sym typeface="Helvetica"/>
              </a:defRPr>
            </a:lvl2pPr>
            <a:lvl3pPr>
              <a:defRPr>
                <a:latin typeface="+mj-lt"/>
                <a:ea typeface="+mj-ea"/>
                <a:cs typeface="+mj-cs"/>
                <a:sym typeface="Helvetica"/>
              </a:defRPr>
            </a:lvl3pPr>
            <a:lvl4pPr>
              <a:defRPr>
                <a:latin typeface="+mj-lt"/>
                <a:ea typeface="+mj-ea"/>
                <a:cs typeface="+mj-cs"/>
                <a:sym typeface="Helvetica"/>
              </a:defRPr>
            </a:lvl4pPr>
            <a:lvl5pPr>
              <a:defRPr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and Content">
    <p:bg>
      <p:bgPr>
        <a:solidFill>
          <a:srgbClr val="4453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1219200" y="549275"/>
            <a:ext cx="21945600" cy="2651125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t"/>
          <a:lstStyle>
            <a:lvl1pPr>
              <a:defRPr b="1" cap="all" sz="12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  <a:lvl2pPr>
              <a:defRPr>
                <a:latin typeface="+mj-lt"/>
                <a:ea typeface="+mj-ea"/>
                <a:cs typeface="+mj-cs"/>
                <a:sym typeface="Helvetica"/>
              </a:defRPr>
            </a:lvl2pPr>
            <a:lvl3pPr>
              <a:defRPr>
                <a:latin typeface="+mj-lt"/>
                <a:ea typeface="+mj-ea"/>
                <a:cs typeface="+mj-cs"/>
                <a:sym typeface="Helvetica"/>
              </a:defRPr>
            </a:lvl3pPr>
            <a:lvl4pPr>
              <a:defRPr>
                <a:latin typeface="+mj-lt"/>
                <a:ea typeface="+mj-ea"/>
                <a:cs typeface="+mj-cs"/>
                <a:sym typeface="Helvetica"/>
              </a:defRPr>
            </a:lvl4pPr>
            <a:lvl5pPr>
              <a:defRPr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6982290" y="13054739"/>
            <a:ext cx="1102489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Copyright © James Wedmore.com 2016.  All rights reserved.</a:t>
            </a: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584200">
              <a:defRPr sz="2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bg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-127000" y="-546100"/>
            <a:ext cx="24511000" cy="11861800"/>
          </a:xfrm>
          <a:prstGeom prst="rect">
            <a:avLst/>
          </a:prstGeom>
          <a:solidFill>
            <a:srgbClr val="EBEBEB">
              <a:alpha val="20000"/>
            </a:srgbClr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buClrTx/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  <p:pic>
        <p:nvPicPr>
          <p:cNvPr id="82" name="2-filtered.jpg"/>
          <p:cNvPicPr>
            <a:picLocks noChangeAspect="1"/>
          </p:cNvPicPr>
          <p:nvPr/>
        </p:nvPicPr>
        <p:blipFill>
          <a:blip r:embed="rId2">
            <a:extLst/>
          </a:blip>
          <a:srcRect l="0" t="24869" r="0" b="18366"/>
          <a:stretch>
            <a:fillRect/>
          </a:stretch>
        </p:blipFill>
        <p:spPr>
          <a:xfrm>
            <a:off x="-63500" y="-25400"/>
            <a:ext cx="24409400" cy="138557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>
            <p:ph type="sldNum" sz="quarter" idx="2"/>
          </p:nvPr>
        </p:nvSpPr>
        <p:spPr>
          <a:xfrm>
            <a:off x="11969750" y="13093700"/>
            <a:ext cx="419100" cy="457200"/>
          </a:xfrm>
          <a:prstGeom prst="rect">
            <a:avLst/>
          </a:prstGeom>
        </p:spPr>
        <p:txBody>
          <a:bodyPr/>
          <a:lstStyle>
            <a:lvl1pPr algn="ctr" defTabSz="825500">
              <a:defRPr sz="2400">
                <a:uFillTx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5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36573" y="13601318"/>
            <a:ext cx="24536520" cy="1"/>
          </a:xfrm>
          <a:prstGeom prst="line">
            <a:avLst/>
          </a:prstGeom>
          <a:ln w="228600">
            <a:solidFill>
              <a:srgbClr val="BAD531"/>
            </a:solidFill>
            <a:miter lim="400000"/>
          </a:ln>
        </p:spPr>
        <p:txBody>
          <a:bodyPr lIns="0" tIns="0" rIns="0" bIns="0"/>
          <a:lstStyle/>
          <a:p>
            <a:pPr algn="ctr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Titeltext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22898100" y="13163550"/>
            <a:ext cx="266700" cy="279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buClrTx/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ctr" defTabSz="91440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1pPr>
      <a:lvl2pPr marL="0" marR="0" indent="228600" algn="ctr" defTabSz="91440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2pPr>
      <a:lvl3pPr marL="0" marR="0" indent="457200" algn="ctr" defTabSz="91440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3pPr>
      <a:lvl4pPr marL="0" marR="0" indent="685800" algn="ctr" defTabSz="91440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4pPr>
      <a:lvl5pPr marL="0" marR="0" indent="914400" algn="ctr" defTabSz="91440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5pPr>
      <a:lvl6pPr marL="0" marR="0" indent="1143000" algn="ctr" defTabSz="91440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6pPr>
      <a:lvl7pPr marL="0" marR="0" indent="1371600" algn="ctr" defTabSz="91440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7pPr>
      <a:lvl8pPr marL="0" marR="0" indent="1600200" algn="ctr" defTabSz="91440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8pPr>
      <a:lvl9pPr marL="0" marR="0" indent="1828800" algn="ctr" defTabSz="91440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9pPr>
    </p:titleStyle>
    <p:bodyStyle>
      <a:lvl1pPr marL="863600" marR="0" indent="-609600" algn="l" defTabSz="914400" latinLnBrk="0">
        <a:lnSpc>
          <a:spcPct val="100000"/>
        </a:lnSpc>
        <a:spcBef>
          <a:spcPts val="2000"/>
        </a:spcBef>
        <a:spcAft>
          <a:spcPts val="0"/>
        </a:spcAft>
        <a:buClr>
          <a:srgbClr val="000000"/>
        </a:buClr>
        <a:buSzPct val="171000"/>
        <a:buFontTx/>
        <a:buChar char="+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1pPr>
      <a:lvl2pPr marL="1219200" marR="0" indent="-609600" algn="l" defTabSz="914400" latinLnBrk="0">
        <a:lnSpc>
          <a:spcPct val="100000"/>
        </a:lnSpc>
        <a:spcBef>
          <a:spcPts val="2000"/>
        </a:spcBef>
        <a:spcAft>
          <a:spcPts val="0"/>
        </a:spcAft>
        <a:buClr>
          <a:srgbClr val="000000"/>
        </a:buClr>
        <a:buSzPct val="171000"/>
        <a:buFontTx/>
        <a:buChar char="+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2pPr>
      <a:lvl3pPr marL="1562100" marR="0" indent="-609600" algn="l" defTabSz="914400" latinLnBrk="0">
        <a:lnSpc>
          <a:spcPct val="100000"/>
        </a:lnSpc>
        <a:spcBef>
          <a:spcPts val="2000"/>
        </a:spcBef>
        <a:spcAft>
          <a:spcPts val="0"/>
        </a:spcAft>
        <a:buClr>
          <a:srgbClr val="000000"/>
        </a:buClr>
        <a:buSzPct val="171000"/>
        <a:buFontTx/>
        <a:buChar char="+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3pPr>
      <a:lvl4pPr marL="1905000" marR="0" indent="-609600" algn="l" defTabSz="914400" latinLnBrk="0">
        <a:lnSpc>
          <a:spcPct val="100000"/>
        </a:lnSpc>
        <a:spcBef>
          <a:spcPts val="2000"/>
        </a:spcBef>
        <a:spcAft>
          <a:spcPts val="0"/>
        </a:spcAft>
        <a:buClr>
          <a:srgbClr val="000000"/>
        </a:buClr>
        <a:buSzPct val="171000"/>
        <a:buFontTx/>
        <a:buChar char="+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4pPr>
      <a:lvl5pPr marL="2260600" marR="0" indent="-609600" algn="l" defTabSz="914400" latinLnBrk="0">
        <a:lnSpc>
          <a:spcPct val="100000"/>
        </a:lnSpc>
        <a:spcBef>
          <a:spcPts val="2000"/>
        </a:spcBef>
        <a:spcAft>
          <a:spcPts val="0"/>
        </a:spcAft>
        <a:buClr>
          <a:srgbClr val="000000"/>
        </a:buClr>
        <a:buSzPct val="171000"/>
        <a:buFontTx/>
        <a:buChar char="+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5pPr>
      <a:lvl6pPr marL="3022600" marR="0" indent="-571500" algn="l" defTabSz="914400" latinLnBrk="0">
        <a:lnSpc>
          <a:spcPct val="100000"/>
        </a:lnSpc>
        <a:spcBef>
          <a:spcPts val="2000"/>
        </a:spcBef>
        <a:spcAft>
          <a:spcPts val="0"/>
        </a:spcAft>
        <a:buClr>
          <a:srgbClr val="000000"/>
        </a:buClr>
        <a:buSzPct val="171000"/>
        <a:buFontTx/>
        <a:buChar char="+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6pPr>
      <a:lvl7pPr marL="3378200" marR="0" indent="-571500" algn="l" defTabSz="914400" latinLnBrk="0">
        <a:lnSpc>
          <a:spcPct val="100000"/>
        </a:lnSpc>
        <a:spcBef>
          <a:spcPts val="2000"/>
        </a:spcBef>
        <a:spcAft>
          <a:spcPts val="0"/>
        </a:spcAft>
        <a:buClr>
          <a:srgbClr val="000000"/>
        </a:buClr>
        <a:buSzPct val="171000"/>
        <a:buFontTx/>
        <a:buChar char="+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7pPr>
      <a:lvl8pPr marL="3733800" marR="0" indent="-571500" algn="l" defTabSz="914400" latinLnBrk="0">
        <a:lnSpc>
          <a:spcPct val="100000"/>
        </a:lnSpc>
        <a:spcBef>
          <a:spcPts val="2000"/>
        </a:spcBef>
        <a:spcAft>
          <a:spcPts val="0"/>
        </a:spcAft>
        <a:buClr>
          <a:srgbClr val="000000"/>
        </a:buClr>
        <a:buSzPct val="171000"/>
        <a:buFontTx/>
        <a:buChar char="+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8pPr>
      <a:lvl9pPr marL="4089400" marR="0" indent="-571500" algn="l" defTabSz="914400" latinLnBrk="0">
        <a:lnSpc>
          <a:spcPct val="100000"/>
        </a:lnSpc>
        <a:spcBef>
          <a:spcPts val="2000"/>
        </a:spcBef>
        <a:spcAft>
          <a:spcPts val="0"/>
        </a:spcAft>
        <a:buClr>
          <a:srgbClr val="000000"/>
        </a:buClr>
        <a:buSzPct val="171000"/>
        <a:buFontTx/>
        <a:buChar char="+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8547823" y="3952710"/>
            <a:ext cx="7893826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[PHASE #1:]</a:t>
            </a:r>
          </a:p>
          <a:p>
            <a: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Setting the Stage</a:t>
            </a:r>
          </a:p>
        </p:txBody>
      </p:sp>
      <p:sp>
        <p:nvSpPr>
          <p:cNvPr id="102" name="Shape 102"/>
          <p:cNvSpPr/>
          <p:nvPr/>
        </p:nvSpPr>
        <p:spPr>
          <a:xfrm>
            <a:off x="9403352" y="7045576"/>
            <a:ext cx="6182768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START: 0 min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 idx="4294967295"/>
          </p:nvPr>
        </p:nvSpPr>
        <p:spPr>
          <a:xfrm>
            <a:off x="1219200" y="3115709"/>
            <a:ext cx="21945600" cy="3162500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t"/>
          <a:lstStyle/>
          <a:p>
            <a:pPr>
              <a:defRPr b="1" sz="8100">
                <a:latin typeface="+mj-lt"/>
                <a:ea typeface="+mj-ea"/>
                <a:cs typeface="+mj-cs"/>
                <a:sym typeface="Helvetica"/>
              </a:defRPr>
            </a:pPr>
            <a:r>
              <a:t>That’s When I Became OBSESSED,</a:t>
            </a:r>
          </a:p>
          <a:p>
            <a:pPr>
              <a:defRPr b="1" sz="8100">
                <a:latin typeface="+mj-lt"/>
                <a:ea typeface="+mj-ea"/>
                <a:cs typeface="+mj-cs"/>
                <a:sym typeface="Helvetica"/>
              </a:defRPr>
            </a:pPr>
            <a:r>
              <a:t>and I did my research…</a:t>
            </a:r>
          </a:p>
        </p:txBody>
      </p:sp>
      <p:sp>
        <p:nvSpPr>
          <p:cNvPr id="197" name="Shape 197"/>
          <p:cNvSpPr/>
          <p:nvPr/>
        </p:nvSpPr>
        <p:spPr>
          <a:xfrm>
            <a:off x="10369066" y="8200003"/>
            <a:ext cx="415157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Add Graphic</a:t>
            </a:r>
          </a:p>
        </p:txBody>
      </p:sp>
      <p:sp>
        <p:nvSpPr>
          <p:cNvPr id="198" name="Shape 198"/>
          <p:cNvSpPr/>
          <p:nvPr/>
        </p:nvSpPr>
        <p:spPr>
          <a:xfrm>
            <a:off x="3785083" y="114414"/>
            <a:ext cx="17879077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6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DEMONSTRATE HOW YOU MASTERED THIS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1393824" y="6362345"/>
            <a:ext cx="23192595" cy="3063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155700" indent="-1079500">
              <a:lnSpc>
                <a:spcPct val="90000"/>
              </a:lnSpc>
              <a:spcBef>
                <a:spcPts val="1700"/>
              </a:spcBef>
              <a:buClr>
                <a:srgbClr val="BAD531"/>
              </a:buClr>
              <a:buSzPct val="150000"/>
              <a:buFont typeface="Helvetica"/>
              <a:buChar char="✓"/>
              <a:defRPr sz="6200"/>
            </a:pPr>
            <a:r>
              <a:rPr>
                <a:uFill>
                  <a:solidFill>
                    <a:srgbClr val="7A7A7A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Success #1</a:t>
            </a:r>
            <a:endParaRPr>
              <a:uFill>
                <a:solidFill>
                  <a:srgbClr val="7A7A7A"/>
                </a:solidFill>
              </a:uFill>
              <a:latin typeface="+mj-lt"/>
              <a:ea typeface="+mj-ea"/>
              <a:cs typeface="+mj-cs"/>
              <a:sym typeface="Helvetica"/>
            </a:endParaRPr>
          </a:p>
          <a:p>
            <a:pPr marL="1155700" indent="-1079500">
              <a:lnSpc>
                <a:spcPct val="90000"/>
              </a:lnSpc>
              <a:spcBef>
                <a:spcPts val="1700"/>
              </a:spcBef>
              <a:buClr>
                <a:srgbClr val="BAD531"/>
              </a:buClr>
              <a:buSzPct val="150000"/>
              <a:buFont typeface="Helvetica"/>
              <a:buChar char="✓"/>
              <a:defRPr sz="6200"/>
            </a:pPr>
            <a:r>
              <a:rPr>
                <a:uFill>
                  <a:solidFill>
                    <a:srgbClr val="7A7A7A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Success #2</a:t>
            </a:r>
            <a:endParaRPr>
              <a:uFill>
                <a:solidFill>
                  <a:srgbClr val="7A7A7A"/>
                </a:solidFill>
              </a:uFill>
              <a:latin typeface="+mj-lt"/>
              <a:ea typeface="+mj-ea"/>
              <a:cs typeface="+mj-cs"/>
              <a:sym typeface="Helvetica"/>
            </a:endParaRPr>
          </a:p>
          <a:p>
            <a:pPr marL="1155700" indent="-1079500">
              <a:lnSpc>
                <a:spcPct val="90000"/>
              </a:lnSpc>
              <a:spcBef>
                <a:spcPts val="1700"/>
              </a:spcBef>
              <a:buClr>
                <a:srgbClr val="BAD531"/>
              </a:buClr>
              <a:buSzPct val="150000"/>
              <a:buFont typeface="Helvetica"/>
              <a:buChar char="✓"/>
              <a:defRPr sz="6200"/>
            </a:pPr>
            <a:r>
              <a:rPr>
                <a:uFill>
                  <a:solidFill>
                    <a:srgbClr val="7A7A7A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Success #3</a:t>
            </a:r>
          </a:p>
        </p:txBody>
      </p:sp>
      <p:sp>
        <p:nvSpPr>
          <p:cNvPr id="201" name="Shape 201"/>
          <p:cNvSpPr/>
          <p:nvPr/>
        </p:nvSpPr>
        <p:spPr>
          <a:xfrm>
            <a:off x="179838" y="2298528"/>
            <a:ext cx="11996453" cy="1231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i="1" sz="8100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Fast Forward to Today…</a:t>
            </a:r>
          </a:p>
        </p:txBody>
      </p:sp>
      <p:sp>
        <p:nvSpPr>
          <p:cNvPr id="202" name="Shape 202"/>
          <p:cNvSpPr/>
          <p:nvPr/>
        </p:nvSpPr>
        <p:spPr>
          <a:xfrm>
            <a:off x="9441526" y="4169508"/>
            <a:ext cx="644631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Add Photo/Graphic</a:t>
            </a:r>
          </a:p>
        </p:txBody>
      </p:sp>
      <p:sp>
        <p:nvSpPr>
          <p:cNvPr id="203" name="Shape 203"/>
          <p:cNvSpPr/>
          <p:nvPr/>
        </p:nvSpPr>
        <p:spPr>
          <a:xfrm>
            <a:off x="5688409" y="114414"/>
            <a:ext cx="14072426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6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DEMONSTRATE PROOF / RESULTS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907344" y="2027944"/>
            <a:ext cx="23192683" cy="3695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Clr>
                <a:srgbClr val="FFFFFF"/>
              </a:buClr>
              <a:buFont typeface="Helvetica"/>
              <a:defRPr b="1" sz="8100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My entire business (life) changed (</a:t>
            </a:r>
            <a:r>
              <a:rPr i="1"/>
              <a:t>heck, it started!</a:t>
            </a:r>
            <a:r>
              <a:t>) the moment I chose [INSERT YOUR NICHE] as a [INSERT DESIRED RESULT].</a:t>
            </a:r>
          </a:p>
        </p:txBody>
      </p:sp>
      <p:sp>
        <p:nvSpPr>
          <p:cNvPr id="206" name="Shape 206"/>
          <p:cNvSpPr/>
          <p:nvPr/>
        </p:nvSpPr>
        <p:spPr>
          <a:xfrm>
            <a:off x="1033717" y="7092142"/>
            <a:ext cx="22395941" cy="3911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2000"/>
              </a:spcBef>
              <a:buClr>
                <a:srgbClr val="AAB6B7"/>
              </a:buClr>
              <a:buFont typeface="Helvetica"/>
              <a:defRPr sz="5600"/>
            </a:pPr>
            <a:r>
              <a:rPr>
                <a:uFill>
                  <a:solidFill>
                    <a:srgbClr val="AAB6B7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And trust me, if I can do it, so can you!  </a:t>
            </a:r>
            <a:endParaRPr>
              <a:uFill>
                <a:solidFill>
                  <a:srgbClr val="AAB6B7"/>
                </a:solidFill>
              </a:uFill>
              <a:latin typeface="+mj-lt"/>
              <a:ea typeface="+mj-ea"/>
              <a:cs typeface="+mj-cs"/>
              <a:sym typeface="Helvetica"/>
            </a:endParaRPr>
          </a:p>
          <a:p>
            <a:pPr>
              <a:spcBef>
                <a:spcPts val="2000"/>
              </a:spcBef>
              <a:buClr>
                <a:srgbClr val="AAB6B7"/>
              </a:buClr>
              <a:buFont typeface="Helvetica"/>
              <a:defRPr sz="5600"/>
            </a:pPr>
            <a:r>
              <a:rPr>
                <a:uFill>
                  <a:solidFill>
                    <a:srgbClr val="AAB6B7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I’m not an [insert Objection, ex: actor, professor, tech wiz, etc.]  </a:t>
            </a:r>
            <a:endParaRPr>
              <a:uFill>
                <a:solidFill>
                  <a:srgbClr val="AAB6B7"/>
                </a:solidFill>
              </a:uFill>
              <a:latin typeface="+mj-lt"/>
              <a:ea typeface="+mj-ea"/>
              <a:cs typeface="+mj-cs"/>
              <a:sym typeface="Helvetica"/>
            </a:endParaRPr>
          </a:p>
          <a:p>
            <a:pPr>
              <a:spcBef>
                <a:spcPts val="2000"/>
              </a:spcBef>
              <a:buClr>
                <a:srgbClr val="AAB6B7"/>
              </a:buClr>
              <a:buFont typeface="Helvetica"/>
              <a:defRPr sz="5600"/>
            </a:pPr>
            <a:r>
              <a:rPr>
                <a:uFill>
                  <a:solidFill>
                    <a:srgbClr val="AAB6B7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And even though I may be more “[insert Experience]” than you, I still [insert Commonality]!</a:t>
            </a:r>
          </a:p>
        </p:txBody>
      </p:sp>
      <p:sp>
        <p:nvSpPr>
          <p:cNvPr id="207" name="Shape 207"/>
          <p:cNvSpPr/>
          <p:nvPr/>
        </p:nvSpPr>
        <p:spPr>
          <a:xfrm>
            <a:off x="4166393" y="114414"/>
            <a:ext cx="17116457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6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RECAP THE LESSON / MESSAGE / THEME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3604078" y="6131829"/>
            <a:ext cx="15279218" cy="1981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Clr>
                <a:srgbClr val="FFFFFF"/>
              </a:buClr>
              <a:buFont typeface="Helvetica"/>
              <a:defRPr b="1" sz="65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uFill>
                  <a:solidFill>
                    <a:srgbClr val="FFFFFF"/>
                  </a:solidFill>
                </a:uFill>
              </a:rPr>
              <a:t>It’s about taking action…</a:t>
            </a:r>
            <a:endParaRPr>
              <a:uFill>
                <a:solidFill>
                  <a:srgbClr val="FFFFFF"/>
                </a:solidFill>
              </a:uFill>
            </a:endParaRPr>
          </a:p>
          <a:p>
            <a:pPr>
              <a:buClr>
                <a:srgbClr val="FFFFFF"/>
              </a:buClr>
              <a:buFont typeface="Helvetica"/>
              <a:defRPr b="1" sz="65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uFill>
                  <a:solidFill>
                    <a:srgbClr val="FFFFFF"/>
                  </a:solidFill>
                </a:uFill>
              </a:rPr>
              <a:t>even just one action (baby steps!)</a:t>
            </a:r>
          </a:p>
        </p:txBody>
      </p:sp>
      <p:sp>
        <p:nvSpPr>
          <p:cNvPr id="210" name="Shape 210"/>
          <p:cNvSpPr/>
          <p:nvPr/>
        </p:nvSpPr>
        <p:spPr>
          <a:xfrm>
            <a:off x="7681057" y="8987812"/>
            <a:ext cx="13946575" cy="1981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ClrTx/>
              <a:defRPr b="1" sz="6500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Perfection is your enemy! </a:t>
            </a:r>
          </a:p>
          <a:p>
            <a:pPr>
              <a:buClrTx/>
              <a:defRPr b="1" sz="6500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Develop “[insert Description]” first.</a:t>
            </a:r>
          </a:p>
        </p:txBody>
      </p:sp>
      <p:sp>
        <p:nvSpPr>
          <p:cNvPr id="211" name="Shape 211"/>
          <p:cNvSpPr/>
          <p:nvPr/>
        </p:nvSpPr>
        <p:spPr>
          <a:xfrm>
            <a:off x="752064" y="4266446"/>
            <a:ext cx="15802021" cy="990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buClrTx/>
              <a:defRPr b="1" i="1" sz="6500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Get Out of Your Own Way!</a:t>
            </a:r>
          </a:p>
        </p:txBody>
      </p:sp>
      <p:sp>
        <p:nvSpPr>
          <p:cNvPr id="212" name="Shape 212"/>
          <p:cNvSpPr/>
          <p:nvPr/>
        </p:nvSpPr>
        <p:spPr>
          <a:xfrm>
            <a:off x="706653" y="1277894"/>
            <a:ext cx="9849129" cy="2463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buClr>
                <a:srgbClr val="FFFFFF"/>
              </a:buClr>
              <a:buFont typeface="Helvetica"/>
              <a:defRPr b="1" sz="8100">
                <a:solidFill>
                  <a:srgbClr val="FAA927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A Couple Things to</a:t>
            </a:r>
          </a:p>
          <a:p>
            <a:pPr>
              <a:buClr>
                <a:srgbClr val="FFFFFF"/>
              </a:buClr>
              <a:buFont typeface="Helvetica"/>
              <a:defRPr b="1" sz="8100">
                <a:solidFill>
                  <a:srgbClr val="FAA927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Keep in Mind...</a:t>
            </a:r>
          </a:p>
        </p:txBody>
      </p:sp>
      <p:sp>
        <p:nvSpPr>
          <p:cNvPr id="213" name="Shape 213"/>
          <p:cNvSpPr/>
          <p:nvPr/>
        </p:nvSpPr>
        <p:spPr>
          <a:xfrm>
            <a:off x="18003094" y="3426429"/>
            <a:ext cx="359998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Add Photo</a:t>
            </a:r>
          </a:p>
        </p:txBody>
      </p:sp>
      <p:sp>
        <p:nvSpPr>
          <p:cNvPr id="214" name="Shape 214"/>
          <p:cNvSpPr/>
          <p:nvPr/>
        </p:nvSpPr>
        <p:spPr>
          <a:xfrm>
            <a:off x="7355129" y="114414"/>
            <a:ext cx="10738986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6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TRANSITION TO CONTENT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1"/>
      <p:bldP build="whole" bldLvl="1" animBg="1" rev="0" advAuto="0" spid="210" grpId="3"/>
      <p:bldP build="whole" bldLvl="1" animBg="1" rev="0" advAuto="0" spid="209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6140760" y="3952710"/>
            <a:ext cx="1270795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[PHASE #3]</a:t>
            </a:r>
          </a:p>
          <a:p>
            <a: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THE CONTENT &amp; TRAINING</a:t>
            </a:r>
          </a:p>
        </p:txBody>
      </p:sp>
      <p:sp>
        <p:nvSpPr>
          <p:cNvPr id="217" name="Shape 217"/>
          <p:cNvSpPr/>
          <p:nvPr/>
        </p:nvSpPr>
        <p:spPr>
          <a:xfrm>
            <a:off x="9138484" y="7045576"/>
            <a:ext cx="6712503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START: 14 min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11114643" y="313429"/>
            <a:ext cx="2760186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NOTE</a:t>
            </a:r>
          </a:p>
        </p:txBody>
      </p:sp>
      <p:sp>
        <p:nvSpPr>
          <p:cNvPr id="220" name="Shape 220"/>
          <p:cNvSpPr/>
          <p:nvPr/>
        </p:nvSpPr>
        <p:spPr>
          <a:xfrm>
            <a:off x="1296765" y="2661189"/>
            <a:ext cx="22395941" cy="6972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2000"/>
              </a:spcBef>
              <a:buClr>
                <a:srgbClr val="AAB6B7"/>
              </a:buClr>
              <a:buFont typeface="Helvetica"/>
              <a:defRPr sz="5600"/>
            </a:pPr>
            <a:r>
              <a:rPr>
                <a:uFill>
                  <a:solidFill>
                    <a:srgbClr val="AAB6B7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One of the easiest ways to structure your webinar is to follow the 7-Step Process OUTLINE. You share the 7 Steps, then go DEEPER on three of the steps.  </a:t>
            </a:r>
            <a:endParaRPr>
              <a:uFill>
                <a:solidFill>
                  <a:srgbClr val="AAB6B7"/>
                </a:solidFill>
              </a:uFill>
              <a:latin typeface="+mj-lt"/>
              <a:ea typeface="+mj-ea"/>
              <a:cs typeface="+mj-cs"/>
              <a:sym typeface="Helvetica"/>
            </a:endParaRPr>
          </a:p>
          <a:p>
            <a:pPr>
              <a:spcBef>
                <a:spcPts val="2000"/>
              </a:spcBef>
              <a:buClr>
                <a:srgbClr val="AAB6B7"/>
              </a:buClr>
              <a:buFont typeface="Helvetica"/>
              <a:defRPr sz="5600"/>
            </a:pPr>
            <a:endParaRPr>
              <a:uFill>
                <a:solidFill>
                  <a:srgbClr val="AAB6B7"/>
                </a:solidFill>
              </a:uFill>
              <a:latin typeface="+mj-lt"/>
              <a:ea typeface="+mj-ea"/>
              <a:cs typeface="+mj-cs"/>
              <a:sym typeface="Helvetica"/>
            </a:endParaRPr>
          </a:p>
          <a:p>
            <a:pPr>
              <a:spcBef>
                <a:spcPts val="2000"/>
              </a:spcBef>
              <a:buClr>
                <a:srgbClr val="AAB6B7"/>
              </a:buClr>
              <a:buFont typeface="Helvetica"/>
              <a:defRPr sz="5600"/>
            </a:pPr>
            <a:r>
              <a:rPr>
                <a:uFill>
                  <a:solidFill>
                    <a:srgbClr val="AAB6B7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Your Offer then EXPANDS upon ALL SEVEN STEPS.</a:t>
            </a:r>
            <a:endParaRPr>
              <a:uFill>
                <a:solidFill>
                  <a:srgbClr val="AAB6B7"/>
                </a:solidFill>
              </a:uFill>
              <a:latin typeface="+mj-lt"/>
              <a:ea typeface="+mj-ea"/>
              <a:cs typeface="+mj-cs"/>
              <a:sym typeface="Helvetica"/>
            </a:endParaRPr>
          </a:p>
          <a:p>
            <a:pPr>
              <a:spcBef>
                <a:spcPts val="2000"/>
              </a:spcBef>
              <a:buClr>
                <a:srgbClr val="AAB6B7"/>
              </a:buClr>
              <a:buFont typeface="Helvetica"/>
              <a:defRPr sz="5600"/>
            </a:pPr>
            <a:endParaRPr>
              <a:uFill>
                <a:solidFill>
                  <a:srgbClr val="AAB6B7"/>
                </a:solidFill>
              </a:uFill>
              <a:latin typeface="+mj-lt"/>
              <a:ea typeface="+mj-ea"/>
              <a:cs typeface="+mj-cs"/>
              <a:sym typeface="Helvetica"/>
            </a:endParaRPr>
          </a:p>
          <a:p>
            <a:pPr>
              <a:spcBef>
                <a:spcPts val="2000"/>
              </a:spcBef>
              <a:buClr>
                <a:srgbClr val="AAB6B7"/>
              </a:buClr>
              <a:buFont typeface="Helvetica"/>
              <a:defRPr sz="5600"/>
            </a:pPr>
            <a:r>
              <a:rPr>
                <a:uFill>
                  <a:solidFill>
                    <a:srgbClr val="AAB6B7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But you don’t have to formulate your content this way.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490380" y="1222075"/>
            <a:ext cx="20386155" cy="1295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sz="8500">
                <a:solidFill>
                  <a:srgbClr val="30CBB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The 7 Steps to [YOUR PROMISE/TOPIC]</a:t>
            </a:r>
          </a:p>
        </p:txBody>
      </p:sp>
      <p:sp>
        <p:nvSpPr>
          <p:cNvPr id="223" name="Shape 223"/>
          <p:cNvSpPr/>
          <p:nvPr/>
        </p:nvSpPr>
        <p:spPr>
          <a:xfrm>
            <a:off x="1014124" y="3489624"/>
            <a:ext cx="22879496" cy="855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2000"/>
              </a:spcBef>
              <a:buClrTx/>
              <a:defRPr b="1" sz="6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u="sng">
                <a:solidFill>
                  <a:srgbClr val="FFD877"/>
                </a:solidFill>
              </a:rPr>
              <a:t>Step #1:</a:t>
            </a:r>
            <a:r>
              <a:t>  </a:t>
            </a:r>
            <a:r>
              <a:rPr>
                <a:solidFill>
                  <a:srgbClr val="000000"/>
                </a:solidFill>
              </a:rPr>
              <a:t>Add Copy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2000"/>
              </a:spcBef>
              <a:buClrTx/>
              <a:defRPr b="1" sz="6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u="sng">
                <a:solidFill>
                  <a:srgbClr val="FFD877"/>
                </a:solidFill>
              </a:rPr>
              <a:t>Step #2:</a:t>
            </a:r>
            <a:r>
              <a:t>  </a:t>
            </a:r>
            <a:r>
              <a:rPr>
                <a:solidFill>
                  <a:srgbClr val="000000"/>
                </a:solidFill>
              </a:rPr>
              <a:t>Add Copy 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2000"/>
              </a:spcBef>
              <a:buClrTx/>
              <a:defRPr b="1" sz="6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u="sng">
                <a:solidFill>
                  <a:srgbClr val="FFD877"/>
                </a:solidFill>
              </a:rPr>
              <a:t>Step #3:</a:t>
            </a:r>
            <a:r>
              <a:t>  </a:t>
            </a:r>
            <a:r>
              <a:rPr>
                <a:solidFill>
                  <a:srgbClr val="000000"/>
                </a:solidFill>
              </a:rPr>
              <a:t>Add Copy 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2000"/>
              </a:spcBef>
              <a:buClrTx/>
              <a:defRPr b="1" sz="6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u="sng">
                <a:solidFill>
                  <a:srgbClr val="FFD877"/>
                </a:solidFill>
              </a:rPr>
              <a:t>Step #4:</a:t>
            </a:r>
            <a:r>
              <a:t>  </a:t>
            </a:r>
            <a:r>
              <a:rPr>
                <a:solidFill>
                  <a:srgbClr val="000000"/>
                </a:solidFill>
              </a:rPr>
              <a:t>Add Copy</a:t>
            </a:r>
          </a:p>
          <a:p>
            <a:pPr>
              <a:spcBef>
                <a:spcPts val="2000"/>
              </a:spcBef>
              <a:buClrTx/>
              <a:defRPr b="1" sz="6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u="sng">
                <a:solidFill>
                  <a:srgbClr val="FFD877"/>
                </a:solidFill>
              </a:rPr>
              <a:t>Step #5:</a:t>
            </a:r>
            <a:r>
              <a:t>  </a:t>
            </a:r>
            <a:r>
              <a:rPr>
                <a:solidFill>
                  <a:srgbClr val="000000"/>
                </a:solidFill>
              </a:rPr>
              <a:t>Add Copy</a:t>
            </a:r>
          </a:p>
          <a:p>
            <a:pPr>
              <a:spcBef>
                <a:spcPts val="2000"/>
              </a:spcBef>
              <a:buClrTx/>
              <a:defRPr b="1" sz="6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u="sng">
                <a:solidFill>
                  <a:srgbClr val="FFD877"/>
                </a:solidFill>
              </a:rPr>
              <a:t>Step #6:</a:t>
            </a:r>
            <a:r>
              <a:t>  </a:t>
            </a:r>
            <a:r>
              <a:rPr>
                <a:solidFill>
                  <a:srgbClr val="000000"/>
                </a:solidFill>
              </a:rPr>
              <a:t>Add Copy</a:t>
            </a:r>
          </a:p>
          <a:p>
            <a:pPr>
              <a:spcBef>
                <a:spcPts val="2000"/>
              </a:spcBef>
              <a:buClrTx/>
              <a:defRPr b="1" sz="6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u="sng">
                <a:solidFill>
                  <a:srgbClr val="FFD877"/>
                </a:solidFill>
              </a:rPr>
              <a:t>Step #7:</a:t>
            </a:r>
            <a:r>
              <a:t>  </a:t>
            </a:r>
            <a:r>
              <a:rPr>
                <a:solidFill>
                  <a:srgbClr val="000000"/>
                </a:solidFill>
              </a:rPr>
              <a:t>Add Copy </a:t>
            </a:r>
            <a:r>
              <a:t>Methodologies</a:t>
            </a:r>
          </a:p>
        </p:txBody>
      </p:sp>
      <p:sp>
        <p:nvSpPr>
          <p:cNvPr id="224" name="Shape 224"/>
          <p:cNvSpPr/>
          <p:nvPr/>
        </p:nvSpPr>
        <p:spPr>
          <a:xfrm>
            <a:off x="7045574" y="-16829"/>
            <a:ext cx="995835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INTRODUCE 7 STEPS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305270" y="247649"/>
            <a:ext cx="10469011" cy="142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sz="9300">
                <a:solidFill>
                  <a:srgbClr val="30CBB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Step #1: Add Copy</a:t>
            </a:r>
          </a:p>
        </p:txBody>
      </p:sp>
      <p:sp>
        <p:nvSpPr>
          <p:cNvPr id="227" name="Shape 227"/>
          <p:cNvSpPr/>
          <p:nvPr/>
        </p:nvSpPr>
        <p:spPr>
          <a:xfrm>
            <a:off x="437140" y="2030308"/>
            <a:ext cx="536111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/>
            </a:lvl1pPr>
          </a:lstStyle>
          <a:p>
            <a:pPr/>
            <a:r>
              <a:t>Add Description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305270" y="247649"/>
            <a:ext cx="10469011" cy="142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sz="9300">
                <a:solidFill>
                  <a:srgbClr val="30CBB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Step #2: Add Copy</a:t>
            </a:r>
          </a:p>
        </p:txBody>
      </p:sp>
      <p:sp>
        <p:nvSpPr>
          <p:cNvPr id="230" name="Shape 230"/>
          <p:cNvSpPr/>
          <p:nvPr/>
        </p:nvSpPr>
        <p:spPr>
          <a:xfrm>
            <a:off x="437140" y="2030308"/>
            <a:ext cx="536111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/>
            </a:lvl1pPr>
          </a:lstStyle>
          <a:p>
            <a:pPr/>
            <a:r>
              <a:t>Add Description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305270" y="247649"/>
            <a:ext cx="10469011" cy="142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sz="9300">
                <a:solidFill>
                  <a:srgbClr val="30CBB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Step #3: Add Copy</a:t>
            </a:r>
          </a:p>
        </p:txBody>
      </p:sp>
      <p:sp>
        <p:nvSpPr>
          <p:cNvPr id="233" name="Shape 233"/>
          <p:cNvSpPr/>
          <p:nvPr/>
        </p:nvSpPr>
        <p:spPr>
          <a:xfrm>
            <a:off x="437140" y="2030308"/>
            <a:ext cx="536111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/>
            </a:lvl1pPr>
          </a:lstStyle>
          <a:p>
            <a:pPr/>
            <a:r>
              <a:t>Add Description</a:t>
            </a:r>
          </a:p>
        </p:txBody>
      </p:sp>
      <p:sp>
        <p:nvSpPr>
          <p:cNvPr id="234" name="Shape 234"/>
          <p:cNvSpPr/>
          <p:nvPr/>
        </p:nvSpPr>
        <p:spPr>
          <a:xfrm>
            <a:off x="9441526" y="8077553"/>
            <a:ext cx="644631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Add Photo/Graphic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9651376" y="38214"/>
            <a:ext cx="614649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SLIDE:</a:t>
            </a:r>
          </a:p>
        </p:txBody>
      </p:sp>
      <p:sp>
        <p:nvSpPr>
          <p:cNvPr id="105" name="Shape 105"/>
          <p:cNvSpPr/>
          <p:nvPr/>
        </p:nvSpPr>
        <p:spPr>
          <a:xfrm>
            <a:off x="1739035" y="4073259"/>
            <a:ext cx="20905930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75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YOUR EPIC WEBINAR PRESENTATION TITLE </a:t>
            </a:r>
          </a:p>
        </p:txBody>
      </p:sp>
      <p:sp>
        <p:nvSpPr>
          <p:cNvPr id="106" name="Shape 106"/>
          <p:cNvSpPr/>
          <p:nvPr/>
        </p:nvSpPr>
        <p:spPr>
          <a:xfrm>
            <a:off x="524262" y="10306007"/>
            <a:ext cx="8493324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7500">
                <a:latin typeface="+mj-lt"/>
                <a:ea typeface="+mj-ea"/>
                <a:cs typeface="+mj-cs"/>
                <a:sym typeface="Helvetica"/>
              </a:defRPr>
            </a:pPr>
            <a:r>
              <a:t>Your FULL NAME </a:t>
            </a:r>
          </a:p>
          <a:p>
            <a:pPr>
              <a:defRPr b="1" sz="7500">
                <a:latin typeface="+mj-lt"/>
                <a:ea typeface="+mj-ea"/>
                <a:cs typeface="+mj-cs"/>
                <a:sym typeface="Helvetica"/>
              </a:defRPr>
            </a:pPr>
            <a:r>
              <a:t>TITLE</a:t>
            </a:r>
          </a:p>
        </p:txBody>
      </p:sp>
      <p:sp>
        <p:nvSpPr>
          <p:cNvPr id="107" name="Shape 107"/>
          <p:cNvSpPr/>
          <p:nvPr/>
        </p:nvSpPr>
        <p:spPr>
          <a:xfrm>
            <a:off x="1739035" y="5394246"/>
            <a:ext cx="20905930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i="1" sz="59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 Great Tagline!</a:t>
            </a:r>
          </a:p>
        </p:txBody>
      </p:sp>
      <p:sp>
        <p:nvSpPr>
          <p:cNvPr id="108" name="Shape 108"/>
          <p:cNvSpPr/>
          <p:nvPr/>
        </p:nvSpPr>
        <p:spPr>
          <a:xfrm>
            <a:off x="1921078" y="3126880"/>
            <a:ext cx="20905930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59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i="1"/>
            </a:pPr>
            <a:r>
              <a:rPr i="0"/>
              <a:t>LIVE: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305270" y="247649"/>
            <a:ext cx="10469011" cy="142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sz="9300">
                <a:solidFill>
                  <a:srgbClr val="30CBB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Step #4: Add Copy</a:t>
            </a:r>
          </a:p>
        </p:txBody>
      </p:sp>
      <p:sp>
        <p:nvSpPr>
          <p:cNvPr id="237" name="Shape 237"/>
          <p:cNvSpPr/>
          <p:nvPr/>
        </p:nvSpPr>
        <p:spPr>
          <a:xfrm>
            <a:off x="437140" y="2030308"/>
            <a:ext cx="536111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/>
            </a:lvl1pPr>
          </a:lstStyle>
          <a:p>
            <a:pPr/>
            <a:r>
              <a:t>Add Description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305270" y="247649"/>
            <a:ext cx="10469011" cy="142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sz="9300">
                <a:solidFill>
                  <a:srgbClr val="30CBB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Step #5: Add Copy</a:t>
            </a:r>
          </a:p>
        </p:txBody>
      </p:sp>
      <p:sp>
        <p:nvSpPr>
          <p:cNvPr id="240" name="Shape 240"/>
          <p:cNvSpPr/>
          <p:nvPr/>
        </p:nvSpPr>
        <p:spPr>
          <a:xfrm>
            <a:off x="437140" y="2030308"/>
            <a:ext cx="536111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/>
            </a:lvl1pPr>
          </a:lstStyle>
          <a:p>
            <a:pPr/>
            <a:r>
              <a:t>Add Description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305270" y="247649"/>
            <a:ext cx="10469011" cy="142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sz="9300">
                <a:solidFill>
                  <a:srgbClr val="30CBB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Step #6: Add Copy</a:t>
            </a:r>
          </a:p>
        </p:txBody>
      </p:sp>
      <p:sp>
        <p:nvSpPr>
          <p:cNvPr id="243" name="Shape 243"/>
          <p:cNvSpPr/>
          <p:nvPr/>
        </p:nvSpPr>
        <p:spPr>
          <a:xfrm>
            <a:off x="437140" y="2030308"/>
            <a:ext cx="536111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/>
            </a:lvl1pPr>
          </a:lstStyle>
          <a:p>
            <a:pPr/>
            <a:r>
              <a:t>Add Description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305270" y="247649"/>
            <a:ext cx="10469011" cy="142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sz="9300">
                <a:solidFill>
                  <a:srgbClr val="30CBB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Step #7: Add Copy</a:t>
            </a:r>
          </a:p>
        </p:txBody>
      </p:sp>
      <p:sp>
        <p:nvSpPr>
          <p:cNvPr id="246" name="Shape 246"/>
          <p:cNvSpPr/>
          <p:nvPr/>
        </p:nvSpPr>
        <p:spPr>
          <a:xfrm>
            <a:off x="437140" y="2030308"/>
            <a:ext cx="536111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/>
            </a:lvl1pPr>
          </a:lstStyle>
          <a:p>
            <a:pPr/>
            <a:r>
              <a:t>Add Description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60846" y="1222075"/>
            <a:ext cx="23462308" cy="1295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sz="8500">
                <a:solidFill>
                  <a:srgbClr val="30CBB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The 7 Steps to Profiting from [INSERT NICHE]</a:t>
            </a:r>
          </a:p>
        </p:txBody>
      </p:sp>
      <p:sp>
        <p:nvSpPr>
          <p:cNvPr id="249" name="Shape 249"/>
          <p:cNvSpPr/>
          <p:nvPr/>
        </p:nvSpPr>
        <p:spPr>
          <a:xfrm>
            <a:off x="984590" y="3489624"/>
            <a:ext cx="22879496" cy="855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2000"/>
              </a:spcBef>
              <a:buClrTx/>
              <a:defRPr b="1" sz="6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u="sng">
                <a:solidFill>
                  <a:srgbClr val="FFD877"/>
                </a:solidFill>
              </a:rPr>
              <a:t>Step #1:</a:t>
            </a:r>
            <a:r>
              <a:t>  </a:t>
            </a:r>
            <a:r>
              <a:rPr>
                <a:solidFill>
                  <a:srgbClr val="000000"/>
                </a:solidFill>
              </a:rPr>
              <a:t>Add Copy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2000"/>
              </a:spcBef>
              <a:buClrTx/>
              <a:defRPr b="1" sz="6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u="sng">
                <a:solidFill>
                  <a:srgbClr val="FFD877"/>
                </a:solidFill>
              </a:rPr>
              <a:t>Step #2:</a:t>
            </a:r>
            <a:r>
              <a:t>  </a:t>
            </a:r>
            <a:r>
              <a:rPr>
                <a:solidFill>
                  <a:srgbClr val="000000"/>
                </a:solidFill>
              </a:rPr>
              <a:t>Add Copy 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2000"/>
              </a:spcBef>
              <a:buClrTx/>
              <a:defRPr b="1" sz="6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u="sng">
                <a:solidFill>
                  <a:srgbClr val="FFD877"/>
                </a:solidFill>
              </a:rPr>
              <a:t>Step #3:</a:t>
            </a:r>
            <a:r>
              <a:t>  </a:t>
            </a:r>
            <a:r>
              <a:rPr>
                <a:solidFill>
                  <a:srgbClr val="000000"/>
                </a:solidFill>
              </a:rPr>
              <a:t>Add Copy 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2000"/>
              </a:spcBef>
              <a:buClrTx/>
              <a:defRPr b="1" sz="6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u="sng">
                <a:solidFill>
                  <a:srgbClr val="FFD877"/>
                </a:solidFill>
              </a:rPr>
              <a:t>Step #4:</a:t>
            </a:r>
            <a:r>
              <a:t>  </a:t>
            </a:r>
            <a:r>
              <a:rPr>
                <a:solidFill>
                  <a:srgbClr val="000000"/>
                </a:solidFill>
              </a:rPr>
              <a:t>Add Copy</a:t>
            </a:r>
          </a:p>
          <a:p>
            <a:pPr>
              <a:spcBef>
                <a:spcPts val="2000"/>
              </a:spcBef>
              <a:buClrTx/>
              <a:defRPr b="1" sz="6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u="sng">
                <a:solidFill>
                  <a:srgbClr val="FFD877"/>
                </a:solidFill>
              </a:rPr>
              <a:t>Step #5:</a:t>
            </a:r>
            <a:r>
              <a:t>  </a:t>
            </a:r>
            <a:r>
              <a:rPr>
                <a:solidFill>
                  <a:srgbClr val="000000"/>
                </a:solidFill>
              </a:rPr>
              <a:t>Add Copy</a:t>
            </a:r>
          </a:p>
          <a:p>
            <a:pPr>
              <a:spcBef>
                <a:spcPts val="2000"/>
              </a:spcBef>
              <a:buClrTx/>
              <a:defRPr b="1" sz="6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u="sng">
                <a:solidFill>
                  <a:srgbClr val="FFD877"/>
                </a:solidFill>
              </a:rPr>
              <a:t>Step #6:</a:t>
            </a:r>
            <a:r>
              <a:t>  </a:t>
            </a:r>
            <a:r>
              <a:rPr>
                <a:solidFill>
                  <a:srgbClr val="000000"/>
                </a:solidFill>
              </a:rPr>
              <a:t>Add Copy</a:t>
            </a:r>
          </a:p>
          <a:p>
            <a:pPr>
              <a:spcBef>
                <a:spcPts val="2000"/>
              </a:spcBef>
              <a:buClrTx/>
              <a:defRPr b="1" sz="6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u="sng">
                <a:solidFill>
                  <a:srgbClr val="FFD877"/>
                </a:solidFill>
              </a:rPr>
              <a:t>Step #7:</a:t>
            </a:r>
            <a:r>
              <a:t>  </a:t>
            </a:r>
            <a:r>
              <a:rPr>
                <a:solidFill>
                  <a:srgbClr val="000000"/>
                </a:solidFill>
              </a:rPr>
              <a:t>Add Copy </a:t>
            </a:r>
            <a:r>
              <a:t>Methodologies</a:t>
            </a:r>
          </a:p>
        </p:txBody>
      </p:sp>
      <p:sp>
        <p:nvSpPr>
          <p:cNvPr id="250" name="Shape 250"/>
          <p:cNvSpPr/>
          <p:nvPr/>
        </p:nvSpPr>
        <p:spPr>
          <a:xfrm>
            <a:off x="8217828" y="-16829"/>
            <a:ext cx="7613843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RECAP 7 STEPS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6881645" y="3952710"/>
            <a:ext cx="1122618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[PHASE #4]</a:t>
            </a:r>
          </a:p>
          <a:p>
            <a: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TRANSISTION to OFFER</a:t>
            </a:r>
          </a:p>
        </p:txBody>
      </p:sp>
      <p:sp>
        <p:nvSpPr>
          <p:cNvPr id="253" name="Shape 253"/>
          <p:cNvSpPr/>
          <p:nvPr/>
        </p:nvSpPr>
        <p:spPr>
          <a:xfrm>
            <a:off x="9138484" y="7045576"/>
            <a:ext cx="6712503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START: 50 min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389661" y="206999"/>
            <a:ext cx="23407490" cy="144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sz="9500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I’m not sure why you showed up today…</a:t>
            </a:r>
          </a:p>
        </p:txBody>
      </p:sp>
      <p:sp>
        <p:nvSpPr>
          <p:cNvPr id="256" name="Shape 256"/>
          <p:cNvSpPr/>
          <p:nvPr/>
        </p:nvSpPr>
        <p:spPr>
          <a:xfrm>
            <a:off x="1246045" y="3800474"/>
            <a:ext cx="21694723" cy="611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defTabSz="457200">
              <a:lnSpc>
                <a:spcPct val="90000"/>
              </a:lnSpc>
              <a:spcBef>
                <a:spcPts val="3500"/>
              </a:spcBef>
              <a:buClrTx/>
              <a:defRPr sz="5600">
                <a:solidFill>
                  <a:srgbClr val="BDC3C6"/>
                </a:solidFill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Maybe you’re </a:t>
            </a:r>
            <a:r>
              <a:rPr b="1" i="1">
                <a:solidFill>
                  <a:srgbClr val="30CBB0"/>
                </a:solidFill>
              </a:rPr>
              <a:t>frustrated</a:t>
            </a:r>
            <a:r>
              <a:t> </a:t>
            </a:r>
            <a:r>
              <a:rPr>
                <a:solidFill>
                  <a:srgbClr val="000000"/>
                </a:solidFill>
              </a:rPr>
              <a:t>that [insert Pain Point].</a:t>
            </a:r>
            <a:endParaRPr>
              <a:solidFill>
                <a:srgbClr val="000000"/>
              </a:solidFill>
            </a:endParaRPr>
          </a:p>
          <a:p>
            <a:pPr marR="457200" defTabSz="457200">
              <a:lnSpc>
                <a:spcPct val="90000"/>
              </a:lnSpc>
              <a:spcBef>
                <a:spcPts val="3500"/>
              </a:spcBef>
              <a:buClrTx/>
              <a:defRPr sz="5600">
                <a:solidFill>
                  <a:srgbClr val="BDC3C6"/>
                </a:solidFill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It could be that you are</a:t>
            </a:r>
            <a:r>
              <a:t> </a:t>
            </a:r>
            <a:r>
              <a:rPr>
                <a:solidFill>
                  <a:srgbClr val="000000"/>
                </a:solidFill>
              </a:rPr>
              <a:t>[insert Pain Point]. </a:t>
            </a:r>
            <a:endParaRPr>
              <a:solidFill>
                <a:srgbClr val="000000"/>
              </a:solidFill>
            </a:endParaRPr>
          </a:p>
          <a:p>
            <a:pPr marR="457200" defTabSz="457200">
              <a:lnSpc>
                <a:spcPct val="90000"/>
              </a:lnSpc>
              <a:spcBef>
                <a:spcPts val="3500"/>
              </a:spcBef>
              <a:buClrTx/>
              <a:defRPr sz="5600">
                <a:solidFill>
                  <a:srgbClr val="BDC3C6"/>
                </a:solidFill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Or maybe you’ve heard all the buzz and excitement around how others are having</a:t>
            </a:r>
            <a:r>
              <a:t> </a:t>
            </a:r>
            <a:r>
              <a:rPr b="1">
                <a:solidFill>
                  <a:srgbClr val="D783FF"/>
                </a:solidFill>
              </a:rPr>
              <a:t>success with [insert Niche]</a:t>
            </a:r>
            <a:r>
              <a:rPr>
                <a:solidFill>
                  <a:srgbClr val="000000"/>
                </a:solidFill>
              </a:rPr>
              <a:t>, and you wanted to see how you could make it work for you.</a:t>
            </a:r>
            <a:endParaRPr>
              <a:solidFill>
                <a:srgbClr val="000000"/>
              </a:solidFill>
            </a:endParaRPr>
          </a:p>
          <a:p>
            <a:pPr marR="457200" defTabSz="457200">
              <a:lnSpc>
                <a:spcPct val="90000"/>
              </a:lnSpc>
              <a:buClrTx/>
              <a:defRPr sz="5600">
                <a:solidFill>
                  <a:srgbClr val="BDC3C6"/>
                </a:solidFill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Or perhaps you were bored, and just wanted to</a:t>
            </a:r>
            <a:r>
              <a:t> </a:t>
            </a:r>
            <a:r>
              <a:rPr b="1">
                <a:solidFill>
                  <a:schemeClr val="accent3">
                    <a:satOff val="18648"/>
                    <a:lumOff val="5971"/>
                  </a:schemeClr>
                </a:solidFill>
              </a:rPr>
              <a:t>hang out with me!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650735" y="204062"/>
            <a:ext cx="9849130" cy="1524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sz="10000">
                <a:solidFill>
                  <a:srgbClr val="BBD53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So…</a:t>
            </a:r>
          </a:p>
        </p:txBody>
      </p:sp>
      <p:sp>
        <p:nvSpPr>
          <p:cNvPr id="259" name="Shape 259"/>
          <p:cNvSpPr/>
          <p:nvPr/>
        </p:nvSpPr>
        <p:spPr>
          <a:xfrm>
            <a:off x="696685" y="1872549"/>
            <a:ext cx="19615846" cy="1524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i="1" sz="10000">
                <a:solidFill>
                  <a:srgbClr val="BAD531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uFill>
                  <a:solidFill>
                    <a:srgbClr val="000000"/>
                  </a:solidFill>
                </a:uFill>
              </a:defRPr>
            </a:pPr>
            <a:r>
              <a:rPr>
                <a:uFill>
                  <a:solidFill>
                    <a:srgbClr val="FFFFFF"/>
                  </a:solidFill>
                </a:uFill>
              </a:rPr>
              <a:t>[Insert TOPIC] Rocks!</a:t>
            </a:r>
          </a:p>
        </p:txBody>
      </p:sp>
      <p:sp>
        <p:nvSpPr>
          <p:cNvPr id="260" name="Shape 260"/>
          <p:cNvSpPr/>
          <p:nvPr/>
        </p:nvSpPr>
        <p:spPr>
          <a:xfrm>
            <a:off x="832549" y="3641900"/>
            <a:ext cx="22016482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defTabSz="457200">
              <a:lnSpc>
                <a:spcPct val="115000"/>
              </a:lnSpc>
              <a:buClrTx/>
              <a:defRPr b="1" sz="55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And it can transform your entire business and your life!</a:t>
            </a:r>
          </a:p>
        </p:txBody>
      </p:sp>
      <p:sp>
        <p:nvSpPr>
          <p:cNvPr id="261" name="Shape 261"/>
          <p:cNvSpPr/>
          <p:nvPr/>
        </p:nvSpPr>
        <p:spPr>
          <a:xfrm>
            <a:off x="894986" y="7515852"/>
            <a:ext cx="22594028" cy="312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defTabSz="457200">
              <a:lnSpc>
                <a:spcPct val="115000"/>
              </a:lnSpc>
              <a:spcBef>
                <a:spcPts val="2000"/>
              </a:spcBef>
              <a:buClrTx/>
              <a:defRPr sz="55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I believe that if you’ve been on this call up to this point, you have what it takes to excel with [insert Niche]!</a:t>
            </a:r>
          </a:p>
          <a:p>
            <a:pPr marR="457200" defTabSz="457200">
              <a:lnSpc>
                <a:spcPct val="115000"/>
              </a:lnSpc>
              <a:buClrTx/>
              <a:defRPr sz="5500">
                <a:solidFill>
                  <a:srgbClr val="BDC3C6"/>
                </a:solidFill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...and this is something you can get started with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b="1" i="1">
                <a:solidFill>
                  <a:srgbClr val="BBD530"/>
                </a:solidFill>
                <a:uFill>
                  <a:solidFill>
                    <a:srgbClr val="FFFFFF"/>
                  </a:solidFill>
                </a:uFill>
              </a:rPr>
              <a:t>RIGHT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9" grpId="1"/>
      <p:bldP build="p" bldLvl="5" animBg="1" rev="0" advAuto="0" spid="261" grpId="3"/>
      <p:bldP build="whole" bldLvl="1" animBg="1" rev="0" advAuto="0" spid="260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858870" y="2542786"/>
            <a:ext cx="16365191" cy="804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defTabSz="457200">
              <a:lnSpc>
                <a:spcPct val="90000"/>
              </a:lnSpc>
              <a:spcBef>
                <a:spcPts val="2400"/>
              </a:spcBef>
              <a:buClrTx/>
              <a:defRPr b="1" sz="4500">
                <a:solidFill>
                  <a:srgbClr val="30CBB0"/>
                </a:solidFill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Nothing I’ve shared with you here today is theory or fluff that </a:t>
            </a:r>
            <a:r>
              <a:rPr>
                <a:solidFill>
                  <a:srgbClr val="F52D7A"/>
                </a:solidFill>
              </a:rPr>
              <a:t>might</a:t>
            </a:r>
            <a:r>
              <a:t> work.</a:t>
            </a:r>
          </a:p>
          <a:p>
            <a:pPr marR="457200" defTabSz="457200">
              <a:spcBef>
                <a:spcPts val="2400"/>
              </a:spcBef>
              <a:buClrTx/>
              <a:defRPr sz="45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This is exactly what I’ve done in my business to generate [insert your Success/Results]!</a:t>
            </a:r>
          </a:p>
          <a:p>
            <a:pPr marR="457200" defTabSz="457200">
              <a:spcBef>
                <a:spcPts val="2400"/>
              </a:spcBef>
              <a:buClrTx/>
              <a:defRPr sz="45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And I’ve helped [insert Number of Students] to achieve [insert results]!</a:t>
            </a:r>
          </a:p>
          <a:p>
            <a:pPr marR="457200" defTabSz="457200">
              <a:spcBef>
                <a:spcPts val="2400"/>
              </a:spcBef>
              <a:buClrTx/>
              <a:defRPr sz="45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It doesn’t matter if you’re a [insert Description, ex: newbie, techno-phobe, etc.]. It’s all about baby steps, and taking action!</a:t>
            </a:r>
          </a:p>
          <a:p>
            <a:pPr marR="457200" defTabSz="457200">
              <a:spcBef>
                <a:spcPts val="2400"/>
              </a:spcBef>
              <a:buClrTx/>
              <a:defRPr sz="45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b="1">
                <a:uFill>
                  <a:solidFill>
                    <a:srgbClr val="FFFFFF"/>
                  </a:solidFill>
                </a:uFill>
              </a:rPr>
              <a:t>RIGHT NOW!</a:t>
            </a:r>
          </a:p>
        </p:txBody>
      </p:sp>
      <p:sp>
        <p:nvSpPr>
          <p:cNvPr id="264" name="Shape 264"/>
          <p:cNvSpPr/>
          <p:nvPr/>
        </p:nvSpPr>
        <p:spPr>
          <a:xfrm>
            <a:off x="932430" y="444881"/>
            <a:ext cx="11504205" cy="1231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i="1" sz="8100">
                <a:solidFill>
                  <a:srgbClr val="BBD53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And Please Remember!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154751" y="274853"/>
            <a:ext cx="21655585" cy="1231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sz="8100">
                <a:solidFill>
                  <a:srgbClr val="BBD53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Some of the Big Benefits of [Insert TOPIC]…</a:t>
            </a:r>
          </a:p>
        </p:txBody>
      </p:sp>
      <p:sp>
        <p:nvSpPr>
          <p:cNvPr id="267" name="Shape 267"/>
          <p:cNvSpPr/>
          <p:nvPr/>
        </p:nvSpPr>
        <p:spPr>
          <a:xfrm>
            <a:off x="1094979" y="3860527"/>
            <a:ext cx="22593987" cy="645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defTabSz="457200">
              <a:lnSpc>
                <a:spcPct val="115000"/>
              </a:lnSpc>
              <a:spcBef>
                <a:spcPts val="2000"/>
              </a:spcBef>
              <a:buClrTx/>
              <a:defRPr sz="53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Benefit #1</a:t>
            </a:r>
          </a:p>
          <a:p>
            <a:pPr marR="457200" defTabSz="457200">
              <a:lnSpc>
                <a:spcPct val="115000"/>
              </a:lnSpc>
              <a:spcBef>
                <a:spcPts val="2000"/>
              </a:spcBef>
              <a:buClrTx/>
              <a:defRPr sz="53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Benefit #2</a:t>
            </a:r>
          </a:p>
          <a:p>
            <a:pPr marR="457200" defTabSz="457200">
              <a:lnSpc>
                <a:spcPct val="115000"/>
              </a:lnSpc>
              <a:spcBef>
                <a:spcPts val="2000"/>
              </a:spcBef>
              <a:buClrTx/>
              <a:defRPr sz="53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Benefit #3</a:t>
            </a:r>
          </a:p>
          <a:p>
            <a:pPr marR="457200" defTabSz="457200">
              <a:lnSpc>
                <a:spcPct val="90000"/>
              </a:lnSpc>
              <a:spcBef>
                <a:spcPts val="2000"/>
              </a:spcBef>
              <a:buClrTx/>
              <a:defRPr sz="53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Benefit #4</a:t>
            </a:r>
          </a:p>
          <a:p>
            <a:pPr marR="457200" defTabSz="457200">
              <a:lnSpc>
                <a:spcPct val="90000"/>
              </a:lnSpc>
              <a:spcBef>
                <a:spcPts val="2000"/>
              </a:spcBef>
              <a:buClrTx/>
              <a:defRPr sz="53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marR="457200" defTabSz="457200">
              <a:lnSpc>
                <a:spcPct val="115000"/>
              </a:lnSpc>
              <a:spcBef>
                <a:spcPts val="2000"/>
              </a:spcBef>
              <a:buClrTx/>
              <a:defRPr sz="53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Help, Move, and Inspire People!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546820" y="1391593"/>
            <a:ext cx="13597267" cy="1231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D877"/>
              </a:buClr>
              <a:buFont typeface="Helvetica"/>
              <a:defRPr b="1" sz="8100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You’re in the right place if…</a:t>
            </a:r>
          </a:p>
        </p:txBody>
      </p:sp>
      <p:grpSp>
        <p:nvGrpSpPr>
          <p:cNvPr id="113" name="Group 113"/>
          <p:cNvGrpSpPr/>
          <p:nvPr/>
        </p:nvGrpSpPr>
        <p:grpSpPr>
          <a:xfrm>
            <a:off x="987275" y="3263432"/>
            <a:ext cx="23455378" cy="1518137"/>
            <a:chOff x="0" y="199539"/>
            <a:chExt cx="23455376" cy="1518135"/>
          </a:xfrm>
        </p:grpSpPr>
        <p:sp>
          <p:nvSpPr>
            <p:cNvPr id="111" name="Shape 111"/>
            <p:cNvSpPr/>
            <p:nvPr/>
          </p:nvSpPr>
          <p:spPr>
            <a:xfrm>
              <a:off x="2016408" y="485775"/>
              <a:ext cx="21438969" cy="838200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R="457200" defTabSz="457200">
                <a:lnSpc>
                  <a:spcPct val="90000"/>
                </a:lnSpc>
                <a:buClrTx/>
                <a:defRPr sz="5500"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IDENTIFY CUSTOMER AVATAR #1 &amp; INTERNAL PROBLEM #1</a:t>
              </a:r>
            </a:p>
          </p:txBody>
        </p:sp>
        <p:sp>
          <p:nvSpPr>
            <p:cNvPr id="112" name="Shape 112"/>
            <p:cNvSpPr/>
            <p:nvPr/>
          </p:nvSpPr>
          <p:spPr>
            <a:xfrm>
              <a:off x="0" y="199539"/>
              <a:ext cx="1518136" cy="151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59" y="14560"/>
                  </a:moveTo>
                  <a:cubicBezTo>
                    <a:pt x="9637" y="14592"/>
                    <a:pt x="9623" y="14629"/>
                    <a:pt x="9595" y="14658"/>
                  </a:cubicBezTo>
                  <a:cubicBezTo>
                    <a:pt x="9462" y="14790"/>
                    <a:pt x="9286" y="14852"/>
                    <a:pt x="9112" y="14847"/>
                  </a:cubicBezTo>
                  <a:cubicBezTo>
                    <a:pt x="8938" y="14852"/>
                    <a:pt x="8763" y="14790"/>
                    <a:pt x="8630" y="14657"/>
                  </a:cubicBezTo>
                  <a:cubicBezTo>
                    <a:pt x="8602" y="14629"/>
                    <a:pt x="8588" y="14593"/>
                    <a:pt x="8566" y="14560"/>
                  </a:cubicBezTo>
                  <a:lnTo>
                    <a:pt x="5255" y="11250"/>
                  </a:lnTo>
                  <a:cubicBezTo>
                    <a:pt x="4997" y="10992"/>
                    <a:pt x="4997" y="10575"/>
                    <a:pt x="5255" y="10317"/>
                  </a:cubicBezTo>
                  <a:cubicBezTo>
                    <a:pt x="5512" y="10060"/>
                    <a:pt x="5930" y="10060"/>
                    <a:pt x="6187" y="10317"/>
                  </a:cubicBezTo>
                  <a:lnTo>
                    <a:pt x="9112" y="13243"/>
                  </a:lnTo>
                  <a:lnTo>
                    <a:pt x="15413" y="6942"/>
                  </a:lnTo>
                  <a:cubicBezTo>
                    <a:pt x="15670" y="6685"/>
                    <a:pt x="16087" y="6685"/>
                    <a:pt x="16344" y="6942"/>
                  </a:cubicBezTo>
                  <a:cubicBezTo>
                    <a:pt x="16602" y="7200"/>
                    <a:pt x="16602" y="7618"/>
                    <a:pt x="16344" y="7875"/>
                  </a:cubicBezTo>
                  <a:cubicBezTo>
                    <a:pt x="16344" y="7875"/>
                    <a:pt x="9659" y="14560"/>
                    <a:pt x="9659" y="14560"/>
                  </a:cubicBezTo>
                  <a:close/>
                  <a:moveTo>
                    <a:pt x="10800" y="1350"/>
                  </a:moveTo>
                  <a:cubicBezTo>
                    <a:pt x="5581" y="1350"/>
                    <a:pt x="1350" y="5581"/>
                    <a:pt x="1350" y="10800"/>
                  </a:cubicBezTo>
                  <a:cubicBezTo>
                    <a:pt x="1350" y="16019"/>
                    <a:pt x="5581" y="20250"/>
                    <a:pt x="10800" y="20250"/>
                  </a:cubicBezTo>
                  <a:cubicBezTo>
                    <a:pt x="16019" y="20250"/>
                    <a:pt x="20250" y="16019"/>
                    <a:pt x="20250" y="10800"/>
                  </a:cubicBezTo>
                  <a:cubicBezTo>
                    <a:pt x="20250" y="5581"/>
                    <a:pt x="16019" y="1350"/>
                    <a:pt x="10800" y="1350"/>
                  </a:cubicBezTo>
                  <a:close/>
                  <a:moveTo>
                    <a:pt x="10800" y="21600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lose/>
                </a:path>
              </a:pathLst>
            </a:custGeom>
            <a:solidFill>
              <a:srgbClr val="BAD5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R="457200" defTabSz="457200">
                <a:lnSpc>
                  <a:spcPct val="115000"/>
                </a:lnSpc>
                <a:buClrTx/>
                <a:defRPr sz="2800">
                  <a:solidFill>
                    <a:srgbClr val="BDC3C6"/>
                  </a:solidFill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987275" y="5619669"/>
            <a:ext cx="23455378" cy="1518137"/>
            <a:chOff x="0" y="199539"/>
            <a:chExt cx="23455376" cy="1518135"/>
          </a:xfrm>
        </p:grpSpPr>
        <p:sp>
          <p:nvSpPr>
            <p:cNvPr id="114" name="Shape 114"/>
            <p:cNvSpPr/>
            <p:nvPr/>
          </p:nvSpPr>
          <p:spPr>
            <a:xfrm>
              <a:off x="2016408" y="485775"/>
              <a:ext cx="21438969" cy="838200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R="457200" defTabSz="457200">
                <a:lnSpc>
                  <a:spcPct val="90000"/>
                </a:lnSpc>
                <a:buClrTx/>
                <a:defRPr sz="5500"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IDENTIFY CUSTOMER AVATAR #2 &amp; INTERNAL PROBLEM #2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0" y="199539"/>
              <a:ext cx="1518136" cy="151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59" y="14560"/>
                  </a:moveTo>
                  <a:cubicBezTo>
                    <a:pt x="9637" y="14592"/>
                    <a:pt x="9623" y="14629"/>
                    <a:pt x="9595" y="14658"/>
                  </a:cubicBezTo>
                  <a:cubicBezTo>
                    <a:pt x="9462" y="14790"/>
                    <a:pt x="9286" y="14852"/>
                    <a:pt x="9112" y="14847"/>
                  </a:cubicBezTo>
                  <a:cubicBezTo>
                    <a:pt x="8938" y="14852"/>
                    <a:pt x="8763" y="14790"/>
                    <a:pt x="8630" y="14657"/>
                  </a:cubicBezTo>
                  <a:cubicBezTo>
                    <a:pt x="8602" y="14629"/>
                    <a:pt x="8588" y="14593"/>
                    <a:pt x="8566" y="14560"/>
                  </a:cubicBezTo>
                  <a:lnTo>
                    <a:pt x="5255" y="11250"/>
                  </a:lnTo>
                  <a:cubicBezTo>
                    <a:pt x="4997" y="10992"/>
                    <a:pt x="4997" y="10575"/>
                    <a:pt x="5255" y="10317"/>
                  </a:cubicBezTo>
                  <a:cubicBezTo>
                    <a:pt x="5512" y="10060"/>
                    <a:pt x="5930" y="10060"/>
                    <a:pt x="6187" y="10317"/>
                  </a:cubicBezTo>
                  <a:lnTo>
                    <a:pt x="9112" y="13243"/>
                  </a:lnTo>
                  <a:lnTo>
                    <a:pt x="15413" y="6942"/>
                  </a:lnTo>
                  <a:cubicBezTo>
                    <a:pt x="15670" y="6685"/>
                    <a:pt x="16087" y="6685"/>
                    <a:pt x="16344" y="6942"/>
                  </a:cubicBezTo>
                  <a:cubicBezTo>
                    <a:pt x="16602" y="7200"/>
                    <a:pt x="16602" y="7618"/>
                    <a:pt x="16344" y="7875"/>
                  </a:cubicBezTo>
                  <a:cubicBezTo>
                    <a:pt x="16344" y="7875"/>
                    <a:pt x="9659" y="14560"/>
                    <a:pt x="9659" y="14560"/>
                  </a:cubicBezTo>
                  <a:close/>
                  <a:moveTo>
                    <a:pt x="10800" y="1350"/>
                  </a:moveTo>
                  <a:cubicBezTo>
                    <a:pt x="5581" y="1350"/>
                    <a:pt x="1350" y="5581"/>
                    <a:pt x="1350" y="10800"/>
                  </a:cubicBezTo>
                  <a:cubicBezTo>
                    <a:pt x="1350" y="16019"/>
                    <a:pt x="5581" y="20250"/>
                    <a:pt x="10800" y="20250"/>
                  </a:cubicBezTo>
                  <a:cubicBezTo>
                    <a:pt x="16019" y="20250"/>
                    <a:pt x="20250" y="16019"/>
                    <a:pt x="20250" y="10800"/>
                  </a:cubicBezTo>
                  <a:cubicBezTo>
                    <a:pt x="20250" y="5581"/>
                    <a:pt x="16019" y="1350"/>
                    <a:pt x="10800" y="1350"/>
                  </a:cubicBezTo>
                  <a:close/>
                  <a:moveTo>
                    <a:pt x="10800" y="21600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lose/>
                </a:path>
              </a:pathLst>
            </a:custGeom>
            <a:solidFill>
              <a:srgbClr val="BAD5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R="457200" defTabSz="457200">
                <a:lnSpc>
                  <a:spcPct val="115000"/>
                </a:lnSpc>
                <a:buClrTx/>
                <a:defRPr sz="2800">
                  <a:solidFill>
                    <a:srgbClr val="BDC3C6"/>
                  </a:solidFill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987275" y="8212970"/>
            <a:ext cx="23455378" cy="1518137"/>
            <a:chOff x="0" y="199539"/>
            <a:chExt cx="23455376" cy="1518135"/>
          </a:xfrm>
        </p:grpSpPr>
        <p:sp>
          <p:nvSpPr>
            <p:cNvPr id="117" name="Shape 117"/>
            <p:cNvSpPr/>
            <p:nvPr/>
          </p:nvSpPr>
          <p:spPr>
            <a:xfrm>
              <a:off x="2016408" y="485775"/>
              <a:ext cx="21438969" cy="838200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R="457200" defTabSz="457200">
                <a:lnSpc>
                  <a:spcPct val="90000"/>
                </a:lnSpc>
                <a:buClrTx/>
                <a:defRPr sz="5500"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IDENTIFY EXTERNAL PROBLEM #1</a:t>
              </a:r>
            </a:p>
          </p:txBody>
        </p:sp>
        <p:sp>
          <p:nvSpPr>
            <p:cNvPr id="118" name="Shape 118"/>
            <p:cNvSpPr/>
            <p:nvPr/>
          </p:nvSpPr>
          <p:spPr>
            <a:xfrm>
              <a:off x="0" y="199539"/>
              <a:ext cx="1518136" cy="151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59" y="14560"/>
                  </a:moveTo>
                  <a:cubicBezTo>
                    <a:pt x="9637" y="14592"/>
                    <a:pt x="9623" y="14629"/>
                    <a:pt x="9595" y="14658"/>
                  </a:cubicBezTo>
                  <a:cubicBezTo>
                    <a:pt x="9462" y="14790"/>
                    <a:pt x="9286" y="14852"/>
                    <a:pt x="9112" y="14847"/>
                  </a:cubicBezTo>
                  <a:cubicBezTo>
                    <a:pt x="8938" y="14852"/>
                    <a:pt x="8763" y="14790"/>
                    <a:pt x="8630" y="14657"/>
                  </a:cubicBezTo>
                  <a:cubicBezTo>
                    <a:pt x="8602" y="14629"/>
                    <a:pt x="8588" y="14593"/>
                    <a:pt x="8566" y="14560"/>
                  </a:cubicBezTo>
                  <a:lnTo>
                    <a:pt x="5255" y="11250"/>
                  </a:lnTo>
                  <a:cubicBezTo>
                    <a:pt x="4997" y="10992"/>
                    <a:pt x="4997" y="10575"/>
                    <a:pt x="5255" y="10317"/>
                  </a:cubicBezTo>
                  <a:cubicBezTo>
                    <a:pt x="5512" y="10060"/>
                    <a:pt x="5930" y="10060"/>
                    <a:pt x="6187" y="10317"/>
                  </a:cubicBezTo>
                  <a:lnTo>
                    <a:pt x="9112" y="13243"/>
                  </a:lnTo>
                  <a:lnTo>
                    <a:pt x="15413" y="6942"/>
                  </a:lnTo>
                  <a:cubicBezTo>
                    <a:pt x="15670" y="6685"/>
                    <a:pt x="16087" y="6685"/>
                    <a:pt x="16344" y="6942"/>
                  </a:cubicBezTo>
                  <a:cubicBezTo>
                    <a:pt x="16602" y="7200"/>
                    <a:pt x="16602" y="7618"/>
                    <a:pt x="16344" y="7875"/>
                  </a:cubicBezTo>
                  <a:cubicBezTo>
                    <a:pt x="16344" y="7875"/>
                    <a:pt x="9659" y="14560"/>
                    <a:pt x="9659" y="14560"/>
                  </a:cubicBezTo>
                  <a:close/>
                  <a:moveTo>
                    <a:pt x="10800" y="1350"/>
                  </a:moveTo>
                  <a:cubicBezTo>
                    <a:pt x="5581" y="1350"/>
                    <a:pt x="1350" y="5581"/>
                    <a:pt x="1350" y="10800"/>
                  </a:cubicBezTo>
                  <a:cubicBezTo>
                    <a:pt x="1350" y="16019"/>
                    <a:pt x="5581" y="20250"/>
                    <a:pt x="10800" y="20250"/>
                  </a:cubicBezTo>
                  <a:cubicBezTo>
                    <a:pt x="16019" y="20250"/>
                    <a:pt x="20250" y="16019"/>
                    <a:pt x="20250" y="10800"/>
                  </a:cubicBezTo>
                  <a:cubicBezTo>
                    <a:pt x="20250" y="5581"/>
                    <a:pt x="16019" y="1350"/>
                    <a:pt x="10800" y="1350"/>
                  </a:cubicBezTo>
                  <a:close/>
                  <a:moveTo>
                    <a:pt x="10800" y="21600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lose/>
                </a:path>
              </a:pathLst>
            </a:custGeom>
            <a:solidFill>
              <a:srgbClr val="BAD5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R="457200" defTabSz="457200">
                <a:lnSpc>
                  <a:spcPct val="115000"/>
                </a:lnSpc>
                <a:buClrTx/>
                <a:defRPr sz="2800">
                  <a:solidFill>
                    <a:srgbClr val="BDC3C6"/>
                  </a:solidFill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987275" y="10806271"/>
            <a:ext cx="23455378" cy="1518136"/>
            <a:chOff x="0" y="199539"/>
            <a:chExt cx="23455376" cy="1518135"/>
          </a:xfrm>
        </p:grpSpPr>
        <p:sp>
          <p:nvSpPr>
            <p:cNvPr id="120" name="Shape 120"/>
            <p:cNvSpPr/>
            <p:nvPr/>
          </p:nvSpPr>
          <p:spPr>
            <a:xfrm>
              <a:off x="2016408" y="485775"/>
              <a:ext cx="21438969" cy="838200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R="457200" defTabSz="457200">
                <a:lnSpc>
                  <a:spcPct val="90000"/>
                </a:lnSpc>
                <a:buClrTx/>
                <a:defRPr sz="5500"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INDENTIFY EXTERNAL PROBLEM #2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0" y="199539"/>
              <a:ext cx="1518136" cy="151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59" y="14560"/>
                  </a:moveTo>
                  <a:cubicBezTo>
                    <a:pt x="9637" y="14592"/>
                    <a:pt x="9623" y="14629"/>
                    <a:pt x="9595" y="14658"/>
                  </a:cubicBezTo>
                  <a:cubicBezTo>
                    <a:pt x="9462" y="14790"/>
                    <a:pt x="9286" y="14852"/>
                    <a:pt x="9112" y="14847"/>
                  </a:cubicBezTo>
                  <a:cubicBezTo>
                    <a:pt x="8938" y="14852"/>
                    <a:pt x="8763" y="14790"/>
                    <a:pt x="8630" y="14657"/>
                  </a:cubicBezTo>
                  <a:cubicBezTo>
                    <a:pt x="8602" y="14629"/>
                    <a:pt x="8588" y="14593"/>
                    <a:pt x="8566" y="14560"/>
                  </a:cubicBezTo>
                  <a:lnTo>
                    <a:pt x="5255" y="11250"/>
                  </a:lnTo>
                  <a:cubicBezTo>
                    <a:pt x="4997" y="10992"/>
                    <a:pt x="4997" y="10575"/>
                    <a:pt x="5255" y="10317"/>
                  </a:cubicBezTo>
                  <a:cubicBezTo>
                    <a:pt x="5512" y="10060"/>
                    <a:pt x="5930" y="10060"/>
                    <a:pt x="6187" y="10317"/>
                  </a:cubicBezTo>
                  <a:lnTo>
                    <a:pt x="9112" y="13243"/>
                  </a:lnTo>
                  <a:lnTo>
                    <a:pt x="15413" y="6942"/>
                  </a:lnTo>
                  <a:cubicBezTo>
                    <a:pt x="15670" y="6685"/>
                    <a:pt x="16087" y="6685"/>
                    <a:pt x="16344" y="6942"/>
                  </a:cubicBezTo>
                  <a:cubicBezTo>
                    <a:pt x="16602" y="7200"/>
                    <a:pt x="16602" y="7618"/>
                    <a:pt x="16344" y="7875"/>
                  </a:cubicBezTo>
                  <a:cubicBezTo>
                    <a:pt x="16344" y="7875"/>
                    <a:pt x="9659" y="14560"/>
                    <a:pt x="9659" y="14560"/>
                  </a:cubicBezTo>
                  <a:close/>
                  <a:moveTo>
                    <a:pt x="10800" y="1350"/>
                  </a:moveTo>
                  <a:cubicBezTo>
                    <a:pt x="5581" y="1350"/>
                    <a:pt x="1350" y="5581"/>
                    <a:pt x="1350" y="10800"/>
                  </a:cubicBezTo>
                  <a:cubicBezTo>
                    <a:pt x="1350" y="16019"/>
                    <a:pt x="5581" y="20250"/>
                    <a:pt x="10800" y="20250"/>
                  </a:cubicBezTo>
                  <a:cubicBezTo>
                    <a:pt x="16019" y="20250"/>
                    <a:pt x="20250" y="16019"/>
                    <a:pt x="20250" y="10800"/>
                  </a:cubicBezTo>
                  <a:cubicBezTo>
                    <a:pt x="20250" y="5581"/>
                    <a:pt x="16019" y="1350"/>
                    <a:pt x="10800" y="1350"/>
                  </a:cubicBezTo>
                  <a:close/>
                  <a:moveTo>
                    <a:pt x="10800" y="21600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lose/>
                </a:path>
              </a:pathLst>
            </a:custGeom>
            <a:solidFill>
              <a:srgbClr val="BAD5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R="457200" defTabSz="457200">
                <a:lnSpc>
                  <a:spcPct val="115000"/>
                </a:lnSpc>
                <a:buClrTx/>
                <a:defRPr sz="2800">
                  <a:solidFill>
                    <a:srgbClr val="BDC3C6"/>
                  </a:solidFill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sp>
        <p:nvSpPr>
          <p:cNvPr id="123" name="Shape 123"/>
          <p:cNvSpPr/>
          <p:nvPr/>
        </p:nvSpPr>
        <p:spPr>
          <a:xfrm>
            <a:off x="7790249" y="114414"/>
            <a:ext cx="9868745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6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ADDRESS PAIN POINTS: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4"/>
      <p:bldP build="whole" bldLvl="1" animBg="1" rev="0" advAuto="0" spid="113" grpId="1"/>
      <p:bldP build="whole" bldLvl="1" animBg="1" rev="0" advAuto="0" spid="119" grpId="3"/>
      <p:bldP build="whole" bldLvl="1" animBg="1" rev="0" advAuto="0" spid="116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551697" y="329298"/>
            <a:ext cx="16932506" cy="1231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sz="8100">
                <a:solidFill>
                  <a:srgbClr val="BBD53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If there is one thing to take away…</a:t>
            </a:r>
          </a:p>
        </p:txBody>
      </p:sp>
      <p:sp>
        <p:nvSpPr>
          <p:cNvPr id="270" name="Shape 270"/>
          <p:cNvSpPr/>
          <p:nvPr/>
        </p:nvSpPr>
        <p:spPr>
          <a:xfrm>
            <a:off x="1223617" y="3212522"/>
            <a:ext cx="19259638" cy="7687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defTabSz="457200">
              <a:lnSpc>
                <a:spcPct val="110000"/>
              </a:lnSpc>
              <a:spcBef>
                <a:spcPts val="2400"/>
              </a:spcBef>
              <a:buClrTx/>
              <a:defRPr b="1" sz="4900">
                <a:solidFill>
                  <a:srgbClr val="30CBB0"/>
                </a:solidFill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I have literally cracked the code and hacked [insert Niche] in order to show anyone how to [insert Description of Product/Service]!</a:t>
            </a:r>
          </a:p>
          <a:p>
            <a:pPr marR="457200" defTabSz="457200">
              <a:lnSpc>
                <a:spcPct val="110000"/>
              </a:lnSpc>
              <a:spcBef>
                <a:spcPts val="3000"/>
              </a:spcBef>
              <a:buClrTx/>
              <a:defRPr sz="49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And it has literally changed my world, and the world of my students!</a:t>
            </a:r>
          </a:p>
          <a:p>
            <a:pPr marR="457200" defTabSz="457200">
              <a:lnSpc>
                <a:spcPct val="110000"/>
              </a:lnSpc>
              <a:spcBef>
                <a:spcPts val="3000"/>
              </a:spcBef>
              <a:buClrTx/>
              <a:defRPr sz="49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It is very much a replicable system that you can apply (as proven by my students).</a:t>
            </a:r>
          </a:p>
          <a:p>
            <a:pPr marR="457200" defTabSz="457200">
              <a:lnSpc>
                <a:spcPct val="110000"/>
              </a:lnSpc>
              <a:spcBef>
                <a:spcPts val="3000"/>
              </a:spcBef>
              <a:buClrTx/>
              <a:defRPr sz="4900">
                <a:solidFill>
                  <a:srgbClr val="BDC3C6"/>
                </a:solidFill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And you can make a lot of money doing this </a:t>
            </a:r>
            <a:r>
              <a:rPr i="1">
                <a:solidFill>
                  <a:srgbClr val="000000"/>
                </a:solidFill>
              </a:rPr>
              <a:t>and</a:t>
            </a:r>
            <a:r>
              <a:rPr>
                <a:solidFill>
                  <a:srgbClr val="000000"/>
                </a:solidFill>
              </a:rPr>
              <a:t> transform yourself into [describe Desired Outcome].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9685195" y="3952710"/>
            <a:ext cx="561908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[PHASE #5]</a:t>
            </a:r>
          </a:p>
          <a:p>
            <a: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THE OFFER</a:t>
            </a:r>
          </a:p>
        </p:txBody>
      </p:sp>
      <p:sp>
        <p:nvSpPr>
          <p:cNvPr id="273" name="Shape 273"/>
          <p:cNvSpPr/>
          <p:nvPr/>
        </p:nvSpPr>
        <p:spPr>
          <a:xfrm>
            <a:off x="9138484" y="7045576"/>
            <a:ext cx="6712503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START: 55 min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593711" y="1213081"/>
            <a:ext cx="14129700" cy="1231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sz="8100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So the obvious question is…</a:t>
            </a:r>
          </a:p>
        </p:txBody>
      </p:sp>
      <p:sp>
        <p:nvSpPr>
          <p:cNvPr id="276" name="Shape 276"/>
          <p:cNvSpPr/>
          <p:nvPr/>
        </p:nvSpPr>
        <p:spPr>
          <a:xfrm>
            <a:off x="823268" y="7581800"/>
            <a:ext cx="21455742" cy="4283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defTabSz="457200">
              <a:lnSpc>
                <a:spcPct val="115000"/>
              </a:lnSpc>
              <a:spcBef>
                <a:spcPts val="2000"/>
              </a:spcBef>
              <a:buClrTx/>
              <a:defRPr sz="54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You have a choice...</a:t>
            </a:r>
          </a:p>
          <a:p>
            <a:pPr marR="457200" defTabSz="457200">
              <a:lnSpc>
                <a:spcPct val="115000"/>
              </a:lnSpc>
              <a:spcBef>
                <a:spcPts val="2000"/>
              </a:spcBef>
              <a:buClrTx/>
              <a:defRPr sz="54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You can do it the slow way through trial and error by taking </a:t>
            </a:r>
            <a:r>
              <a:rPr i="1"/>
              <a:t>some</a:t>
            </a:r>
            <a:r>
              <a:t> of what I’ve given you here today.</a:t>
            </a:r>
          </a:p>
          <a:p>
            <a:pPr marR="457200" defTabSz="457200">
              <a:lnSpc>
                <a:spcPct val="115000"/>
              </a:lnSpc>
              <a:spcBef>
                <a:spcPts val="2000"/>
              </a:spcBef>
              <a:buClrTx/>
              <a:defRPr b="1" spc="-162" sz="54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Or you can do it quickly using my [insert Program].</a:t>
            </a:r>
          </a:p>
        </p:txBody>
      </p:sp>
      <p:sp>
        <p:nvSpPr>
          <p:cNvPr id="277" name="Shape 277"/>
          <p:cNvSpPr/>
          <p:nvPr/>
        </p:nvSpPr>
        <p:spPr>
          <a:xfrm>
            <a:off x="1706208" y="2705734"/>
            <a:ext cx="19689863" cy="35915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buClr>
                <a:srgbClr val="FFFFFF"/>
              </a:buClr>
              <a:buFont typeface="Helvetica"/>
              <a:defRPr b="1" i="1" sz="8400">
                <a:solidFill>
                  <a:srgbClr val="BAD531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uFill>
                  <a:solidFill>
                    <a:srgbClr val="000000"/>
                  </a:solidFill>
                </a:uFill>
              </a:defRPr>
            </a:pPr>
            <a:r>
              <a:rPr>
                <a:uFill>
                  <a:solidFill>
                    <a:srgbClr val="FFFFFF"/>
                  </a:solidFill>
                </a:uFill>
              </a:rPr>
              <a:t>How can you apply this system for leveraging the power of, and profiting from, [insert Niche]?</a:t>
            </a:r>
          </a:p>
        </p:txBody>
      </p:sp>
      <p:sp>
        <p:nvSpPr>
          <p:cNvPr id="278" name="Shape 278"/>
          <p:cNvSpPr/>
          <p:nvPr/>
        </p:nvSpPr>
        <p:spPr>
          <a:xfrm>
            <a:off x="2194526" y="93028"/>
            <a:ext cx="19994948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IDENTIFY PROBLEM &amp; DESIRE FOR OFFER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1"/>
      <p:bldP build="whole" bldLvl="1" animBg="1" rev="0" advAuto="0" spid="276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498650" y="1513551"/>
            <a:ext cx="12587152" cy="1231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sz="8100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What is [insert Program]?</a:t>
            </a:r>
          </a:p>
        </p:txBody>
      </p:sp>
      <p:sp>
        <p:nvSpPr>
          <p:cNvPr id="281" name="Shape 281"/>
          <p:cNvSpPr/>
          <p:nvPr/>
        </p:nvSpPr>
        <p:spPr>
          <a:xfrm>
            <a:off x="575169" y="3530160"/>
            <a:ext cx="23915653" cy="4161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defTabSz="457200">
              <a:lnSpc>
                <a:spcPct val="110000"/>
              </a:lnSpc>
              <a:spcBef>
                <a:spcPts val="2400"/>
              </a:spcBef>
              <a:buClrTx/>
              <a:defRPr b="1" spc="0" sz="5600">
                <a:solidFill>
                  <a:srgbClr val="B9D531"/>
                </a:solidFill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It’s my Complete, Step-by-Step [insert Description of Program].</a:t>
            </a:r>
          </a:p>
          <a:p>
            <a:pPr marR="457200" defTabSz="457200">
              <a:spcBef>
                <a:spcPts val="3000"/>
              </a:spcBef>
              <a:buClrTx/>
              <a:defRPr sz="53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Designed to take you by the hand to [insert Course Promise]! No missing steps, no confusion.</a:t>
            </a:r>
          </a:p>
          <a:p>
            <a:pPr marR="457200" defTabSz="457200">
              <a:spcBef>
                <a:spcPts val="3000"/>
              </a:spcBef>
              <a:buClrTx/>
              <a:defRPr sz="53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It’s the quickest and most effective way to get from </a:t>
            </a:r>
            <a:r>
              <a:rPr b="1"/>
              <a:t>Point A </a:t>
            </a:r>
            <a:r>
              <a:t>to </a:t>
            </a:r>
            <a:r>
              <a:rPr b="1"/>
              <a:t>Point B.</a:t>
            </a:r>
          </a:p>
        </p:txBody>
      </p:sp>
      <p:sp>
        <p:nvSpPr>
          <p:cNvPr id="282" name="Shape 282"/>
          <p:cNvSpPr/>
          <p:nvPr/>
        </p:nvSpPr>
        <p:spPr>
          <a:xfrm>
            <a:off x="4130430" y="8076289"/>
            <a:ext cx="14824098" cy="480252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283" name="Shape 283"/>
          <p:cNvSpPr/>
          <p:nvPr/>
        </p:nvSpPr>
        <p:spPr>
          <a:xfrm>
            <a:off x="8794485" y="8969351"/>
            <a:ext cx="637221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Add Product Image</a:t>
            </a:r>
          </a:p>
        </p:txBody>
      </p:sp>
      <p:sp>
        <p:nvSpPr>
          <p:cNvPr id="284" name="Shape 284"/>
          <p:cNvSpPr/>
          <p:nvPr/>
        </p:nvSpPr>
        <p:spPr>
          <a:xfrm>
            <a:off x="7399092" y="93028"/>
            <a:ext cx="9585816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INTRODUCE OFFER: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>
            <a:off x="425895" y="346362"/>
            <a:ext cx="10809810" cy="1371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i="1" sz="9000">
                <a:solidFill>
                  <a:srgbClr val="BBD53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What Exactly is it??</a:t>
            </a:r>
          </a:p>
        </p:txBody>
      </p:sp>
      <p:sp>
        <p:nvSpPr>
          <p:cNvPr id="287" name="Shape 287"/>
          <p:cNvSpPr/>
          <p:nvPr/>
        </p:nvSpPr>
        <p:spPr>
          <a:xfrm>
            <a:off x="631030" y="2415280"/>
            <a:ext cx="23121940" cy="9579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defTabSz="457200">
              <a:lnSpc>
                <a:spcPct val="110000"/>
              </a:lnSpc>
              <a:spcBef>
                <a:spcPts val="2400"/>
              </a:spcBef>
              <a:buClrTx/>
              <a:defRPr b="1" sz="6200">
                <a:solidFill>
                  <a:srgbClr val="30CBB0"/>
                </a:solidFill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A [insert Program, ex: 6-Module Training Course] that walks you through the 7 Steps.</a:t>
            </a:r>
            <a:endParaRPr>
              <a:solidFill>
                <a:srgbClr val="000000"/>
              </a:solidFill>
            </a:endParaRPr>
          </a:p>
          <a:p>
            <a:pPr marR="457200" defTabSz="457200">
              <a:lnSpc>
                <a:spcPct val="115000"/>
              </a:lnSpc>
              <a:buClrTx/>
              <a:defRPr sz="62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marR="457200" indent="1270000" defTabSz="457200">
              <a:lnSpc>
                <a:spcPct val="115000"/>
              </a:lnSpc>
              <a:spcBef>
                <a:spcPts val="3000"/>
              </a:spcBef>
              <a:buClrTx/>
              <a:defRPr sz="62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b="1"/>
              <a:t>24/7 INSTANT and Lifetime Access </a:t>
            </a:r>
            <a:r>
              <a:t>(including updates).</a:t>
            </a:r>
          </a:p>
          <a:p>
            <a:pPr marR="457200" indent="1270000" defTabSz="457200">
              <a:lnSpc>
                <a:spcPct val="115000"/>
              </a:lnSpc>
              <a:spcBef>
                <a:spcPts val="3000"/>
              </a:spcBef>
              <a:buClrTx/>
              <a:defRPr sz="62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b="1"/>
              <a:t>Literally step-by-step. </a:t>
            </a:r>
            <a:r>
              <a:t>Nothing is left out!</a:t>
            </a:r>
          </a:p>
          <a:p>
            <a:pPr marR="457200" indent="1270000" defTabSz="457200">
              <a:lnSpc>
                <a:spcPct val="115000"/>
              </a:lnSpc>
              <a:spcBef>
                <a:spcPts val="3000"/>
              </a:spcBef>
              <a:buClrTx/>
              <a:defRPr sz="6200">
                <a:uFill>
                  <a:solidFill>
                    <a:srgbClr val="BDC3C6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Along with a growing </a:t>
            </a:r>
            <a:r>
              <a:rPr b="1"/>
              <a:t>community of smart and savvy [insert Group Description]</a:t>
            </a:r>
            <a:r>
              <a:t> to support you and encourage you along the way.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7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390481" y="-584970"/>
            <a:ext cx="22333038" cy="241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0639" marR="40639">
              <a:lnSpc>
                <a:spcPct val="70000"/>
              </a:lnSpc>
              <a:buClrTx/>
              <a:defRPr baseline="-6869" sz="13800">
                <a:uFill>
                  <a:solidFill>
                    <a:srgbClr val="E32400"/>
                  </a:solidFill>
                </a:u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Imagine…</a:t>
            </a:r>
          </a:p>
        </p:txBody>
      </p:sp>
      <p:grpSp>
        <p:nvGrpSpPr>
          <p:cNvPr id="292" name="Group 292"/>
          <p:cNvGrpSpPr/>
          <p:nvPr/>
        </p:nvGrpSpPr>
        <p:grpSpPr>
          <a:xfrm>
            <a:off x="2060204" y="2000512"/>
            <a:ext cx="21568538" cy="2023946"/>
            <a:chOff x="0" y="20828"/>
            <a:chExt cx="21568537" cy="2023944"/>
          </a:xfrm>
        </p:grpSpPr>
        <p:sp>
          <p:nvSpPr>
            <p:cNvPr id="290" name="Shape 290"/>
            <p:cNvSpPr/>
            <p:nvPr/>
          </p:nvSpPr>
          <p:spPr>
            <a:xfrm>
              <a:off x="0" y="397800"/>
              <a:ext cx="12793463" cy="1270001"/>
            </a:xfrm>
            <a:prstGeom prst="roundRect">
              <a:avLst>
                <a:gd name="adj" fmla="val 15000"/>
              </a:avLst>
            </a:prstGeom>
            <a:solidFill>
              <a:srgbClr val="000000">
                <a:alpha val="5686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584200">
                <a:buClrTx/>
                <a:defRPr>
                  <a:solidFill>
                    <a:srgbClr val="FFFFFF"/>
                  </a:solidFill>
                  <a:uFillTx/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91" name="Shape 291"/>
            <p:cNvSpPr/>
            <p:nvPr/>
          </p:nvSpPr>
          <p:spPr>
            <a:xfrm>
              <a:off x="134311" y="20828"/>
              <a:ext cx="21434227" cy="2023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80000"/>
                </a:lnSpc>
                <a:buClrTx/>
                <a:defRPr b="1" spc="-260" sz="6500">
                  <a:solidFill>
                    <a:srgbClr val="FFFFFF"/>
                  </a:solidFill>
                  <a:uFillTx/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pPr/>
              <a:r>
                <a:t>Description of Desired Outcome #1</a:t>
              </a:r>
            </a:p>
          </p:txBody>
        </p:sp>
      </p:grpSp>
      <p:grpSp>
        <p:nvGrpSpPr>
          <p:cNvPr id="295" name="Group 295"/>
          <p:cNvGrpSpPr/>
          <p:nvPr/>
        </p:nvGrpSpPr>
        <p:grpSpPr>
          <a:xfrm>
            <a:off x="2060204" y="3801584"/>
            <a:ext cx="21568538" cy="2023946"/>
            <a:chOff x="0" y="20828"/>
            <a:chExt cx="21568537" cy="2023944"/>
          </a:xfrm>
        </p:grpSpPr>
        <p:sp>
          <p:nvSpPr>
            <p:cNvPr id="293" name="Shape 293"/>
            <p:cNvSpPr/>
            <p:nvPr/>
          </p:nvSpPr>
          <p:spPr>
            <a:xfrm>
              <a:off x="0" y="397800"/>
              <a:ext cx="12793463" cy="1270001"/>
            </a:xfrm>
            <a:prstGeom prst="roundRect">
              <a:avLst>
                <a:gd name="adj" fmla="val 15000"/>
              </a:avLst>
            </a:prstGeom>
            <a:solidFill>
              <a:srgbClr val="000000">
                <a:alpha val="5686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584200">
                <a:buClrTx/>
                <a:defRPr>
                  <a:solidFill>
                    <a:srgbClr val="FFFFFF"/>
                  </a:solidFill>
                  <a:uFillTx/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94" name="Shape 294"/>
            <p:cNvSpPr/>
            <p:nvPr/>
          </p:nvSpPr>
          <p:spPr>
            <a:xfrm>
              <a:off x="134311" y="20828"/>
              <a:ext cx="21434227" cy="2023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lnSpc>
                  <a:spcPct val="80000"/>
                </a:lnSpc>
                <a:buClrTx/>
                <a:defRPr b="1" spc="-260" sz="6500">
                  <a:solidFill>
                    <a:srgbClr val="FFFFFF"/>
                  </a:solidFill>
                  <a:uFillTx/>
                  <a:latin typeface="Avenir Next"/>
                  <a:ea typeface="Avenir Next"/>
                  <a:cs typeface="Avenir Next"/>
                  <a:sym typeface="Avenir Next"/>
                </a:defRPr>
              </a:pPr>
            </a:p>
          </p:txBody>
        </p:sp>
      </p:grpSp>
      <p:grpSp>
        <p:nvGrpSpPr>
          <p:cNvPr id="298" name="Group 298"/>
          <p:cNvGrpSpPr/>
          <p:nvPr/>
        </p:nvGrpSpPr>
        <p:grpSpPr>
          <a:xfrm>
            <a:off x="2060204" y="5780604"/>
            <a:ext cx="21788710" cy="2023945"/>
            <a:chOff x="0" y="0"/>
            <a:chExt cx="21788709" cy="2023944"/>
          </a:xfrm>
        </p:grpSpPr>
        <p:sp>
          <p:nvSpPr>
            <p:cNvPr id="296" name="Shape 296"/>
            <p:cNvSpPr/>
            <p:nvPr/>
          </p:nvSpPr>
          <p:spPr>
            <a:xfrm>
              <a:off x="0" y="397800"/>
              <a:ext cx="12793463" cy="1270001"/>
            </a:xfrm>
            <a:prstGeom prst="roundRect">
              <a:avLst>
                <a:gd name="adj" fmla="val 15000"/>
              </a:avLst>
            </a:prstGeom>
            <a:solidFill>
              <a:srgbClr val="000000">
                <a:alpha val="5686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584200">
                <a:buClrTx/>
                <a:defRPr>
                  <a:solidFill>
                    <a:srgbClr val="FFFFFF"/>
                  </a:solidFill>
                  <a:uFillTx/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97" name="Shape 297"/>
            <p:cNvSpPr/>
            <p:nvPr/>
          </p:nvSpPr>
          <p:spPr>
            <a:xfrm>
              <a:off x="354482" y="0"/>
              <a:ext cx="21434228" cy="2023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lnSpc>
                  <a:spcPct val="80000"/>
                </a:lnSpc>
                <a:buClrTx/>
                <a:defRPr b="1" spc="-260" sz="6500">
                  <a:solidFill>
                    <a:srgbClr val="FFFFFF"/>
                  </a:solidFill>
                  <a:uFillTx/>
                  <a:latin typeface="Avenir Next"/>
                  <a:ea typeface="Avenir Next"/>
                  <a:cs typeface="Avenir Next"/>
                  <a:sym typeface="Avenir Next"/>
                </a:defRPr>
              </a:pPr>
            </a:p>
          </p:txBody>
        </p:sp>
      </p:grpSp>
      <p:grpSp>
        <p:nvGrpSpPr>
          <p:cNvPr id="301" name="Group 301"/>
          <p:cNvGrpSpPr/>
          <p:nvPr/>
        </p:nvGrpSpPr>
        <p:grpSpPr>
          <a:xfrm>
            <a:off x="2060204" y="7754887"/>
            <a:ext cx="21788710" cy="2023946"/>
            <a:chOff x="0" y="0"/>
            <a:chExt cx="21788709" cy="2023944"/>
          </a:xfrm>
        </p:grpSpPr>
        <p:sp>
          <p:nvSpPr>
            <p:cNvPr id="299" name="Shape 299"/>
            <p:cNvSpPr/>
            <p:nvPr/>
          </p:nvSpPr>
          <p:spPr>
            <a:xfrm>
              <a:off x="0" y="397800"/>
              <a:ext cx="12793463" cy="1270001"/>
            </a:xfrm>
            <a:prstGeom prst="roundRect">
              <a:avLst>
                <a:gd name="adj" fmla="val 15000"/>
              </a:avLst>
            </a:prstGeom>
            <a:solidFill>
              <a:srgbClr val="000000">
                <a:alpha val="5686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584200">
                <a:buClrTx/>
                <a:defRPr>
                  <a:solidFill>
                    <a:srgbClr val="FFFFFF"/>
                  </a:solidFill>
                  <a:uFillTx/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00" name="Shape 300"/>
            <p:cNvSpPr/>
            <p:nvPr/>
          </p:nvSpPr>
          <p:spPr>
            <a:xfrm>
              <a:off x="354482" y="0"/>
              <a:ext cx="21434228" cy="2023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lnSpc>
                  <a:spcPct val="80000"/>
                </a:lnSpc>
                <a:buClrTx/>
                <a:defRPr b="1" spc="-260" sz="6500">
                  <a:solidFill>
                    <a:srgbClr val="FFFFFF"/>
                  </a:solidFill>
                  <a:uFillTx/>
                  <a:latin typeface="Avenir Next"/>
                  <a:ea typeface="Avenir Next"/>
                  <a:cs typeface="Avenir Next"/>
                  <a:sym typeface="Avenir Next"/>
                </a:defRPr>
              </a:pPr>
            </a:p>
          </p:txBody>
        </p:sp>
      </p:grpSp>
      <p:grpSp>
        <p:nvGrpSpPr>
          <p:cNvPr id="304" name="Group 304"/>
          <p:cNvGrpSpPr/>
          <p:nvPr/>
        </p:nvGrpSpPr>
        <p:grpSpPr>
          <a:xfrm>
            <a:off x="2060204" y="9560695"/>
            <a:ext cx="21788710" cy="2023946"/>
            <a:chOff x="0" y="0"/>
            <a:chExt cx="21788709" cy="2023944"/>
          </a:xfrm>
        </p:grpSpPr>
        <p:sp>
          <p:nvSpPr>
            <p:cNvPr id="302" name="Shape 302"/>
            <p:cNvSpPr/>
            <p:nvPr/>
          </p:nvSpPr>
          <p:spPr>
            <a:xfrm>
              <a:off x="0" y="397800"/>
              <a:ext cx="12793463" cy="1270001"/>
            </a:xfrm>
            <a:prstGeom prst="roundRect">
              <a:avLst>
                <a:gd name="adj" fmla="val 15000"/>
              </a:avLst>
            </a:prstGeom>
            <a:solidFill>
              <a:srgbClr val="000000">
                <a:alpha val="5686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584200">
                <a:buClrTx/>
                <a:defRPr>
                  <a:solidFill>
                    <a:srgbClr val="FFFFFF"/>
                  </a:solidFill>
                  <a:uFillTx/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03" name="Shape 303"/>
            <p:cNvSpPr/>
            <p:nvPr/>
          </p:nvSpPr>
          <p:spPr>
            <a:xfrm>
              <a:off x="354482" y="0"/>
              <a:ext cx="21434228" cy="2023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lnSpc>
                  <a:spcPct val="80000"/>
                </a:lnSpc>
                <a:buClrTx/>
                <a:defRPr b="1" spc="-260" sz="6500">
                  <a:solidFill>
                    <a:srgbClr val="FFFFFF"/>
                  </a:solidFill>
                  <a:uFillTx/>
                  <a:latin typeface="Avenir Next"/>
                  <a:ea typeface="Avenir Next"/>
                  <a:cs typeface="Avenir Next"/>
                  <a:sym typeface="Avenir Next"/>
                </a:defRPr>
              </a:pPr>
            </a:p>
          </p:txBody>
        </p:sp>
      </p:grpSp>
      <p:sp>
        <p:nvSpPr>
          <p:cNvPr id="305" name="Shape 305"/>
          <p:cNvSpPr/>
          <p:nvPr/>
        </p:nvSpPr>
        <p:spPr>
          <a:xfrm>
            <a:off x="16060339" y="2391464"/>
            <a:ext cx="7120566" cy="878139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06" name="Shape 306"/>
          <p:cNvSpPr/>
          <p:nvPr/>
        </p:nvSpPr>
        <p:spPr>
          <a:xfrm>
            <a:off x="17797688" y="4426201"/>
            <a:ext cx="415157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Add Graphic</a:t>
            </a:r>
          </a:p>
        </p:txBody>
      </p:sp>
      <p:sp>
        <p:nvSpPr>
          <p:cNvPr id="307" name="Shape 307"/>
          <p:cNvSpPr/>
          <p:nvPr/>
        </p:nvSpPr>
        <p:spPr>
          <a:xfrm>
            <a:off x="2127359" y="3780756"/>
            <a:ext cx="21434228" cy="2023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80000"/>
              </a:lnSpc>
              <a:buClrTx/>
              <a:defRPr b="1" spc="-260" sz="6500">
                <a:solidFill>
                  <a:srgbClr val="FFFFFF"/>
                </a:solidFill>
                <a:uFillTx/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Description of Desired Outcome #2</a:t>
            </a:r>
          </a:p>
        </p:txBody>
      </p:sp>
      <p:sp>
        <p:nvSpPr>
          <p:cNvPr id="308" name="Shape 308"/>
          <p:cNvSpPr/>
          <p:nvPr/>
        </p:nvSpPr>
        <p:spPr>
          <a:xfrm>
            <a:off x="2127359" y="5846027"/>
            <a:ext cx="21434228" cy="2023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80000"/>
              </a:lnSpc>
              <a:buClrTx/>
              <a:defRPr b="1" spc="-260" sz="6500">
                <a:solidFill>
                  <a:srgbClr val="FFFFFF"/>
                </a:solidFill>
                <a:uFillTx/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Description of Desired Outcome #3</a:t>
            </a:r>
          </a:p>
        </p:txBody>
      </p:sp>
      <p:sp>
        <p:nvSpPr>
          <p:cNvPr id="309" name="Shape 309"/>
          <p:cNvSpPr/>
          <p:nvPr/>
        </p:nvSpPr>
        <p:spPr>
          <a:xfrm>
            <a:off x="2127359" y="7754887"/>
            <a:ext cx="21434228" cy="2023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80000"/>
              </a:lnSpc>
              <a:buClrTx/>
              <a:defRPr b="1" spc="-260" sz="6500">
                <a:solidFill>
                  <a:srgbClr val="FFFFFF"/>
                </a:solidFill>
                <a:uFillTx/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Description of Desired Outcome #4</a:t>
            </a:r>
          </a:p>
        </p:txBody>
      </p:sp>
      <p:sp>
        <p:nvSpPr>
          <p:cNvPr id="310" name="Shape 310"/>
          <p:cNvSpPr/>
          <p:nvPr/>
        </p:nvSpPr>
        <p:spPr>
          <a:xfrm>
            <a:off x="2127359" y="9560695"/>
            <a:ext cx="21434228" cy="2023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80000"/>
              </a:lnSpc>
              <a:buClrTx/>
              <a:defRPr b="1" spc="-260" sz="6500">
                <a:solidFill>
                  <a:srgbClr val="FFFFFF"/>
                </a:solidFill>
                <a:uFillTx/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Description of Desired Outcome #5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5" grpId="2"/>
      <p:bldP build="whole" bldLvl="1" animBg="1" rev="0" advAuto="0" spid="292" grpId="1"/>
      <p:bldP build="whole" bldLvl="1" animBg="1" rev="0" advAuto="0" spid="304" grpId="5"/>
      <p:bldP build="whole" bldLvl="1" animBg="1" rev="0" advAuto="0" spid="301" grpId="4"/>
      <p:bldP build="whole" bldLvl="1" animBg="1" rev="0" advAuto="0" spid="298" grpId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1922342" y="7664817"/>
            <a:ext cx="21434228" cy="2023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80000"/>
              </a:lnSpc>
              <a:buClrTx/>
              <a:defRPr b="1" spc="-260" sz="6500"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All You Have to Do is Follow the Steps.</a:t>
            </a:r>
          </a:p>
        </p:txBody>
      </p:sp>
      <p:sp>
        <p:nvSpPr>
          <p:cNvPr id="313" name="Shape 313"/>
          <p:cNvSpPr/>
          <p:nvPr/>
        </p:nvSpPr>
        <p:spPr>
          <a:xfrm>
            <a:off x="1922342" y="9546162"/>
            <a:ext cx="21434228" cy="2023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80000"/>
              </a:lnSpc>
              <a:buClrTx/>
              <a:defRPr b="1" spc="-260" sz="6500"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Here’s What I’ll Force You to Master…</a:t>
            </a:r>
          </a:p>
        </p:txBody>
      </p:sp>
      <p:sp>
        <p:nvSpPr>
          <p:cNvPr id="314" name="Shape 314"/>
          <p:cNvSpPr/>
          <p:nvPr/>
        </p:nvSpPr>
        <p:spPr>
          <a:xfrm>
            <a:off x="2132050" y="2556593"/>
            <a:ext cx="21014812" cy="421713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15" name="Shape 315"/>
          <p:cNvSpPr/>
          <p:nvPr/>
        </p:nvSpPr>
        <p:spPr>
          <a:xfrm>
            <a:off x="10816521" y="4246060"/>
            <a:ext cx="415157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Add Graphic</a:t>
            </a:r>
          </a:p>
        </p:txBody>
      </p:sp>
      <p:pic>
        <p:nvPicPr>
          <p:cNvPr id="31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46" y="10678"/>
            <a:ext cx="25234620" cy="2423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2" grpId="1"/>
      <p:bldP build="whole" bldLvl="1" animBg="1" rev="0" advAuto="0" spid="313" grpId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/>
        </p:nvSpPr>
        <p:spPr>
          <a:xfrm>
            <a:off x="3516151" y="205493"/>
            <a:ext cx="1853674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Module Graphics or Descriptions</a:t>
            </a:r>
          </a:p>
        </p:txBody>
      </p:sp>
      <p:sp>
        <p:nvSpPr>
          <p:cNvPr id="319" name="Shape 319"/>
          <p:cNvSpPr/>
          <p:nvPr/>
        </p:nvSpPr>
        <p:spPr>
          <a:xfrm>
            <a:off x="8832806" y="2187344"/>
            <a:ext cx="7120566" cy="480252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20" name="Shape 320"/>
          <p:cNvSpPr/>
          <p:nvPr/>
        </p:nvSpPr>
        <p:spPr>
          <a:xfrm>
            <a:off x="1061151" y="2187344"/>
            <a:ext cx="7120567" cy="480252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21" name="Shape 321"/>
          <p:cNvSpPr/>
          <p:nvPr/>
        </p:nvSpPr>
        <p:spPr>
          <a:xfrm>
            <a:off x="1155035" y="4169508"/>
            <a:ext cx="794607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Add Module Description</a:t>
            </a:r>
          </a:p>
        </p:txBody>
      </p:sp>
      <p:sp>
        <p:nvSpPr>
          <p:cNvPr id="322" name="Shape 322"/>
          <p:cNvSpPr/>
          <p:nvPr/>
        </p:nvSpPr>
        <p:spPr>
          <a:xfrm>
            <a:off x="16604460" y="2187344"/>
            <a:ext cx="7120567" cy="480252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23" name="Shape 323"/>
          <p:cNvSpPr/>
          <p:nvPr/>
        </p:nvSpPr>
        <p:spPr>
          <a:xfrm>
            <a:off x="8926690" y="4169508"/>
            <a:ext cx="794607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Add Module Description</a:t>
            </a:r>
          </a:p>
        </p:txBody>
      </p:sp>
      <p:sp>
        <p:nvSpPr>
          <p:cNvPr id="324" name="Shape 324"/>
          <p:cNvSpPr/>
          <p:nvPr/>
        </p:nvSpPr>
        <p:spPr>
          <a:xfrm>
            <a:off x="16698345" y="4169508"/>
            <a:ext cx="794607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Add Module Description</a:t>
            </a:r>
          </a:p>
        </p:txBody>
      </p:sp>
      <p:sp>
        <p:nvSpPr>
          <p:cNvPr id="325" name="Shape 325"/>
          <p:cNvSpPr/>
          <p:nvPr/>
        </p:nvSpPr>
        <p:spPr>
          <a:xfrm>
            <a:off x="8832806" y="7221980"/>
            <a:ext cx="7120566" cy="480253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26" name="Shape 326"/>
          <p:cNvSpPr/>
          <p:nvPr/>
        </p:nvSpPr>
        <p:spPr>
          <a:xfrm>
            <a:off x="1061152" y="7221980"/>
            <a:ext cx="7120566" cy="480253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27" name="Shape 327"/>
          <p:cNvSpPr/>
          <p:nvPr/>
        </p:nvSpPr>
        <p:spPr>
          <a:xfrm>
            <a:off x="1155035" y="9204145"/>
            <a:ext cx="794607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Add Module Description</a:t>
            </a:r>
          </a:p>
        </p:txBody>
      </p:sp>
      <p:sp>
        <p:nvSpPr>
          <p:cNvPr id="328" name="Shape 328"/>
          <p:cNvSpPr/>
          <p:nvPr/>
        </p:nvSpPr>
        <p:spPr>
          <a:xfrm>
            <a:off x="16604460" y="7221980"/>
            <a:ext cx="7120567" cy="480253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29" name="Shape 329"/>
          <p:cNvSpPr/>
          <p:nvPr/>
        </p:nvSpPr>
        <p:spPr>
          <a:xfrm>
            <a:off x="8926690" y="9204145"/>
            <a:ext cx="794607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Add Module Description</a:t>
            </a:r>
          </a:p>
        </p:txBody>
      </p:sp>
      <p:sp>
        <p:nvSpPr>
          <p:cNvPr id="330" name="Shape 330"/>
          <p:cNvSpPr/>
          <p:nvPr/>
        </p:nvSpPr>
        <p:spPr>
          <a:xfrm>
            <a:off x="16698345" y="9204145"/>
            <a:ext cx="794607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Add Module Description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/>
        </p:nvSpPr>
        <p:spPr>
          <a:xfrm>
            <a:off x="232885" y="907904"/>
            <a:ext cx="24523702" cy="3262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80000"/>
              </a:lnSpc>
              <a:buClrTx/>
              <a:defRPr b="1" spc="-400" sz="10000"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How Much Will This Cost Me?</a:t>
            </a:r>
          </a:p>
        </p:txBody>
      </p:sp>
      <p:sp>
        <p:nvSpPr>
          <p:cNvPr id="333" name="Shape 333"/>
          <p:cNvSpPr/>
          <p:nvPr/>
        </p:nvSpPr>
        <p:spPr>
          <a:xfrm>
            <a:off x="2385534" y="3676835"/>
            <a:ext cx="18973206" cy="347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80000"/>
              </a:lnSpc>
              <a:buClrTx/>
              <a:defRPr b="1" spc="-260" sz="6500"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b="0"/>
            </a:pPr>
            <a:r>
              <a:rPr b="1"/>
              <a:t>You could hire a consultant or Done-4-You Service to implement this for you… but you and I know that would could THOUSANDS</a:t>
            </a:r>
          </a:p>
        </p:txBody>
      </p:sp>
      <p:sp>
        <p:nvSpPr>
          <p:cNvPr id="334" name="Shape 334"/>
          <p:cNvSpPr/>
          <p:nvPr/>
        </p:nvSpPr>
        <p:spPr>
          <a:xfrm>
            <a:off x="2385534" y="10373880"/>
            <a:ext cx="18973206" cy="2434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80000"/>
              </a:lnSpc>
              <a:buClrTx/>
              <a:defRPr b="1" spc="-260" sz="6500"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b="0"/>
            </a:pPr>
            <a:r>
              <a:rPr b="1"/>
              <a:t>What are you going to be paying to MASTER this yourself?</a:t>
            </a:r>
          </a:p>
        </p:txBody>
      </p:sp>
      <p:sp>
        <p:nvSpPr>
          <p:cNvPr id="335" name="Shape 335"/>
          <p:cNvSpPr/>
          <p:nvPr/>
        </p:nvSpPr>
        <p:spPr>
          <a:xfrm>
            <a:off x="2385534" y="7546901"/>
            <a:ext cx="18973206" cy="2434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80000"/>
              </a:lnSpc>
              <a:buClrTx/>
              <a:defRPr b="1" spc="-260" sz="6500"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b="0"/>
            </a:pPr>
            <a:r>
              <a:rPr b="1"/>
              <a:t>My One-on-One Coaching starts at $$$$… and I’m not taking any more clients.</a:t>
            </a:r>
          </a:p>
        </p:txBody>
      </p:sp>
      <p:sp>
        <p:nvSpPr>
          <p:cNvPr id="336" name="Shape 336"/>
          <p:cNvSpPr/>
          <p:nvPr/>
        </p:nvSpPr>
        <p:spPr>
          <a:xfrm>
            <a:off x="7716049" y="93028"/>
            <a:ext cx="89519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INTRODUCE PRICE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4" grpId="3"/>
      <p:bldP build="whole" bldLvl="1" animBg="1" rev="0" advAuto="0" spid="335" grpId="2"/>
      <p:bldP build="whole" bldLvl="1" animBg="1" rev="0" advAuto="0" spid="333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/>
        </p:nvSpPr>
        <p:spPr>
          <a:xfrm>
            <a:off x="284460" y="-576822"/>
            <a:ext cx="24523702" cy="326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80000"/>
              </a:lnSpc>
              <a:buClrTx/>
              <a:defRPr b="1" spc="-400" sz="10000"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How Much Will This Cost Me?</a:t>
            </a:r>
          </a:p>
        </p:txBody>
      </p:sp>
      <p:sp>
        <p:nvSpPr>
          <p:cNvPr id="339" name="Shape 339"/>
          <p:cNvSpPr/>
          <p:nvPr/>
        </p:nvSpPr>
        <p:spPr>
          <a:xfrm>
            <a:off x="2437110" y="3903174"/>
            <a:ext cx="18973205" cy="243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80000"/>
              </a:lnSpc>
              <a:buClrTx/>
              <a:defRPr b="1" spc="-260" sz="6500"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b="0"/>
            </a:pPr>
            <a:r>
              <a:rPr b="1"/>
              <a:t>Not even $$$$</a:t>
            </a:r>
          </a:p>
        </p:txBody>
      </p:sp>
      <p:sp>
        <p:nvSpPr>
          <p:cNvPr id="340" name="Shape 340"/>
          <p:cNvSpPr/>
          <p:nvPr/>
        </p:nvSpPr>
        <p:spPr>
          <a:xfrm>
            <a:off x="2437110" y="6428282"/>
            <a:ext cx="18973205" cy="3745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80000"/>
              </a:lnSpc>
              <a:buClrTx/>
              <a:defRPr b="1" spc="-260" sz="6500"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b="0"/>
            </a:pPr>
            <a:r>
              <a:rPr b="1"/>
              <a:t>THE ENTIRE SYSTEM is just $$$$ and we have payment options so you can get access today for as little as just $$$.</a:t>
            </a:r>
          </a:p>
        </p:txBody>
      </p:sp>
      <p:sp>
        <p:nvSpPr>
          <p:cNvPr id="341" name="Shape 341"/>
          <p:cNvSpPr/>
          <p:nvPr/>
        </p:nvSpPr>
        <p:spPr>
          <a:xfrm>
            <a:off x="2437110" y="1911023"/>
            <a:ext cx="18973205" cy="2434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80000"/>
              </a:lnSpc>
              <a:buClrTx/>
              <a:defRPr b="1" spc="-260" sz="6500"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b="0"/>
            </a:pPr>
            <a:r>
              <a:rPr b="1"/>
              <a:t>Not $$$$$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1" grpId="3"/>
      <p:bldP build="whole" bldLvl="1" animBg="1" rev="0" advAuto="0" spid="340" grpId="2"/>
      <p:bldP build="whole" bldLvl="1" animBg="1" rev="0" advAuto="0" spid="33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339738" y="1310075"/>
            <a:ext cx="21236056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sz="7500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Here’s what you’ll learn by hanging out today...</a:t>
            </a:r>
          </a:p>
        </p:txBody>
      </p:sp>
      <p:grpSp>
        <p:nvGrpSpPr>
          <p:cNvPr id="130" name="Group 130"/>
          <p:cNvGrpSpPr/>
          <p:nvPr/>
        </p:nvGrpSpPr>
        <p:grpSpPr>
          <a:xfrm>
            <a:off x="1340591" y="3154949"/>
            <a:ext cx="22369025" cy="2778263"/>
            <a:chOff x="0" y="0"/>
            <a:chExt cx="22369023" cy="2778261"/>
          </a:xfrm>
        </p:grpSpPr>
        <p:sp>
          <p:nvSpPr>
            <p:cNvPr id="126" name="Shape 126"/>
            <p:cNvSpPr/>
            <p:nvPr/>
          </p:nvSpPr>
          <p:spPr>
            <a:xfrm>
              <a:off x="0" y="2778261"/>
              <a:ext cx="22068028" cy="1"/>
            </a:xfrm>
            <a:prstGeom prst="line">
              <a:avLst/>
            </a:prstGeom>
            <a:noFill/>
            <a:ln w="12700" cap="flat">
              <a:solidFill>
                <a:srgbClr val="FFFFFF">
                  <a:alpha val="29802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R="457200" defTabSz="457200">
                <a:lnSpc>
                  <a:spcPct val="115000"/>
                </a:lnSpc>
                <a:buClrTx/>
                <a:defRPr sz="2800">
                  <a:solidFill>
                    <a:srgbClr val="BDC3C6"/>
                  </a:solidFill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129" name="Group 129"/>
            <p:cNvGrpSpPr/>
            <p:nvPr/>
          </p:nvGrpSpPr>
          <p:grpSpPr>
            <a:xfrm>
              <a:off x="50172" y="0"/>
              <a:ext cx="22318853" cy="1587501"/>
              <a:chOff x="0" y="0"/>
              <a:chExt cx="22318852" cy="1587500"/>
            </a:xfrm>
          </p:grpSpPr>
          <p:sp>
            <p:nvSpPr>
              <p:cNvPr id="127" name="Shape 127"/>
              <p:cNvSpPr/>
              <p:nvPr/>
            </p:nvSpPr>
            <p:spPr>
              <a:xfrm>
                <a:off x="0" y="-1"/>
                <a:ext cx="18067031" cy="825501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buClr>
                    <a:srgbClr val="FFFFFF"/>
                  </a:buClr>
                  <a:buFont typeface="Helvetica"/>
                  <a:defRPr b="1" sz="5400">
                    <a:solidFill>
                      <a:srgbClr val="BAD531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>
                    <a:uFill>
                      <a:solidFill>
                        <a:srgbClr val="000000"/>
                      </a:solidFill>
                    </a:uFill>
                  </a:defRPr>
                </a:pPr>
                <a:r>
                  <a:rPr>
                    <a:uFill>
                      <a:solidFill>
                        <a:srgbClr val="FFFFFF"/>
                      </a:solidFill>
                    </a:uFill>
                  </a:rPr>
                  <a:t>Bullet Point</a:t>
                </a:r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0" y="825500"/>
                <a:ext cx="22318853" cy="762000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buClr>
                    <a:srgbClr val="ABB3CC"/>
                  </a:buClr>
                  <a:buFont typeface="Helvetica"/>
                  <a:defRPr spc="-150" sz="5000">
                    <a:uFill>
                      <a:solidFill>
                        <a:srgbClr val="ABB3CC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Gill Sans"/>
                  </a:defRPr>
                </a:pPr>
                <a:r>
                  <a:rPr>
                    <a:uFill>
                      <a:solidFill>
                        <a:srgbClr val="ABB3CC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rPr>
                  <a:t>ADD OUTCOME #1 (so that…) </a:t>
                </a:r>
              </a:p>
            </p:txBody>
          </p:sp>
        </p:grpSp>
      </p:grpSp>
      <p:grpSp>
        <p:nvGrpSpPr>
          <p:cNvPr id="135" name="Group 135"/>
          <p:cNvGrpSpPr/>
          <p:nvPr/>
        </p:nvGrpSpPr>
        <p:grpSpPr>
          <a:xfrm>
            <a:off x="1310224" y="10572644"/>
            <a:ext cx="22369024" cy="2778263"/>
            <a:chOff x="0" y="0"/>
            <a:chExt cx="22369023" cy="2778261"/>
          </a:xfrm>
        </p:grpSpPr>
        <p:sp>
          <p:nvSpPr>
            <p:cNvPr id="131" name="Shape 131"/>
            <p:cNvSpPr/>
            <p:nvPr/>
          </p:nvSpPr>
          <p:spPr>
            <a:xfrm>
              <a:off x="0" y="2778261"/>
              <a:ext cx="22068028" cy="1"/>
            </a:xfrm>
            <a:prstGeom prst="line">
              <a:avLst/>
            </a:prstGeom>
            <a:noFill/>
            <a:ln w="12700" cap="flat">
              <a:solidFill>
                <a:srgbClr val="FFFFFF">
                  <a:alpha val="29802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R="457200" defTabSz="457200">
                <a:lnSpc>
                  <a:spcPct val="115000"/>
                </a:lnSpc>
                <a:buClrTx/>
                <a:defRPr sz="2800">
                  <a:solidFill>
                    <a:srgbClr val="BDC3C6"/>
                  </a:solidFill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134" name="Group 134"/>
            <p:cNvGrpSpPr/>
            <p:nvPr/>
          </p:nvGrpSpPr>
          <p:grpSpPr>
            <a:xfrm>
              <a:off x="50172" y="0"/>
              <a:ext cx="22318853" cy="1587501"/>
              <a:chOff x="0" y="0"/>
              <a:chExt cx="22318852" cy="1587500"/>
            </a:xfrm>
          </p:grpSpPr>
          <p:sp>
            <p:nvSpPr>
              <p:cNvPr id="132" name="Shape 132"/>
              <p:cNvSpPr/>
              <p:nvPr/>
            </p:nvSpPr>
            <p:spPr>
              <a:xfrm>
                <a:off x="0" y="-1"/>
                <a:ext cx="18067031" cy="825501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buClr>
                    <a:srgbClr val="FFFFFF"/>
                  </a:buClr>
                  <a:buFont typeface="Helvetica"/>
                  <a:defRPr b="1" sz="5400">
                    <a:solidFill>
                      <a:srgbClr val="BAD531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>
                    <a:uFill>
                      <a:solidFill>
                        <a:srgbClr val="000000"/>
                      </a:solidFill>
                    </a:uFill>
                  </a:defRPr>
                </a:pPr>
                <a:r>
                  <a:rPr>
                    <a:uFill>
                      <a:solidFill>
                        <a:srgbClr val="FFFFFF"/>
                      </a:solidFill>
                    </a:uFill>
                  </a:rPr>
                  <a:t>Bullet Point</a:t>
                </a:r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0" y="825500"/>
                <a:ext cx="22318853" cy="762000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buClr>
                    <a:srgbClr val="ABB3CC"/>
                  </a:buClr>
                  <a:buFont typeface="Helvetica"/>
                  <a:defRPr spc="-150" sz="5000">
                    <a:uFill>
                      <a:solidFill>
                        <a:srgbClr val="ABB3CC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Gill Sans"/>
                  </a:defRPr>
                </a:pPr>
                <a:r>
                  <a:rPr>
                    <a:uFill>
                      <a:solidFill>
                        <a:srgbClr val="ABB3CC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rPr>
                  <a:t>ADD OUTCOME #4 (so that…) </a:t>
                </a:r>
              </a:p>
            </p:txBody>
          </p:sp>
        </p:grpSp>
      </p:grpSp>
      <p:grpSp>
        <p:nvGrpSpPr>
          <p:cNvPr id="140" name="Group 140"/>
          <p:cNvGrpSpPr/>
          <p:nvPr/>
        </p:nvGrpSpPr>
        <p:grpSpPr>
          <a:xfrm>
            <a:off x="1340591" y="8117544"/>
            <a:ext cx="22369025" cy="2778263"/>
            <a:chOff x="0" y="0"/>
            <a:chExt cx="22369023" cy="2778261"/>
          </a:xfrm>
        </p:grpSpPr>
        <p:sp>
          <p:nvSpPr>
            <p:cNvPr id="136" name="Shape 136"/>
            <p:cNvSpPr/>
            <p:nvPr/>
          </p:nvSpPr>
          <p:spPr>
            <a:xfrm>
              <a:off x="0" y="2778261"/>
              <a:ext cx="22068028" cy="1"/>
            </a:xfrm>
            <a:prstGeom prst="line">
              <a:avLst/>
            </a:prstGeom>
            <a:noFill/>
            <a:ln w="12700" cap="flat">
              <a:solidFill>
                <a:srgbClr val="FFFFFF">
                  <a:alpha val="29802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R="457200" defTabSz="457200">
                <a:lnSpc>
                  <a:spcPct val="115000"/>
                </a:lnSpc>
                <a:buClrTx/>
                <a:defRPr sz="2800">
                  <a:solidFill>
                    <a:srgbClr val="BDC3C6"/>
                  </a:solidFill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139" name="Group 139"/>
            <p:cNvGrpSpPr/>
            <p:nvPr/>
          </p:nvGrpSpPr>
          <p:grpSpPr>
            <a:xfrm>
              <a:off x="50172" y="0"/>
              <a:ext cx="22318853" cy="1587501"/>
              <a:chOff x="0" y="0"/>
              <a:chExt cx="22318852" cy="1587500"/>
            </a:xfrm>
          </p:grpSpPr>
          <p:sp>
            <p:nvSpPr>
              <p:cNvPr id="137" name="Shape 137"/>
              <p:cNvSpPr/>
              <p:nvPr/>
            </p:nvSpPr>
            <p:spPr>
              <a:xfrm>
                <a:off x="0" y="-1"/>
                <a:ext cx="18067031" cy="825501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buClr>
                    <a:srgbClr val="FFFFFF"/>
                  </a:buClr>
                  <a:buFont typeface="Helvetica"/>
                  <a:defRPr b="1" sz="5400">
                    <a:solidFill>
                      <a:srgbClr val="BAD531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>
                    <a:uFill>
                      <a:solidFill>
                        <a:srgbClr val="000000"/>
                      </a:solidFill>
                    </a:uFill>
                  </a:defRPr>
                </a:pPr>
                <a:r>
                  <a:rPr>
                    <a:uFill>
                      <a:solidFill>
                        <a:srgbClr val="FFFFFF"/>
                      </a:solidFill>
                    </a:uFill>
                  </a:rPr>
                  <a:t>Bullet Point</a:t>
                </a:r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0" y="825500"/>
                <a:ext cx="22318853" cy="762000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buClr>
                    <a:srgbClr val="ABB3CC"/>
                  </a:buClr>
                  <a:buFont typeface="Helvetica"/>
                  <a:defRPr spc="-150" sz="5000">
                    <a:uFill>
                      <a:solidFill>
                        <a:srgbClr val="ABB3CC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Gill Sans"/>
                  </a:defRPr>
                </a:pPr>
                <a:r>
                  <a:rPr>
                    <a:uFill>
                      <a:solidFill>
                        <a:srgbClr val="ABB3CC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rPr>
                  <a:t>ADD OUTCOME #3 (so that…) </a:t>
                </a:r>
              </a:p>
            </p:txBody>
          </p:sp>
        </p:grpSp>
      </p:grpSp>
      <p:grpSp>
        <p:nvGrpSpPr>
          <p:cNvPr id="145" name="Group 145"/>
          <p:cNvGrpSpPr/>
          <p:nvPr/>
        </p:nvGrpSpPr>
        <p:grpSpPr>
          <a:xfrm>
            <a:off x="1340591" y="5509029"/>
            <a:ext cx="22369025" cy="2778262"/>
            <a:chOff x="0" y="0"/>
            <a:chExt cx="22369023" cy="2778261"/>
          </a:xfrm>
        </p:grpSpPr>
        <p:sp>
          <p:nvSpPr>
            <p:cNvPr id="141" name="Shape 141"/>
            <p:cNvSpPr/>
            <p:nvPr/>
          </p:nvSpPr>
          <p:spPr>
            <a:xfrm>
              <a:off x="0" y="2778261"/>
              <a:ext cx="22068028" cy="1"/>
            </a:xfrm>
            <a:prstGeom prst="line">
              <a:avLst/>
            </a:prstGeom>
            <a:noFill/>
            <a:ln w="12700" cap="flat">
              <a:solidFill>
                <a:srgbClr val="FFFFFF">
                  <a:alpha val="29802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R="457200" defTabSz="457200">
                <a:lnSpc>
                  <a:spcPct val="115000"/>
                </a:lnSpc>
                <a:buClrTx/>
                <a:defRPr sz="2800">
                  <a:solidFill>
                    <a:srgbClr val="BDC3C6"/>
                  </a:solidFill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144" name="Group 144"/>
            <p:cNvGrpSpPr/>
            <p:nvPr/>
          </p:nvGrpSpPr>
          <p:grpSpPr>
            <a:xfrm>
              <a:off x="50172" y="0"/>
              <a:ext cx="22318853" cy="1587501"/>
              <a:chOff x="0" y="0"/>
              <a:chExt cx="22318852" cy="1587500"/>
            </a:xfrm>
          </p:grpSpPr>
          <p:sp>
            <p:nvSpPr>
              <p:cNvPr id="142" name="Shape 142"/>
              <p:cNvSpPr/>
              <p:nvPr/>
            </p:nvSpPr>
            <p:spPr>
              <a:xfrm>
                <a:off x="0" y="-1"/>
                <a:ext cx="18067031" cy="825501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buClr>
                    <a:srgbClr val="FFFFFF"/>
                  </a:buClr>
                  <a:buFont typeface="Helvetica"/>
                  <a:defRPr b="1" sz="5400">
                    <a:solidFill>
                      <a:srgbClr val="BAD531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>
                    <a:uFill>
                      <a:solidFill>
                        <a:srgbClr val="000000"/>
                      </a:solidFill>
                    </a:uFill>
                  </a:defRPr>
                </a:pPr>
                <a:r>
                  <a:rPr>
                    <a:uFill>
                      <a:solidFill>
                        <a:srgbClr val="FFFFFF"/>
                      </a:solidFill>
                    </a:uFill>
                  </a:rPr>
                  <a:t>Bullet Point</a:t>
                </a:r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0" y="825500"/>
                <a:ext cx="22318853" cy="762000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buClr>
                    <a:srgbClr val="ABB3CC"/>
                  </a:buClr>
                  <a:buFont typeface="Helvetica"/>
                  <a:defRPr spc="-150" sz="5000">
                    <a:uFill>
                      <a:solidFill>
                        <a:srgbClr val="ABB3CC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Gill Sans"/>
                  </a:defRPr>
                </a:pPr>
                <a:r>
                  <a:rPr>
                    <a:uFill>
                      <a:solidFill>
                        <a:srgbClr val="ABB3CC"/>
                      </a:solidFill>
                    </a:uFill>
                    <a:latin typeface="+mj-lt"/>
                    <a:ea typeface="+mj-ea"/>
                    <a:cs typeface="+mj-cs"/>
                    <a:sym typeface="Helvetica"/>
                  </a:rPr>
                  <a:t>ADD OUTCOME #2 (so that…) </a:t>
                </a:r>
              </a:p>
            </p:txBody>
          </p:sp>
        </p:grpSp>
      </p:grpSp>
      <p:sp>
        <p:nvSpPr>
          <p:cNvPr id="146" name="Shape 146"/>
          <p:cNvSpPr/>
          <p:nvPr/>
        </p:nvSpPr>
        <p:spPr>
          <a:xfrm>
            <a:off x="8325535" y="114414"/>
            <a:ext cx="8798174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6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AGENDA &amp; BENEFITS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3"/>
      <p:bldP build="whole" bldLvl="1" animBg="1" rev="0" advAuto="0" spid="135" grpId="2"/>
      <p:bldP build="whole" bldLvl="1" animBg="1" rev="0" advAuto="0" spid="130" grpId="1"/>
      <p:bldP build="whole" bldLvl="1" animBg="1" rev="0" advAuto="0" spid="145" grpId="4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3816708" y="1594265"/>
            <a:ext cx="1670367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PLUS! [#] Essential Bonuses!</a:t>
            </a:r>
          </a:p>
        </p:txBody>
      </p:sp>
      <p:sp>
        <p:nvSpPr>
          <p:cNvPr id="344" name="Shape 344"/>
          <p:cNvSpPr/>
          <p:nvPr/>
        </p:nvSpPr>
        <p:spPr>
          <a:xfrm>
            <a:off x="1543261" y="4166431"/>
            <a:ext cx="4905304" cy="507742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45" name="Shape 345"/>
          <p:cNvSpPr/>
          <p:nvPr/>
        </p:nvSpPr>
        <p:spPr>
          <a:xfrm>
            <a:off x="2172979" y="6286041"/>
            <a:ext cx="415157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Add Graphic</a:t>
            </a:r>
          </a:p>
        </p:txBody>
      </p:sp>
      <p:sp>
        <p:nvSpPr>
          <p:cNvPr id="346" name="Shape 346"/>
          <p:cNvSpPr/>
          <p:nvPr/>
        </p:nvSpPr>
        <p:spPr>
          <a:xfrm>
            <a:off x="7091985" y="4166431"/>
            <a:ext cx="4905305" cy="507742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47" name="Shape 347"/>
          <p:cNvSpPr/>
          <p:nvPr/>
        </p:nvSpPr>
        <p:spPr>
          <a:xfrm>
            <a:off x="7721703" y="6286041"/>
            <a:ext cx="415157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Add Graphic</a:t>
            </a:r>
          </a:p>
        </p:txBody>
      </p:sp>
      <p:sp>
        <p:nvSpPr>
          <p:cNvPr id="348" name="Shape 348"/>
          <p:cNvSpPr/>
          <p:nvPr/>
        </p:nvSpPr>
        <p:spPr>
          <a:xfrm>
            <a:off x="12816446" y="4166431"/>
            <a:ext cx="4905304" cy="507742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49" name="Shape 349"/>
          <p:cNvSpPr/>
          <p:nvPr/>
        </p:nvSpPr>
        <p:spPr>
          <a:xfrm>
            <a:off x="13446163" y="6286041"/>
            <a:ext cx="415157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Add Graphic</a:t>
            </a:r>
          </a:p>
        </p:txBody>
      </p:sp>
      <p:sp>
        <p:nvSpPr>
          <p:cNvPr id="350" name="Shape 350"/>
          <p:cNvSpPr/>
          <p:nvPr/>
        </p:nvSpPr>
        <p:spPr>
          <a:xfrm>
            <a:off x="18540907" y="4166431"/>
            <a:ext cx="4905304" cy="507742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51" name="Shape 351"/>
          <p:cNvSpPr/>
          <p:nvPr/>
        </p:nvSpPr>
        <p:spPr>
          <a:xfrm>
            <a:off x="19170625" y="6286041"/>
            <a:ext cx="415157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Add Graphic</a:t>
            </a:r>
          </a:p>
        </p:txBody>
      </p:sp>
      <p:sp>
        <p:nvSpPr>
          <p:cNvPr id="352" name="Shape 352"/>
          <p:cNvSpPr/>
          <p:nvPr/>
        </p:nvSpPr>
        <p:spPr>
          <a:xfrm>
            <a:off x="1652856" y="10234867"/>
            <a:ext cx="536111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/>
            </a:lvl1pPr>
          </a:lstStyle>
          <a:p>
            <a:pPr/>
            <a:r>
              <a:t>Add Description</a:t>
            </a:r>
          </a:p>
        </p:txBody>
      </p:sp>
      <p:sp>
        <p:nvSpPr>
          <p:cNvPr id="353" name="Shape 353"/>
          <p:cNvSpPr/>
          <p:nvPr/>
        </p:nvSpPr>
        <p:spPr>
          <a:xfrm>
            <a:off x="7201580" y="10234867"/>
            <a:ext cx="536111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/>
            </a:lvl1pPr>
          </a:lstStyle>
          <a:p>
            <a:pPr/>
            <a:r>
              <a:t>Add Description</a:t>
            </a:r>
          </a:p>
        </p:txBody>
      </p:sp>
      <p:sp>
        <p:nvSpPr>
          <p:cNvPr id="354" name="Shape 354"/>
          <p:cNvSpPr/>
          <p:nvPr/>
        </p:nvSpPr>
        <p:spPr>
          <a:xfrm>
            <a:off x="12926041" y="10234867"/>
            <a:ext cx="536111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/>
            </a:lvl1pPr>
          </a:lstStyle>
          <a:p>
            <a:pPr/>
            <a:r>
              <a:t>Add Description</a:t>
            </a:r>
          </a:p>
        </p:txBody>
      </p:sp>
      <p:sp>
        <p:nvSpPr>
          <p:cNvPr id="355" name="Shape 355"/>
          <p:cNvSpPr/>
          <p:nvPr/>
        </p:nvSpPr>
        <p:spPr>
          <a:xfrm>
            <a:off x="18650501" y="10234867"/>
            <a:ext cx="536111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/>
            </a:lvl1pPr>
          </a:lstStyle>
          <a:p>
            <a:pPr/>
            <a:r>
              <a:t>Add Description</a:t>
            </a:r>
          </a:p>
        </p:txBody>
      </p:sp>
      <p:sp>
        <p:nvSpPr>
          <p:cNvPr id="356" name="Shape 356"/>
          <p:cNvSpPr/>
          <p:nvPr/>
        </p:nvSpPr>
        <p:spPr>
          <a:xfrm>
            <a:off x="8042076" y="93028"/>
            <a:ext cx="8299848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STACK BONUSES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9555" y="6994838"/>
            <a:ext cx="11024891" cy="4039854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Shape 359"/>
          <p:cNvSpPr/>
          <p:nvPr/>
        </p:nvSpPr>
        <p:spPr>
          <a:xfrm>
            <a:off x="1474886" y="3357676"/>
            <a:ext cx="21434228" cy="2023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80000"/>
              </a:lnSpc>
              <a:buClrTx/>
              <a:defRPr b="1" spc="-296" sz="7400"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My 100% Satisfaction 30 Day Guarantee…</a:t>
            </a:r>
          </a:p>
        </p:txBody>
      </p:sp>
      <p:sp>
        <p:nvSpPr>
          <p:cNvPr id="360" name="Shape 360"/>
          <p:cNvSpPr/>
          <p:nvPr/>
        </p:nvSpPr>
        <p:spPr>
          <a:xfrm>
            <a:off x="3145090" y="4698323"/>
            <a:ext cx="18093820" cy="249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80000"/>
              </a:lnSpc>
              <a:buClrTx/>
              <a:defRPr spc="-200" sz="5000">
                <a:uFillTx/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[Insert Explanation of Guarantee. Include Support Email Address for Refund Requests.]</a:t>
            </a:r>
          </a:p>
        </p:txBody>
      </p:sp>
      <p:sp>
        <p:nvSpPr>
          <p:cNvPr id="361" name="Shape 361"/>
          <p:cNvSpPr/>
          <p:nvPr/>
        </p:nvSpPr>
        <p:spPr>
          <a:xfrm>
            <a:off x="7954407" y="93028"/>
            <a:ext cx="8475186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ADD GUARANTEE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9" grpId="1"/>
      <p:bldP build="whole" bldLvl="1" animBg="1" rev="0" advAuto="0" spid="360" grpId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8455074" y="2019758"/>
            <a:ext cx="7473852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75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Success Stories</a:t>
            </a:r>
          </a:p>
        </p:txBody>
      </p:sp>
      <p:sp>
        <p:nvSpPr>
          <p:cNvPr id="364" name="Shape 364"/>
          <p:cNvSpPr/>
          <p:nvPr/>
        </p:nvSpPr>
        <p:spPr>
          <a:xfrm>
            <a:off x="1136788" y="4456840"/>
            <a:ext cx="22110423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b="1" sz="7500">
                <a:latin typeface="+mj-lt"/>
                <a:ea typeface="+mj-ea"/>
                <a:cs typeface="+mj-cs"/>
                <a:sym typeface="Helvetica"/>
              </a:defRPr>
            </a:pPr>
            <a:r>
              <a:t>INSERT: Screenshots or Formatted Examples </a:t>
            </a:r>
          </a:p>
          <a:p>
            <a:pPr algn="ctr">
              <a:defRPr b="1" sz="7500">
                <a:latin typeface="+mj-lt"/>
                <a:ea typeface="+mj-ea"/>
                <a:cs typeface="+mj-cs"/>
                <a:sym typeface="Helvetica"/>
              </a:defRPr>
            </a:pPr>
            <a:r>
              <a:t>(ex: for VideoROI, we included images of James’s videos ranked #1 on YouTube for specific search terms, and we used animation to highlight the exact video) </a:t>
            </a:r>
          </a:p>
        </p:txBody>
      </p:sp>
      <p:sp>
        <p:nvSpPr>
          <p:cNvPr id="365" name="Shape 365"/>
          <p:cNvSpPr/>
          <p:nvPr/>
        </p:nvSpPr>
        <p:spPr>
          <a:xfrm>
            <a:off x="5678964" y="93028"/>
            <a:ext cx="1302607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ADD THREE TESTIMONIALS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3420277" y="948572"/>
            <a:ext cx="1670553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Recap Modules and Bonuses</a:t>
            </a:r>
          </a:p>
        </p:txBody>
      </p:sp>
      <p:sp>
        <p:nvSpPr>
          <p:cNvPr id="368" name="Shape 368"/>
          <p:cNvSpPr/>
          <p:nvPr/>
        </p:nvSpPr>
        <p:spPr>
          <a:xfrm>
            <a:off x="965277" y="2930423"/>
            <a:ext cx="3841430" cy="283306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69" name="Shape 369"/>
          <p:cNvSpPr/>
          <p:nvPr/>
        </p:nvSpPr>
        <p:spPr>
          <a:xfrm>
            <a:off x="1793711" y="3927855"/>
            <a:ext cx="251074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Module</a:t>
            </a:r>
          </a:p>
        </p:txBody>
      </p:sp>
      <p:sp>
        <p:nvSpPr>
          <p:cNvPr id="370" name="Shape 370"/>
          <p:cNvSpPr/>
          <p:nvPr/>
        </p:nvSpPr>
        <p:spPr>
          <a:xfrm>
            <a:off x="965277" y="6184546"/>
            <a:ext cx="3841430" cy="283306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71" name="Shape 371"/>
          <p:cNvSpPr/>
          <p:nvPr/>
        </p:nvSpPr>
        <p:spPr>
          <a:xfrm>
            <a:off x="1793711" y="7181978"/>
            <a:ext cx="251074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Module</a:t>
            </a:r>
          </a:p>
        </p:txBody>
      </p:sp>
      <p:sp>
        <p:nvSpPr>
          <p:cNvPr id="372" name="Shape 372"/>
          <p:cNvSpPr/>
          <p:nvPr/>
        </p:nvSpPr>
        <p:spPr>
          <a:xfrm>
            <a:off x="5154844" y="2930423"/>
            <a:ext cx="3841429" cy="283306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73" name="Shape 373"/>
          <p:cNvSpPr/>
          <p:nvPr/>
        </p:nvSpPr>
        <p:spPr>
          <a:xfrm>
            <a:off x="5983278" y="3927855"/>
            <a:ext cx="251074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Module</a:t>
            </a:r>
          </a:p>
        </p:txBody>
      </p:sp>
      <p:sp>
        <p:nvSpPr>
          <p:cNvPr id="374" name="Shape 374"/>
          <p:cNvSpPr/>
          <p:nvPr/>
        </p:nvSpPr>
        <p:spPr>
          <a:xfrm>
            <a:off x="5154844" y="6184546"/>
            <a:ext cx="3841429" cy="283306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75" name="Shape 375"/>
          <p:cNvSpPr/>
          <p:nvPr/>
        </p:nvSpPr>
        <p:spPr>
          <a:xfrm>
            <a:off x="5983278" y="7181978"/>
            <a:ext cx="251074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Module</a:t>
            </a:r>
          </a:p>
        </p:txBody>
      </p:sp>
      <p:sp>
        <p:nvSpPr>
          <p:cNvPr id="376" name="Shape 376"/>
          <p:cNvSpPr/>
          <p:nvPr/>
        </p:nvSpPr>
        <p:spPr>
          <a:xfrm>
            <a:off x="982192" y="9438670"/>
            <a:ext cx="3841429" cy="283306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77" name="Shape 377"/>
          <p:cNvSpPr/>
          <p:nvPr/>
        </p:nvSpPr>
        <p:spPr>
          <a:xfrm>
            <a:off x="1810625" y="10436102"/>
            <a:ext cx="251074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Module</a:t>
            </a:r>
          </a:p>
        </p:txBody>
      </p:sp>
      <p:sp>
        <p:nvSpPr>
          <p:cNvPr id="378" name="Shape 378"/>
          <p:cNvSpPr/>
          <p:nvPr/>
        </p:nvSpPr>
        <p:spPr>
          <a:xfrm>
            <a:off x="5171758" y="9438670"/>
            <a:ext cx="3841430" cy="283306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79" name="Shape 379"/>
          <p:cNvSpPr/>
          <p:nvPr/>
        </p:nvSpPr>
        <p:spPr>
          <a:xfrm>
            <a:off x="6000192" y="10436102"/>
            <a:ext cx="251074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Module</a:t>
            </a:r>
          </a:p>
        </p:txBody>
      </p:sp>
      <p:sp>
        <p:nvSpPr>
          <p:cNvPr id="380" name="Shape 380"/>
          <p:cNvSpPr/>
          <p:nvPr/>
        </p:nvSpPr>
        <p:spPr>
          <a:xfrm>
            <a:off x="9761532" y="2930423"/>
            <a:ext cx="3841430" cy="283306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81" name="Shape 381"/>
          <p:cNvSpPr/>
          <p:nvPr/>
        </p:nvSpPr>
        <p:spPr>
          <a:xfrm>
            <a:off x="10772281" y="3927855"/>
            <a:ext cx="21116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Bonus</a:t>
            </a:r>
          </a:p>
        </p:txBody>
      </p:sp>
      <p:sp>
        <p:nvSpPr>
          <p:cNvPr id="382" name="Shape 382"/>
          <p:cNvSpPr/>
          <p:nvPr/>
        </p:nvSpPr>
        <p:spPr>
          <a:xfrm>
            <a:off x="13951098" y="2930423"/>
            <a:ext cx="3841430" cy="283306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83" name="Shape 383"/>
          <p:cNvSpPr/>
          <p:nvPr/>
        </p:nvSpPr>
        <p:spPr>
          <a:xfrm>
            <a:off x="14961846" y="3927855"/>
            <a:ext cx="21116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Bonus</a:t>
            </a:r>
          </a:p>
        </p:txBody>
      </p:sp>
      <p:sp>
        <p:nvSpPr>
          <p:cNvPr id="384" name="Shape 384"/>
          <p:cNvSpPr/>
          <p:nvPr/>
        </p:nvSpPr>
        <p:spPr>
          <a:xfrm>
            <a:off x="9750925" y="6184546"/>
            <a:ext cx="3841430" cy="283306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85" name="Shape 385"/>
          <p:cNvSpPr/>
          <p:nvPr/>
        </p:nvSpPr>
        <p:spPr>
          <a:xfrm>
            <a:off x="10761674" y="7181978"/>
            <a:ext cx="21116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Bonus</a:t>
            </a:r>
          </a:p>
        </p:txBody>
      </p:sp>
      <p:sp>
        <p:nvSpPr>
          <p:cNvPr id="386" name="Shape 386"/>
          <p:cNvSpPr/>
          <p:nvPr/>
        </p:nvSpPr>
        <p:spPr>
          <a:xfrm>
            <a:off x="13940491" y="6184546"/>
            <a:ext cx="3841430" cy="283306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87" name="Shape 387"/>
          <p:cNvSpPr/>
          <p:nvPr/>
        </p:nvSpPr>
        <p:spPr>
          <a:xfrm>
            <a:off x="14951239" y="7181978"/>
            <a:ext cx="21116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Bonus</a:t>
            </a:r>
          </a:p>
        </p:txBody>
      </p:sp>
      <p:sp>
        <p:nvSpPr>
          <p:cNvPr id="388" name="Shape 388"/>
          <p:cNvSpPr/>
          <p:nvPr/>
        </p:nvSpPr>
        <p:spPr>
          <a:xfrm>
            <a:off x="9759953" y="9583728"/>
            <a:ext cx="14262662" cy="1047922"/>
          </a:xfrm>
          <a:prstGeom prst="rect">
            <a:avLst/>
          </a:prstGeom>
          <a:solidFill>
            <a:srgbClr val="B9D4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584200">
              <a:buClrTx/>
              <a:defRPr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89" name="Shape 389"/>
          <p:cNvSpPr/>
          <p:nvPr/>
        </p:nvSpPr>
        <p:spPr>
          <a:xfrm>
            <a:off x="14372888" y="9720339"/>
            <a:ext cx="5778513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/>
            </a:lvl1pPr>
          </a:lstStyle>
          <a:p>
            <a:pPr/>
            <a:r>
              <a:t>Payment Option #1</a:t>
            </a:r>
          </a:p>
        </p:txBody>
      </p:sp>
      <p:sp>
        <p:nvSpPr>
          <p:cNvPr id="390" name="Shape 390"/>
          <p:cNvSpPr/>
          <p:nvPr/>
        </p:nvSpPr>
        <p:spPr>
          <a:xfrm>
            <a:off x="9761533" y="11197767"/>
            <a:ext cx="14262662" cy="1047921"/>
          </a:xfrm>
          <a:prstGeom prst="rect">
            <a:avLst/>
          </a:prstGeom>
          <a:solidFill>
            <a:srgbClr val="B9D4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584200">
              <a:buClrTx/>
              <a:defRPr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91" name="Shape 391"/>
          <p:cNvSpPr/>
          <p:nvPr/>
        </p:nvSpPr>
        <p:spPr>
          <a:xfrm>
            <a:off x="14374468" y="11334377"/>
            <a:ext cx="5778513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/>
            </a:lvl1pPr>
          </a:lstStyle>
          <a:p>
            <a:pPr/>
            <a:r>
              <a:t>Payment Option #2</a:t>
            </a:r>
          </a:p>
        </p:txBody>
      </p:sp>
      <p:sp>
        <p:nvSpPr>
          <p:cNvPr id="392" name="Shape 392"/>
          <p:cNvSpPr/>
          <p:nvPr/>
        </p:nvSpPr>
        <p:spPr>
          <a:xfrm>
            <a:off x="18557786" y="2930423"/>
            <a:ext cx="5337263" cy="608718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393" name="Shape 393"/>
          <p:cNvSpPr/>
          <p:nvPr/>
        </p:nvSpPr>
        <p:spPr>
          <a:xfrm>
            <a:off x="19758104" y="4491897"/>
            <a:ext cx="3128380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b="1" sz="5000">
                <a:solidFill>
                  <a:srgbClr val="FFFFFF"/>
                </a:solidFill>
              </a:defRPr>
            </a:pPr>
            <a:r>
              <a:t>Program</a:t>
            </a:r>
          </a:p>
          <a:p>
            <a:pPr algn="ctr">
              <a:defRPr b="1" sz="5000">
                <a:solidFill>
                  <a:srgbClr val="FFFFFF"/>
                </a:solidFill>
              </a:defRPr>
            </a:pPr>
            <a:r>
              <a:t>Graphic</a:t>
            </a:r>
          </a:p>
        </p:txBody>
      </p:sp>
      <p:sp>
        <p:nvSpPr>
          <p:cNvPr id="394" name="Shape 394"/>
          <p:cNvSpPr/>
          <p:nvPr/>
        </p:nvSpPr>
        <p:spPr>
          <a:xfrm>
            <a:off x="8729941" y="93028"/>
            <a:ext cx="6924118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RECAP OFFER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8" grpId="1"/>
      <p:bldP build="whole" bldLvl="1" animBg="1" rev="0" advAuto="0" spid="390" grpId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creen Shot 2015-06-30 at 11.34.43 AM-filtered.png"/>
          <p:cNvPicPr>
            <a:picLocks noChangeAspect="0"/>
          </p:cNvPicPr>
          <p:nvPr/>
        </p:nvPicPr>
        <p:blipFill>
          <a:blip r:embed="rId2">
            <a:extLst/>
          </a:blip>
          <a:srcRect l="80875" t="0" r="6994" b="81103"/>
          <a:stretch>
            <a:fillRect/>
          </a:stretch>
        </p:blipFill>
        <p:spPr>
          <a:xfrm>
            <a:off x="-979141" y="-418438"/>
            <a:ext cx="25708373" cy="2268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97" name="Shape 397"/>
          <p:cNvSpPr/>
          <p:nvPr/>
        </p:nvSpPr>
        <p:spPr>
          <a:xfrm>
            <a:off x="5851183" y="-881521"/>
            <a:ext cx="12681634" cy="235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0639" marR="40639" algn="ctr">
              <a:lnSpc>
                <a:spcPct val="70000"/>
              </a:lnSpc>
              <a:buClrTx/>
              <a:defRPr baseline="-6888" sz="13500">
                <a:solidFill>
                  <a:srgbClr val="FFFFFF"/>
                </a:solidFill>
                <a:uFill>
                  <a:solidFill>
                    <a:srgbClr val="E32400"/>
                  </a:solidFill>
                </a:u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FAST ACTING BONUS</a:t>
            </a:r>
          </a:p>
        </p:txBody>
      </p:sp>
      <p:sp>
        <p:nvSpPr>
          <p:cNvPr id="398" name="Shape 398"/>
          <p:cNvSpPr/>
          <p:nvPr/>
        </p:nvSpPr>
        <p:spPr>
          <a:xfrm>
            <a:off x="4143259" y="502766"/>
            <a:ext cx="16097482" cy="1374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0639" marR="40639" algn="ctr">
              <a:lnSpc>
                <a:spcPct val="70000"/>
              </a:lnSpc>
              <a:buClrTx/>
              <a:defRPr baseline="-7538" i="1" sz="7800">
                <a:solidFill>
                  <a:srgbClr val="FFFFFF"/>
                </a:solidFill>
                <a:uFill>
                  <a:solidFill>
                    <a:srgbClr val="E32400"/>
                  </a:solidFill>
                </a:u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Sign up in the next 10 minutes and receive…</a:t>
            </a:r>
          </a:p>
        </p:txBody>
      </p:sp>
      <p:sp>
        <p:nvSpPr>
          <p:cNvPr id="399" name="Shape 399"/>
          <p:cNvSpPr/>
          <p:nvPr/>
        </p:nvSpPr>
        <p:spPr>
          <a:xfrm>
            <a:off x="9855827" y="8840650"/>
            <a:ext cx="14262662" cy="1047921"/>
          </a:xfrm>
          <a:prstGeom prst="rect">
            <a:avLst/>
          </a:prstGeom>
          <a:solidFill>
            <a:srgbClr val="B9D4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584200">
              <a:buClrTx/>
              <a:defRPr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00" name="Shape 400"/>
          <p:cNvSpPr/>
          <p:nvPr/>
        </p:nvSpPr>
        <p:spPr>
          <a:xfrm>
            <a:off x="14468763" y="8977260"/>
            <a:ext cx="5778513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/>
            </a:lvl1pPr>
          </a:lstStyle>
          <a:p>
            <a:pPr/>
            <a:r>
              <a:t>Payment Option #1</a:t>
            </a:r>
          </a:p>
        </p:txBody>
      </p:sp>
      <p:sp>
        <p:nvSpPr>
          <p:cNvPr id="401" name="Shape 401"/>
          <p:cNvSpPr/>
          <p:nvPr/>
        </p:nvSpPr>
        <p:spPr>
          <a:xfrm>
            <a:off x="9857407" y="10454688"/>
            <a:ext cx="14262662" cy="1047922"/>
          </a:xfrm>
          <a:prstGeom prst="rect">
            <a:avLst/>
          </a:prstGeom>
          <a:solidFill>
            <a:srgbClr val="B9D4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584200">
              <a:buClrTx/>
              <a:defRPr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02" name="Shape 402"/>
          <p:cNvSpPr/>
          <p:nvPr/>
        </p:nvSpPr>
        <p:spPr>
          <a:xfrm>
            <a:off x="14470343" y="10591299"/>
            <a:ext cx="5778513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/>
            </a:lvl1pPr>
          </a:lstStyle>
          <a:p>
            <a:pPr/>
            <a:r>
              <a:t>Payment Option #2</a:t>
            </a:r>
          </a:p>
        </p:txBody>
      </p:sp>
      <p:sp>
        <p:nvSpPr>
          <p:cNvPr id="403" name="Shape 403"/>
          <p:cNvSpPr/>
          <p:nvPr/>
        </p:nvSpPr>
        <p:spPr>
          <a:xfrm>
            <a:off x="737200" y="2242387"/>
            <a:ext cx="8654887" cy="923122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404" name="Shape 404"/>
          <p:cNvSpPr/>
          <p:nvPr/>
        </p:nvSpPr>
        <p:spPr>
          <a:xfrm>
            <a:off x="3147452" y="5895491"/>
            <a:ext cx="3834384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b="1" sz="5000">
                <a:solidFill>
                  <a:srgbClr val="FFFFFF"/>
                </a:solidFill>
              </a:defRPr>
            </a:pPr>
            <a:r>
              <a:t>Bonus</a:t>
            </a:r>
          </a:p>
          <a:p>
            <a:pPr algn="ctr">
              <a:defRPr b="1" sz="5000">
                <a:solidFill>
                  <a:srgbClr val="FFFFFF"/>
                </a:solidFill>
              </a:defRPr>
            </a:pPr>
            <a:r>
              <a:t>Description</a:t>
            </a:r>
          </a:p>
        </p:txBody>
      </p:sp>
      <p:sp>
        <p:nvSpPr>
          <p:cNvPr id="405" name="Shape 405"/>
          <p:cNvSpPr/>
          <p:nvPr/>
        </p:nvSpPr>
        <p:spPr>
          <a:xfrm>
            <a:off x="9983393" y="2284064"/>
            <a:ext cx="14007531" cy="599046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406" name="Shape 406"/>
          <p:cNvSpPr/>
          <p:nvPr/>
        </p:nvSpPr>
        <p:spPr>
          <a:xfrm>
            <a:off x="15496354" y="4189162"/>
            <a:ext cx="2624846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b="1" sz="5000">
                <a:solidFill>
                  <a:srgbClr val="FFFFFF"/>
                </a:solidFill>
              </a:defRPr>
            </a:pPr>
            <a:r>
              <a:t>Bonus</a:t>
            </a:r>
          </a:p>
          <a:p>
            <a:pPr algn="ctr">
              <a:defRPr b="1" sz="5000">
                <a:solidFill>
                  <a:srgbClr val="FFFFFF"/>
                </a:solidFill>
              </a:defRPr>
            </a:pPr>
            <a:r>
              <a:t>Graphic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1" grpId="2"/>
      <p:bldP build="whole" bldLvl="1" animBg="1" rev="0" advAuto="0" spid="399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/>
        </p:nvSpPr>
        <p:spPr>
          <a:xfrm>
            <a:off x="3516151" y="205493"/>
            <a:ext cx="1670553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Recap Modules and Bonuses</a:t>
            </a:r>
          </a:p>
        </p:txBody>
      </p:sp>
      <p:sp>
        <p:nvSpPr>
          <p:cNvPr id="409" name="Shape 409"/>
          <p:cNvSpPr/>
          <p:nvPr/>
        </p:nvSpPr>
        <p:spPr>
          <a:xfrm>
            <a:off x="1061151" y="2187344"/>
            <a:ext cx="3841430" cy="283306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410" name="Shape 410"/>
          <p:cNvSpPr/>
          <p:nvPr/>
        </p:nvSpPr>
        <p:spPr>
          <a:xfrm>
            <a:off x="1889585" y="3184776"/>
            <a:ext cx="251074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Module</a:t>
            </a:r>
          </a:p>
        </p:txBody>
      </p:sp>
      <p:sp>
        <p:nvSpPr>
          <p:cNvPr id="411" name="Shape 411"/>
          <p:cNvSpPr/>
          <p:nvPr/>
        </p:nvSpPr>
        <p:spPr>
          <a:xfrm>
            <a:off x="1061151" y="5441467"/>
            <a:ext cx="3841430" cy="283306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412" name="Shape 412"/>
          <p:cNvSpPr/>
          <p:nvPr/>
        </p:nvSpPr>
        <p:spPr>
          <a:xfrm>
            <a:off x="1889585" y="6438899"/>
            <a:ext cx="251074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Module</a:t>
            </a:r>
          </a:p>
        </p:txBody>
      </p:sp>
      <p:sp>
        <p:nvSpPr>
          <p:cNvPr id="413" name="Shape 413"/>
          <p:cNvSpPr/>
          <p:nvPr/>
        </p:nvSpPr>
        <p:spPr>
          <a:xfrm>
            <a:off x="5250718" y="2187344"/>
            <a:ext cx="3841429" cy="283306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414" name="Shape 414"/>
          <p:cNvSpPr/>
          <p:nvPr/>
        </p:nvSpPr>
        <p:spPr>
          <a:xfrm>
            <a:off x="6079152" y="3184776"/>
            <a:ext cx="251074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Module</a:t>
            </a:r>
          </a:p>
        </p:txBody>
      </p:sp>
      <p:sp>
        <p:nvSpPr>
          <p:cNvPr id="415" name="Shape 415"/>
          <p:cNvSpPr/>
          <p:nvPr/>
        </p:nvSpPr>
        <p:spPr>
          <a:xfrm>
            <a:off x="5250718" y="5441467"/>
            <a:ext cx="3841429" cy="283306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416" name="Shape 416"/>
          <p:cNvSpPr/>
          <p:nvPr/>
        </p:nvSpPr>
        <p:spPr>
          <a:xfrm>
            <a:off x="6079152" y="6438899"/>
            <a:ext cx="251074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Module</a:t>
            </a:r>
          </a:p>
        </p:txBody>
      </p:sp>
      <p:sp>
        <p:nvSpPr>
          <p:cNvPr id="417" name="Shape 417"/>
          <p:cNvSpPr/>
          <p:nvPr/>
        </p:nvSpPr>
        <p:spPr>
          <a:xfrm>
            <a:off x="1078066" y="8695591"/>
            <a:ext cx="3841429" cy="283306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418" name="Shape 418"/>
          <p:cNvSpPr/>
          <p:nvPr/>
        </p:nvSpPr>
        <p:spPr>
          <a:xfrm>
            <a:off x="1906499" y="9693023"/>
            <a:ext cx="251074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Module</a:t>
            </a:r>
          </a:p>
        </p:txBody>
      </p:sp>
      <p:sp>
        <p:nvSpPr>
          <p:cNvPr id="419" name="Shape 419"/>
          <p:cNvSpPr/>
          <p:nvPr/>
        </p:nvSpPr>
        <p:spPr>
          <a:xfrm>
            <a:off x="5267632" y="8695591"/>
            <a:ext cx="3841430" cy="283306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420" name="Shape 420"/>
          <p:cNvSpPr/>
          <p:nvPr/>
        </p:nvSpPr>
        <p:spPr>
          <a:xfrm>
            <a:off x="6096066" y="9693023"/>
            <a:ext cx="251074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Module</a:t>
            </a:r>
          </a:p>
        </p:txBody>
      </p:sp>
      <p:sp>
        <p:nvSpPr>
          <p:cNvPr id="421" name="Shape 421"/>
          <p:cNvSpPr/>
          <p:nvPr/>
        </p:nvSpPr>
        <p:spPr>
          <a:xfrm>
            <a:off x="9857406" y="2187344"/>
            <a:ext cx="3841430" cy="283306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422" name="Shape 422"/>
          <p:cNvSpPr/>
          <p:nvPr/>
        </p:nvSpPr>
        <p:spPr>
          <a:xfrm>
            <a:off x="10868155" y="3184776"/>
            <a:ext cx="21116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Bonus</a:t>
            </a:r>
          </a:p>
        </p:txBody>
      </p:sp>
      <p:sp>
        <p:nvSpPr>
          <p:cNvPr id="423" name="Shape 423"/>
          <p:cNvSpPr/>
          <p:nvPr/>
        </p:nvSpPr>
        <p:spPr>
          <a:xfrm>
            <a:off x="14046973" y="2187344"/>
            <a:ext cx="3841429" cy="283306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424" name="Shape 424"/>
          <p:cNvSpPr/>
          <p:nvPr/>
        </p:nvSpPr>
        <p:spPr>
          <a:xfrm>
            <a:off x="15057721" y="3184776"/>
            <a:ext cx="21116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Bonus</a:t>
            </a:r>
          </a:p>
        </p:txBody>
      </p:sp>
      <p:sp>
        <p:nvSpPr>
          <p:cNvPr id="425" name="Shape 425"/>
          <p:cNvSpPr/>
          <p:nvPr/>
        </p:nvSpPr>
        <p:spPr>
          <a:xfrm>
            <a:off x="9846799" y="5441467"/>
            <a:ext cx="3841430" cy="283306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426" name="Shape 426"/>
          <p:cNvSpPr/>
          <p:nvPr/>
        </p:nvSpPr>
        <p:spPr>
          <a:xfrm>
            <a:off x="10857548" y="6438899"/>
            <a:ext cx="21116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Bonus</a:t>
            </a:r>
          </a:p>
        </p:txBody>
      </p:sp>
      <p:sp>
        <p:nvSpPr>
          <p:cNvPr id="427" name="Shape 427"/>
          <p:cNvSpPr/>
          <p:nvPr/>
        </p:nvSpPr>
        <p:spPr>
          <a:xfrm>
            <a:off x="14036366" y="5441467"/>
            <a:ext cx="3841429" cy="283306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428" name="Shape 428"/>
          <p:cNvSpPr/>
          <p:nvPr/>
        </p:nvSpPr>
        <p:spPr>
          <a:xfrm>
            <a:off x="15047114" y="6438899"/>
            <a:ext cx="21116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Bonus</a:t>
            </a:r>
          </a:p>
        </p:txBody>
      </p:sp>
      <p:sp>
        <p:nvSpPr>
          <p:cNvPr id="429" name="Shape 429"/>
          <p:cNvSpPr/>
          <p:nvPr/>
        </p:nvSpPr>
        <p:spPr>
          <a:xfrm>
            <a:off x="9855827" y="8840650"/>
            <a:ext cx="14262662" cy="1047921"/>
          </a:xfrm>
          <a:prstGeom prst="rect">
            <a:avLst/>
          </a:prstGeom>
          <a:solidFill>
            <a:srgbClr val="B9D4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584200">
              <a:buClrTx/>
              <a:defRPr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30" name="Shape 430"/>
          <p:cNvSpPr/>
          <p:nvPr/>
        </p:nvSpPr>
        <p:spPr>
          <a:xfrm>
            <a:off x="14468763" y="8977260"/>
            <a:ext cx="5778513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/>
            </a:lvl1pPr>
          </a:lstStyle>
          <a:p>
            <a:pPr/>
            <a:r>
              <a:t>Payment Option #1</a:t>
            </a:r>
          </a:p>
        </p:txBody>
      </p:sp>
      <p:sp>
        <p:nvSpPr>
          <p:cNvPr id="431" name="Shape 431"/>
          <p:cNvSpPr/>
          <p:nvPr/>
        </p:nvSpPr>
        <p:spPr>
          <a:xfrm>
            <a:off x="9857407" y="10454688"/>
            <a:ext cx="14262662" cy="1047922"/>
          </a:xfrm>
          <a:prstGeom prst="rect">
            <a:avLst/>
          </a:prstGeom>
          <a:solidFill>
            <a:srgbClr val="B9D43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584200">
              <a:buClrTx/>
              <a:defRPr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32" name="Shape 432"/>
          <p:cNvSpPr/>
          <p:nvPr/>
        </p:nvSpPr>
        <p:spPr>
          <a:xfrm>
            <a:off x="14470343" y="10591299"/>
            <a:ext cx="5778513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/>
            </a:lvl1pPr>
          </a:lstStyle>
          <a:p>
            <a:pPr/>
            <a:r>
              <a:t>Payment Option #2</a:t>
            </a:r>
          </a:p>
        </p:txBody>
      </p:sp>
      <p:sp>
        <p:nvSpPr>
          <p:cNvPr id="433" name="Shape 433"/>
          <p:cNvSpPr/>
          <p:nvPr/>
        </p:nvSpPr>
        <p:spPr>
          <a:xfrm>
            <a:off x="18653661" y="2187344"/>
            <a:ext cx="5337263" cy="60871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434" name="Shape 434"/>
          <p:cNvSpPr/>
          <p:nvPr/>
        </p:nvSpPr>
        <p:spPr>
          <a:xfrm>
            <a:off x="19758104" y="4491897"/>
            <a:ext cx="3128380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b="1" sz="5000">
                <a:solidFill>
                  <a:srgbClr val="FFFFFF"/>
                </a:solidFill>
              </a:defRPr>
            </a:pPr>
            <a:r>
              <a:t>Program</a:t>
            </a:r>
          </a:p>
          <a:p>
            <a:pPr algn="ctr">
              <a:defRPr b="1" sz="5000">
                <a:solidFill>
                  <a:srgbClr val="FFFFFF"/>
                </a:solidFill>
              </a:defRPr>
            </a:pPr>
            <a:r>
              <a:t>Graphic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9" grpId="1"/>
      <p:bldP build="whole" bldLvl="1" animBg="1" rev="0" advAuto="0" spid="431" grpId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/>
        </p:nvSpPr>
        <p:spPr>
          <a:xfrm>
            <a:off x="8062271" y="3952710"/>
            <a:ext cx="8864930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[PHASE #6]</a:t>
            </a:r>
          </a:p>
          <a:p>
            <a: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Question &amp; Answer</a:t>
            </a:r>
          </a:p>
        </p:txBody>
      </p:sp>
      <p:sp>
        <p:nvSpPr>
          <p:cNvPr id="437" name="Shape 437"/>
          <p:cNvSpPr/>
          <p:nvPr/>
        </p:nvSpPr>
        <p:spPr>
          <a:xfrm>
            <a:off x="9138484" y="7045576"/>
            <a:ext cx="6712503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START: 65 min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244083" y="1664270"/>
            <a:ext cx="15730012" cy="1231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D877"/>
              </a:buClr>
              <a:buFont typeface="Helvetica"/>
              <a:defRPr b="1" sz="8100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This Training is NOT for you if…</a:t>
            </a:r>
          </a:p>
        </p:txBody>
      </p:sp>
      <p:grpSp>
        <p:nvGrpSpPr>
          <p:cNvPr id="151" name="Group 151"/>
          <p:cNvGrpSpPr/>
          <p:nvPr/>
        </p:nvGrpSpPr>
        <p:grpSpPr>
          <a:xfrm>
            <a:off x="684539" y="3536110"/>
            <a:ext cx="23455378" cy="1518136"/>
            <a:chOff x="0" y="199539"/>
            <a:chExt cx="23455376" cy="1518135"/>
          </a:xfrm>
        </p:grpSpPr>
        <p:sp>
          <p:nvSpPr>
            <p:cNvPr id="149" name="Shape 149"/>
            <p:cNvSpPr/>
            <p:nvPr/>
          </p:nvSpPr>
          <p:spPr>
            <a:xfrm>
              <a:off x="2016408" y="485775"/>
              <a:ext cx="21438969" cy="838200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R="457200" defTabSz="457200">
                <a:lnSpc>
                  <a:spcPct val="90000"/>
                </a:lnSpc>
                <a:buClrTx/>
                <a:defRPr sz="5500"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Add Description #1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0" y="199539"/>
              <a:ext cx="1518136" cy="151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59" y="14560"/>
                  </a:moveTo>
                  <a:cubicBezTo>
                    <a:pt x="9637" y="14592"/>
                    <a:pt x="9623" y="14629"/>
                    <a:pt x="9595" y="14658"/>
                  </a:cubicBezTo>
                  <a:cubicBezTo>
                    <a:pt x="9462" y="14790"/>
                    <a:pt x="9286" y="14852"/>
                    <a:pt x="9112" y="14847"/>
                  </a:cubicBezTo>
                  <a:cubicBezTo>
                    <a:pt x="8938" y="14852"/>
                    <a:pt x="8763" y="14790"/>
                    <a:pt x="8630" y="14657"/>
                  </a:cubicBezTo>
                  <a:cubicBezTo>
                    <a:pt x="8602" y="14629"/>
                    <a:pt x="8588" y="14593"/>
                    <a:pt x="8566" y="14560"/>
                  </a:cubicBezTo>
                  <a:lnTo>
                    <a:pt x="5255" y="11250"/>
                  </a:lnTo>
                  <a:cubicBezTo>
                    <a:pt x="4997" y="10992"/>
                    <a:pt x="4997" y="10575"/>
                    <a:pt x="5255" y="10317"/>
                  </a:cubicBezTo>
                  <a:cubicBezTo>
                    <a:pt x="5512" y="10060"/>
                    <a:pt x="5930" y="10060"/>
                    <a:pt x="6187" y="10317"/>
                  </a:cubicBezTo>
                  <a:lnTo>
                    <a:pt x="9112" y="13243"/>
                  </a:lnTo>
                  <a:lnTo>
                    <a:pt x="15413" y="6942"/>
                  </a:lnTo>
                  <a:cubicBezTo>
                    <a:pt x="15670" y="6685"/>
                    <a:pt x="16087" y="6685"/>
                    <a:pt x="16344" y="6942"/>
                  </a:cubicBezTo>
                  <a:cubicBezTo>
                    <a:pt x="16602" y="7200"/>
                    <a:pt x="16602" y="7618"/>
                    <a:pt x="16344" y="7875"/>
                  </a:cubicBezTo>
                  <a:cubicBezTo>
                    <a:pt x="16344" y="7875"/>
                    <a:pt x="9659" y="14560"/>
                    <a:pt x="9659" y="14560"/>
                  </a:cubicBezTo>
                  <a:close/>
                  <a:moveTo>
                    <a:pt x="10800" y="1350"/>
                  </a:moveTo>
                  <a:cubicBezTo>
                    <a:pt x="5581" y="1350"/>
                    <a:pt x="1350" y="5581"/>
                    <a:pt x="1350" y="10800"/>
                  </a:cubicBezTo>
                  <a:cubicBezTo>
                    <a:pt x="1350" y="16019"/>
                    <a:pt x="5581" y="20250"/>
                    <a:pt x="10800" y="20250"/>
                  </a:cubicBezTo>
                  <a:cubicBezTo>
                    <a:pt x="16019" y="20250"/>
                    <a:pt x="20250" y="16019"/>
                    <a:pt x="20250" y="10800"/>
                  </a:cubicBezTo>
                  <a:cubicBezTo>
                    <a:pt x="20250" y="5581"/>
                    <a:pt x="16019" y="1350"/>
                    <a:pt x="10800" y="1350"/>
                  </a:cubicBezTo>
                  <a:close/>
                  <a:moveTo>
                    <a:pt x="10800" y="21600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lose/>
                </a:path>
              </a:pathLst>
            </a:custGeom>
            <a:solidFill>
              <a:srgbClr val="BAD5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R="457200" defTabSz="457200">
                <a:lnSpc>
                  <a:spcPct val="115000"/>
                </a:lnSpc>
                <a:buClrTx/>
                <a:defRPr sz="2800">
                  <a:solidFill>
                    <a:srgbClr val="BDC3C6"/>
                  </a:solidFill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154" name="Group 154"/>
          <p:cNvGrpSpPr/>
          <p:nvPr/>
        </p:nvGrpSpPr>
        <p:grpSpPr>
          <a:xfrm>
            <a:off x="684539" y="5892347"/>
            <a:ext cx="23455378" cy="1518136"/>
            <a:chOff x="0" y="199539"/>
            <a:chExt cx="23455376" cy="1518135"/>
          </a:xfrm>
        </p:grpSpPr>
        <p:sp>
          <p:nvSpPr>
            <p:cNvPr id="152" name="Shape 152"/>
            <p:cNvSpPr/>
            <p:nvPr/>
          </p:nvSpPr>
          <p:spPr>
            <a:xfrm>
              <a:off x="2016408" y="485775"/>
              <a:ext cx="21438969" cy="838200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R="457200" defTabSz="457200">
                <a:lnSpc>
                  <a:spcPct val="90000"/>
                </a:lnSpc>
                <a:buClrTx/>
                <a:defRPr sz="5500"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Add Description #2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0" y="199539"/>
              <a:ext cx="1518136" cy="151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59" y="14560"/>
                  </a:moveTo>
                  <a:cubicBezTo>
                    <a:pt x="9637" y="14592"/>
                    <a:pt x="9623" y="14629"/>
                    <a:pt x="9595" y="14658"/>
                  </a:cubicBezTo>
                  <a:cubicBezTo>
                    <a:pt x="9462" y="14790"/>
                    <a:pt x="9286" y="14852"/>
                    <a:pt x="9112" y="14847"/>
                  </a:cubicBezTo>
                  <a:cubicBezTo>
                    <a:pt x="8938" y="14852"/>
                    <a:pt x="8763" y="14790"/>
                    <a:pt x="8630" y="14657"/>
                  </a:cubicBezTo>
                  <a:cubicBezTo>
                    <a:pt x="8602" y="14629"/>
                    <a:pt x="8588" y="14593"/>
                    <a:pt x="8566" y="14560"/>
                  </a:cubicBezTo>
                  <a:lnTo>
                    <a:pt x="5255" y="11250"/>
                  </a:lnTo>
                  <a:cubicBezTo>
                    <a:pt x="4997" y="10992"/>
                    <a:pt x="4997" y="10575"/>
                    <a:pt x="5255" y="10317"/>
                  </a:cubicBezTo>
                  <a:cubicBezTo>
                    <a:pt x="5512" y="10060"/>
                    <a:pt x="5930" y="10060"/>
                    <a:pt x="6187" y="10317"/>
                  </a:cubicBezTo>
                  <a:lnTo>
                    <a:pt x="9112" y="13243"/>
                  </a:lnTo>
                  <a:lnTo>
                    <a:pt x="15413" y="6942"/>
                  </a:lnTo>
                  <a:cubicBezTo>
                    <a:pt x="15670" y="6685"/>
                    <a:pt x="16087" y="6685"/>
                    <a:pt x="16344" y="6942"/>
                  </a:cubicBezTo>
                  <a:cubicBezTo>
                    <a:pt x="16602" y="7200"/>
                    <a:pt x="16602" y="7618"/>
                    <a:pt x="16344" y="7875"/>
                  </a:cubicBezTo>
                  <a:cubicBezTo>
                    <a:pt x="16344" y="7875"/>
                    <a:pt x="9659" y="14560"/>
                    <a:pt x="9659" y="14560"/>
                  </a:cubicBezTo>
                  <a:close/>
                  <a:moveTo>
                    <a:pt x="10800" y="1350"/>
                  </a:moveTo>
                  <a:cubicBezTo>
                    <a:pt x="5581" y="1350"/>
                    <a:pt x="1350" y="5581"/>
                    <a:pt x="1350" y="10800"/>
                  </a:cubicBezTo>
                  <a:cubicBezTo>
                    <a:pt x="1350" y="16019"/>
                    <a:pt x="5581" y="20250"/>
                    <a:pt x="10800" y="20250"/>
                  </a:cubicBezTo>
                  <a:cubicBezTo>
                    <a:pt x="16019" y="20250"/>
                    <a:pt x="20250" y="16019"/>
                    <a:pt x="20250" y="10800"/>
                  </a:cubicBezTo>
                  <a:cubicBezTo>
                    <a:pt x="20250" y="5581"/>
                    <a:pt x="16019" y="1350"/>
                    <a:pt x="10800" y="1350"/>
                  </a:cubicBezTo>
                  <a:close/>
                  <a:moveTo>
                    <a:pt x="10800" y="21600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lose/>
                </a:path>
              </a:pathLst>
            </a:custGeom>
            <a:solidFill>
              <a:srgbClr val="BAD5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R="457200" defTabSz="457200">
                <a:lnSpc>
                  <a:spcPct val="115000"/>
                </a:lnSpc>
                <a:buClrTx/>
                <a:defRPr sz="2800">
                  <a:solidFill>
                    <a:srgbClr val="BDC3C6"/>
                  </a:solidFill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684539" y="8485648"/>
            <a:ext cx="23455378" cy="1518136"/>
            <a:chOff x="0" y="199539"/>
            <a:chExt cx="23455376" cy="1518135"/>
          </a:xfrm>
        </p:grpSpPr>
        <p:sp>
          <p:nvSpPr>
            <p:cNvPr id="155" name="Shape 155"/>
            <p:cNvSpPr/>
            <p:nvPr/>
          </p:nvSpPr>
          <p:spPr>
            <a:xfrm>
              <a:off x="2016408" y="485775"/>
              <a:ext cx="21438969" cy="838200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R="457200" defTabSz="457200">
                <a:lnSpc>
                  <a:spcPct val="90000"/>
                </a:lnSpc>
                <a:buClrTx/>
                <a:defRPr sz="5500"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Add Description #3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0" y="199539"/>
              <a:ext cx="1518136" cy="151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59" y="14560"/>
                  </a:moveTo>
                  <a:cubicBezTo>
                    <a:pt x="9637" y="14592"/>
                    <a:pt x="9623" y="14629"/>
                    <a:pt x="9595" y="14658"/>
                  </a:cubicBezTo>
                  <a:cubicBezTo>
                    <a:pt x="9462" y="14790"/>
                    <a:pt x="9286" y="14852"/>
                    <a:pt x="9112" y="14847"/>
                  </a:cubicBezTo>
                  <a:cubicBezTo>
                    <a:pt x="8938" y="14852"/>
                    <a:pt x="8763" y="14790"/>
                    <a:pt x="8630" y="14657"/>
                  </a:cubicBezTo>
                  <a:cubicBezTo>
                    <a:pt x="8602" y="14629"/>
                    <a:pt x="8588" y="14593"/>
                    <a:pt x="8566" y="14560"/>
                  </a:cubicBezTo>
                  <a:lnTo>
                    <a:pt x="5255" y="11250"/>
                  </a:lnTo>
                  <a:cubicBezTo>
                    <a:pt x="4997" y="10992"/>
                    <a:pt x="4997" y="10575"/>
                    <a:pt x="5255" y="10317"/>
                  </a:cubicBezTo>
                  <a:cubicBezTo>
                    <a:pt x="5512" y="10060"/>
                    <a:pt x="5930" y="10060"/>
                    <a:pt x="6187" y="10317"/>
                  </a:cubicBezTo>
                  <a:lnTo>
                    <a:pt x="9112" y="13243"/>
                  </a:lnTo>
                  <a:lnTo>
                    <a:pt x="15413" y="6942"/>
                  </a:lnTo>
                  <a:cubicBezTo>
                    <a:pt x="15670" y="6685"/>
                    <a:pt x="16087" y="6685"/>
                    <a:pt x="16344" y="6942"/>
                  </a:cubicBezTo>
                  <a:cubicBezTo>
                    <a:pt x="16602" y="7200"/>
                    <a:pt x="16602" y="7618"/>
                    <a:pt x="16344" y="7875"/>
                  </a:cubicBezTo>
                  <a:cubicBezTo>
                    <a:pt x="16344" y="7875"/>
                    <a:pt x="9659" y="14560"/>
                    <a:pt x="9659" y="14560"/>
                  </a:cubicBezTo>
                  <a:close/>
                  <a:moveTo>
                    <a:pt x="10800" y="1350"/>
                  </a:moveTo>
                  <a:cubicBezTo>
                    <a:pt x="5581" y="1350"/>
                    <a:pt x="1350" y="5581"/>
                    <a:pt x="1350" y="10800"/>
                  </a:cubicBezTo>
                  <a:cubicBezTo>
                    <a:pt x="1350" y="16019"/>
                    <a:pt x="5581" y="20250"/>
                    <a:pt x="10800" y="20250"/>
                  </a:cubicBezTo>
                  <a:cubicBezTo>
                    <a:pt x="16019" y="20250"/>
                    <a:pt x="20250" y="16019"/>
                    <a:pt x="20250" y="10800"/>
                  </a:cubicBezTo>
                  <a:cubicBezTo>
                    <a:pt x="20250" y="5581"/>
                    <a:pt x="16019" y="1350"/>
                    <a:pt x="10800" y="1350"/>
                  </a:cubicBezTo>
                  <a:close/>
                  <a:moveTo>
                    <a:pt x="10800" y="21600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lose/>
                </a:path>
              </a:pathLst>
            </a:custGeom>
            <a:solidFill>
              <a:srgbClr val="BAD5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R="457200" defTabSz="457200">
                <a:lnSpc>
                  <a:spcPct val="115000"/>
                </a:lnSpc>
                <a:buClrTx/>
                <a:defRPr sz="2800">
                  <a:solidFill>
                    <a:srgbClr val="BDC3C6"/>
                  </a:solidFill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684539" y="10987993"/>
            <a:ext cx="23455378" cy="1609091"/>
            <a:chOff x="0" y="108584"/>
            <a:chExt cx="23455376" cy="1609090"/>
          </a:xfrm>
        </p:grpSpPr>
        <p:sp>
          <p:nvSpPr>
            <p:cNvPr id="158" name="Shape 158"/>
            <p:cNvSpPr/>
            <p:nvPr/>
          </p:nvSpPr>
          <p:spPr>
            <a:xfrm>
              <a:off x="2016408" y="108585"/>
              <a:ext cx="21438969" cy="1592580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R="457200" defTabSz="457200">
                <a:lnSpc>
                  <a:spcPct val="90000"/>
                </a:lnSpc>
                <a:buClrTx/>
                <a:defRPr sz="5500"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You get upset or offended when someone gives +60 min of free content and makes an offer at the end. 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0" y="199539"/>
              <a:ext cx="1518136" cy="151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59" y="14560"/>
                  </a:moveTo>
                  <a:cubicBezTo>
                    <a:pt x="9637" y="14592"/>
                    <a:pt x="9623" y="14629"/>
                    <a:pt x="9595" y="14658"/>
                  </a:cubicBezTo>
                  <a:cubicBezTo>
                    <a:pt x="9462" y="14790"/>
                    <a:pt x="9286" y="14852"/>
                    <a:pt x="9112" y="14847"/>
                  </a:cubicBezTo>
                  <a:cubicBezTo>
                    <a:pt x="8938" y="14852"/>
                    <a:pt x="8763" y="14790"/>
                    <a:pt x="8630" y="14657"/>
                  </a:cubicBezTo>
                  <a:cubicBezTo>
                    <a:pt x="8602" y="14629"/>
                    <a:pt x="8588" y="14593"/>
                    <a:pt x="8566" y="14560"/>
                  </a:cubicBezTo>
                  <a:lnTo>
                    <a:pt x="5255" y="11250"/>
                  </a:lnTo>
                  <a:cubicBezTo>
                    <a:pt x="4997" y="10992"/>
                    <a:pt x="4997" y="10575"/>
                    <a:pt x="5255" y="10317"/>
                  </a:cubicBezTo>
                  <a:cubicBezTo>
                    <a:pt x="5512" y="10060"/>
                    <a:pt x="5930" y="10060"/>
                    <a:pt x="6187" y="10317"/>
                  </a:cubicBezTo>
                  <a:lnTo>
                    <a:pt x="9112" y="13243"/>
                  </a:lnTo>
                  <a:lnTo>
                    <a:pt x="15413" y="6942"/>
                  </a:lnTo>
                  <a:cubicBezTo>
                    <a:pt x="15670" y="6685"/>
                    <a:pt x="16087" y="6685"/>
                    <a:pt x="16344" y="6942"/>
                  </a:cubicBezTo>
                  <a:cubicBezTo>
                    <a:pt x="16602" y="7200"/>
                    <a:pt x="16602" y="7618"/>
                    <a:pt x="16344" y="7875"/>
                  </a:cubicBezTo>
                  <a:cubicBezTo>
                    <a:pt x="16344" y="7875"/>
                    <a:pt x="9659" y="14560"/>
                    <a:pt x="9659" y="14560"/>
                  </a:cubicBezTo>
                  <a:close/>
                  <a:moveTo>
                    <a:pt x="10800" y="1350"/>
                  </a:moveTo>
                  <a:cubicBezTo>
                    <a:pt x="5581" y="1350"/>
                    <a:pt x="1350" y="5581"/>
                    <a:pt x="1350" y="10800"/>
                  </a:cubicBezTo>
                  <a:cubicBezTo>
                    <a:pt x="1350" y="16019"/>
                    <a:pt x="5581" y="20250"/>
                    <a:pt x="10800" y="20250"/>
                  </a:cubicBezTo>
                  <a:cubicBezTo>
                    <a:pt x="16019" y="20250"/>
                    <a:pt x="20250" y="16019"/>
                    <a:pt x="20250" y="10800"/>
                  </a:cubicBezTo>
                  <a:cubicBezTo>
                    <a:pt x="20250" y="5581"/>
                    <a:pt x="16019" y="1350"/>
                    <a:pt x="10800" y="1350"/>
                  </a:cubicBezTo>
                  <a:close/>
                  <a:moveTo>
                    <a:pt x="10800" y="21600"/>
                  </a:move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lose/>
                </a:path>
              </a:pathLst>
            </a:custGeom>
            <a:solidFill>
              <a:srgbClr val="BAD5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R="457200" defTabSz="457200">
                <a:lnSpc>
                  <a:spcPct val="115000"/>
                </a:lnSpc>
                <a:buClrTx/>
                <a:defRPr sz="2800">
                  <a:solidFill>
                    <a:srgbClr val="BDC3C6"/>
                  </a:solidFill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sp>
        <p:nvSpPr>
          <p:cNvPr id="161" name="Shape 161"/>
          <p:cNvSpPr/>
          <p:nvPr/>
        </p:nvSpPr>
        <p:spPr>
          <a:xfrm>
            <a:off x="8294498" y="114414"/>
            <a:ext cx="8860248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6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QUALIFY ATTENDEES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2"/>
      <p:bldP build="whole" bldLvl="1" animBg="1" rev="0" advAuto="0" spid="151" grpId="1"/>
      <p:bldP build="whole" bldLvl="1" animBg="1" rev="0" advAuto="0" spid="157" grpId="3"/>
      <p:bldP build="whole" bldLvl="1" animBg="1" rev="0" advAuto="0" spid="160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11957901" y="2087812"/>
            <a:ext cx="11336563" cy="5029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buClr>
                <a:srgbClr val="FFFFFF"/>
              </a:buClr>
              <a:buFont typeface="Helvetica"/>
              <a:defRPr sz="11000">
                <a:uFill>
                  <a:solidFill>
                    <a:srgbClr val="FFFFFF"/>
                  </a:solidFill>
                </a:u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pPr/>
            <a:r>
              <a:t>Two fun ‘Rewards’ for hanging out today, until the end...</a:t>
            </a:r>
          </a:p>
        </p:txBody>
      </p:sp>
      <p:grpSp>
        <p:nvGrpSpPr>
          <p:cNvPr id="168" name="Group 168"/>
          <p:cNvGrpSpPr/>
          <p:nvPr/>
        </p:nvGrpSpPr>
        <p:grpSpPr>
          <a:xfrm>
            <a:off x="6393152" y="3595673"/>
            <a:ext cx="4724401" cy="8153401"/>
            <a:chOff x="0" y="0"/>
            <a:chExt cx="4724400" cy="8153400"/>
          </a:xfrm>
        </p:grpSpPr>
        <p:sp>
          <p:nvSpPr>
            <p:cNvPr id="164" name="Shape 164"/>
            <p:cNvSpPr/>
            <p:nvPr/>
          </p:nvSpPr>
          <p:spPr>
            <a:xfrm>
              <a:off x="0" y="0"/>
              <a:ext cx="4724400" cy="8153400"/>
            </a:xfrm>
            <a:prstGeom prst="roundRect">
              <a:avLst>
                <a:gd name="adj" fmla="val 3227"/>
              </a:avLst>
            </a:prstGeom>
            <a:solidFill>
              <a:srgbClr val="BEC3C7"/>
            </a:solidFill>
            <a:ln w="9525" cap="flat">
              <a:noFill/>
              <a:round/>
            </a:ln>
            <a:effectLst>
              <a:outerShdw sx="100000" sy="100000" kx="0" ky="0" algn="b" rotWithShape="0" blurRad="12700" dist="165100" dir="2700000">
                <a:srgbClr val="000000">
                  <a:alpha val="20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marR="457200" defTabSz="457200">
                <a:lnSpc>
                  <a:spcPct val="115000"/>
                </a:lnSpc>
                <a:buClrTx/>
                <a:defRPr sz="2800">
                  <a:solidFill>
                    <a:srgbClr val="BDC3C6"/>
                  </a:solidFill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228600" y="381000"/>
              <a:ext cx="4279900" cy="6629400"/>
            </a:xfrm>
            <a:prstGeom prst="rect">
              <a:avLst/>
            </a:prstGeom>
            <a:solidFill>
              <a:srgbClr val="FAA927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ctr"/>
            </a:p>
          </p:txBody>
        </p:sp>
        <p:sp>
          <p:nvSpPr>
            <p:cNvPr id="166" name="Shape 166"/>
            <p:cNvSpPr/>
            <p:nvPr/>
          </p:nvSpPr>
          <p:spPr>
            <a:xfrm>
              <a:off x="720961" y="863282"/>
              <a:ext cx="3371380" cy="1874521"/>
            </a:xfrm>
            <a:prstGeom prst="rect">
              <a:avLst/>
            </a:prstGeom>
            <a:noFill/>
            <a:ln w="9525" cap="flat">
              <a:noFill/>
              <a:round/>
            </a:ln>
            <a:effectLst>
              <a:outerShdw sx="100000" sy="100000" kx="0" ky="0" algn="b" rotWithShape="0" blurRad="0" dist="11436" dir="3570196">
                <a:srgbClr val="53585F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>
                <a:lnSpc>
                  <a:spcPct val="80000"/>
                </a:lnSpc>
                <a:buClr>
                  <a:srgbClr val="FAA927"/>
                </a:buClr>
                <a:buFont typeface="Helvetica"/>
                <a:defRPr b="1" sz="6800">
                  <a:solidFill>
                    <a:srgbClr val="FFFFFF"/>
                  </a:solidFill>
                  <a:uFill>
                    <a:solidFill>
                      <a:srgbClr val="8EBF58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BONUS</a:t>
              </a:r>
            </a:p>
            <a:p>
              <a:pPr algn="ctr">
                <a:lnSpc>
                  <a:spcPct val="80000"/>
                </a:lnSpc>
                <a:buClr>
                  <a:srgbClr val="FAA927"/>
                </a:buClr>
                <a:buFont typeface="Helvetica"/>
                <a:defRPr b="1" sz="6800">
                  <a:solidFill>
                    <a:srgbClr val="FFFFFF"/>
                  </a:solidFill>
                  <a:uFill>
                    <a:solidFill>
                      <a:srgbClr val="8EBF58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#2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1174749" y="3070383"/>
              <a:ext cx="2374902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/>
            </a:p>
          </p:txBody>
        </p:sp>
      </p:grpSp>
      <p:sp>
        <p:nvSpPr>
          <p:cNvPr id="169" name="Shape 169"/>
          <p:cNvSpPr/>
          <p:nvPr/>
        </p:nvSpPr>
        <p:spPr>
          <a:xfrm>
            <a:off x="12606956" y="8149976"/>
            <a:ext cx="12714504" cy="10886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buClr>
                <a:srgbClr val="929292"/>
              </a:buClr>
              <a:buFont typeface="Helvetica"/>
              <a:defRPr b="1" sz="4100">
                <a:uFill>
                  <a:solidFill>
                    <a:srgbClr val="929292"/>
                  </a:solidFill>
                </a:uFill>
                <a:latin typeface="Myriad Pro Condensed"/>
                <a:ea typeface="Myriad Pro Condensed"/>
                <a:cs typeface="Myriad Pro Condensed"/>
                <a:sym typeface="Myriad Pro Condensed"/>
              </a:defRPr>
            </a:pPr>
            <a:r>
              <a:t>Bonus #1 </a:t>
            </a:r>
          </a:p>
          <a:p>
            <a:pPr>
              <a:lnSpc>
                <a:spcPct val="90000"/>
              </a:lnSpc>
              <a:buClr>
                <a:srgbClr val="929292"/>
              </a:buClr>
              <a:buFont typeface="Helvetica"/>
              <a:defRPr sz="4100">
                <a:uFill>
                  <a:solidFill>
                    <a:srgbClr val="929292"/>
                  </a:solidFill>
                </a:uFill>
                <a:latin typeface="Myriad Pro Condensed"/>
                <a:ea typeface="Myriad Pro Condensed"/>
                <a:cs typeface="Myriad Pro Condensed"/>
                <a:sym typeface="Myriad Pro Condensed"/>
              </a:defRPr>
            </a:pPr>
            <a:r>
              <a:t>Add Description.</a:t>
            </a:r>
          </a:p>
        </p:txBody>
      </p:sp>
      <p:grpSp>
        <p:nvGrpSpPr>
          <p:cNvPr id="174" name="Group 174"/>
          <p:cNvGrpSpPr/>
          <p:nvPr/>
        </p:nvGrpSpPr>
        <p:grpSpPr>
          <a:xfrm>
            <a:off x="712223" y="2323716"/>
            <a:ext cx="5281645" cy="8463096"/>
            <a:chOff x="0" y="0"/>
            <a:chExt cx="5281643" cy="8463095"/>
          </a:xfrm>
        </p:grpSpPr>
        <p:sp>
          <p:nvSpPr>
            <p:cNvPr id="170" name="Shape 170"/>
            <p:cNvSpPr/>
            <p:nvPr/>
          </p:nvSpPr>
          <p:spPr>
            <a:xfrm rot="21360000">
              <a:off x="278622" y="154848"/>
              <a:ext cx="4724401" cy="8153401"/>
            </a:xfrm>
            <a:prstGeom prst="roundRect">
              <a:avLst>
                <a:gd name="adj" fmla="val 3227"/>
              </a:avLst>
            </a:prstGeom>
            <a:solidFill>
              <a:srgbClr val="BEC3C7"/>
            </a:solidFill>
            <a:ln w="9525" cap="flat">
              <a:noFill/>
              <a:round/>
            </a:ln>
            <a:effectLst>
              <a:outerShdw sx="100000" sy="100000" kx="0" ky="0" algn="b" rotWithShape="0" blurRad="12700" dist="165100" dir="2700000">
                <a:srgbClr val="000000">
                  <a:alpha val="20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marR="457200" defTabSz="457200">
                <a:lnSpc>
                  <a:spcPct val="115000"/>
                </a:lnSpc>
                <a:buClrTx/>
                <a:defRPr sz="2800">
                  <a:solidFill>
                    <a:srgbClr val="BDC3C6"/>
                  </a:solidFill>
                  <a:uFill>
                    <a:solidFill>
                      <a:srgbClr val="BDC3C6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 rot="21360000">
              <a:off x="478099" y="535813"/>
              <a:ext cx="4279901" cy="6629401"/>
            </a:xfrm>
            <a:prstGeom prst="rect">
              <a:avLst/>
            </a:prstGeom>
            <a:solidFill>
              <a:srgbClr val="BAD531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ctr"/>
            </a:p>
          </p:txBody>
        </p:sp>
        <p:sp>
          <p:nvSpPr>
            <p:cNvPr id="172" name="Shape 172"/>
            <p:cNvSpPr/>
            <p:nvPr/>
          </p:nvSpPr>
          <p:spPr>
            <a:xfrm rot="21360000">
              <a:off x="792660" y="1265867"/>
              <a:ext cx="3371380" cy="1874521"/>
            </a:xfrm>
            <a:prstGeom prst="rect">
              <a:avLst/>
            </a:prstGeom>
            <a:noFill/>
            <a:ln w="9525" cap="flat">
              <a:noFill/>
              <a:round/>
            </a:ln>
            <a:effectLst>
              <a:outerShdw sx="100000" sy="100000" kx="0" ky="0" algn="b" rotWithShape="0" blurRad="0" dist="11436" dir="3570196">
                <a:srgbClr val="53585F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>
                <a:lnSpc>
                  <a:spcPct val="80000"/>
                </a:lnSpc>
                <a:buClr>
                  <a:srgbClr val="8EBF58"/>
                </a:buClr>
                <a:buFont typeface="Helvetica"/>
                <a:defRPr b="1" sz="6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>
                  <a:uFill>
                    <a:solidFill>
                      <a:srgbClr val="8EBF58"/>
                    </a:solidFill>
                  </a:uFill>
                </a:rPr>
                <a:t>BONUS</a:t>
              </a:r>
              <a:endParaRPr>
                <a:uFill>
                  <a:solidFill>
                    <a:srgbClr val="8EBF58"/>
                  </a:solidFill>
                </a:uFill>
              </a:endParaRPr>
            </a:p>
            <a:p>
              <a:pPr algn="ctr">
                <a:lnSpc>
                  <a:spcPct val="80000"/>
                </a:lnSpc>
                <a:buClr>
                  <a:srgbClr val="8EBF58"/>
                </a:buClr>
                <a:buFont typeface="Helvetica"/>
                <a:defRPr b="1" sz="6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>
                  <a:uFill>
                    <a:solidFill>
                      <a:srgbClr val="8EBF58"/>
                    </a:solidFill>
                  </a:uFill>
                </a:rPr>
                <a:t>#1</a:t>
              </a:r>
            </a:p>
          </p:txBody>
        </p:sp>
        <p:sp>
          <p:nvSpPr>
            <p:cNvPr id="173" name="Shape 173"/>
            <p:cNvSpPr/>
            <p:nvPr/>
          </p:nvSpPr>
          <p:spPr>
            <a:xfrm flipV="1">
              <a:off x="1328999" y="3615444"/>
              <a:ext cx="2578102" cy="21593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/>
            </a:p>
          </p:txBody>
        </p:sp>
      </p:grpSp>
      <p:sp>
        <p:nvSpPr>
          <p:cNvPr id="175" name="Shape 175"/>
          <p:cNvSpPr/>
          <p:nvPr/>
        </p:nvSpPr>
        <p:spPr>
          <a:xfrm>
            <a:off x="12606956" y="9913790"/>
            <a:ext cx="12714504" cy="10886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buClr>
                <a:srgbClr val="929292"/>
              </a:buClr>
              <a:buFont typeface="Helvetica"/>
              <a:defRPr b="1" sz="4100">
                <a:uFill>
                  <a:solidFill>
                    <a:srgbClr val="929292"/>
                  </a:solidFill>
                </a:uFill>
                <a:latin typeface="Myriad Pro Condensed"/>
                <a:ea typeface="Myriad Pro Condensed"/>
                <a:cs typeface="Myriad Pro Condensed"/>
                <a:sym typeface="Myriad Pro Condensed"/>
              </a:defRPr>
            </a:pPr>
            <a:r>
              <a:t>Bonus #2 </a:t>
            </a:r>
          </a:p>
          <a:p>
            <a:pPr>
              <a:lnSpc>
                <a:spcPct val="90000"/>
              </a:lnSpc>
              <a:buClr>
                <a:srgbClr val="929292"/>
              </a:buClr>
              <a:buFont typeface="Helvetica"/>
              <a:defRPr sz="4100">
                <a:uFill>
                  <a:solidFill>
                    <a:srgbClr val="929292"/>
                  </a:solidFill>
                </a:uFill>
                <a:latin typeface="Myriad Pro Condensed"/>
                <a:ea typeface="Myriad Pro Condensed"/>
                <a:cs typeface="Myriad Pro Condensed"/>
                <a:sym typeface="Myriad Pro Condensed"/>
              </a:defRPr>
            </a:pPr>
            <a:r>
              <a:t>Add Description.</a:t>
            </a:r>
          </a:p>
        </p:txBody>
      </p:sp>
      <p:sp>
        <p:nvSpPr>
          <p:cNvPr id="176" name="Shape 176"/>
          <p:cNvSpPr/>
          <p:nvPr/>
        </p:nvSpPr>
        <p:spPr>
          <a:xfrm rot="21360000">
            <a:off x="1452421" y="6563247"/>
            <a:ext cx="3746501" cy="7010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80000"/>
              </a:lnSpc>
              <a:buClr>
                <a:srgbClr val="929292"/>
              </a:buClr>
              <a:buFont typeface="Helvetica"/>
              <a:defRPr b="1" sz="5400">
                <a:solidFill>
                  <a:srgbClr val="263545"/>
                </a:solidFill>
                <a:uFill>
                  <a:solidFill>
                    <a:srgbClr val="929292"/>
                  </a:solidFill>
                </a:uFill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>
              <a:defRPr>
                <a:uFill>
                  <a:solidFill>
                    <a:srgbClr val="000000"/>
                  </a:solidFill>
                </a:uFill>
              </a:defRPr>
            </a:pPr>
            <a:r>
              <a:rPr>
                <a:uFill>
                  <a:solidFill>
                    <a:srgbClr val="929292"/>
                  </a:solidFill>
                </a:uFill>
              </a:rPr>
              <a:t>Title or Image</a:t>
            </a:r>
          </a:p>
        </p:txBody>
      </p:sp>
      <p:sp>
        <p:nvSpPr>
          <p:cNvPr id="177" name="Shape 177"/>
          <p:cNvSpPr/>
          <p:nvPr/>
        </p:nvSpPr>
        <p:spPr>
          <a:xfrm>
            <a:off x="6882101" y="7998211"/>
            <a:ext cx="3746501" cy="7010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80000"/>
              </a:lnSpc>
              <a:buClr>
                <a:srgbClr val="929292"/>
              </a:buClr>
              <a:buFont typeface="Helvetica"/>
              <a:defRPr b="1" sz="5400">
                <a:solidFill>
                  <a:srgbClr val="263545"/>
                </a:solidFill>
                <a:uFill>
                  <a:solidFill>
                    <a:srgbClr val="929292"/>
                  </a:solidFill>
                </a:uFill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>
              <a:defRPr>
                <a:uFill>
                  <a:solidFill>
                    <a:srgbClr val="000000"/>
                  </a:solidFill>
                </a:uFill>
              </a:defRPr>
            </a:pPr>
            <a:r>
              <a:rPr>
                <a:uFill>
                  <a:solidFill>
                    <a:srgbClr val="929292"/>
                  </a:solidFill>
                </a:uFill>
              </a:rPr>
              <a:t>Title or Image</a:t>
            </a:r>
          </a:p>
        </p:txBody>
      </p:sp>
      <p:sp>
        <p:nvSpPr>
          <p:cNvPr id="178" name="Shape 178"/>
          <p:cNvSpPr/>
          <p:nvPr/>
        </p:nvSpPr>
        <p:spPr>
          <a:xfrm>
            <a:off x="5824850" y="114414"/>
            <a:ext cx="13799544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6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ENCOURAGE “STAY TO THE END”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8141336" y="3952710"/>
            <a:ext cx="8706800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[PHASE #2:]</a:t>
            </a:r>
          </a:p>
          <a:p>
            <a: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Sharing Your Story</a:t>
            </a:r>
          </a:p>
        </p:txBody>
      </p:sp>
      <p:sp>
        <p:nvSpPr>
          <p:cNvPr id="181" name="Shape 181"/>
          <p:cNvSpPr/>
          <p:nvPr/>
        </p:nvSpPr>
        <p:spPr>
          <a:xfrm>
            <a:off x="9403352" y="7045576"/>
            <a:ext cx="6182768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7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START: 4 min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579464" y="1551980"/>
            <a:ext cx="23481333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00"/>
              </a:spcBef>
              <a:buClrTx/>
              <a:defRPr b="1" cap="all" sz="7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How [This knowledge/training] has changed my life and my business…</a:t>
            </a:r>
          </a:p>
        </p:txBody>
      </p:sp>
      <p:sp>
        <p:nvSpPr>
          <p:cNvPr id="184" name="Shape 184"/>
          <p:cNvSpPr/>
          <p:nvPr/>
        </p:nvSpPr>
        <p:spPr>
          <a:xfrm>
            <a:off x="1598199" y="4950337"/>
            <a:ext cx="6311370" cy="663851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185" name="Shape 185"/>
          <p:cNvSpPr/>
          <p:nvPr/>
        </p:nvSpPr>
        <p:spPr>
          <a:xfrm>
            <a:off x="9164446" y="4950337"/>
            <a:ext cx="6311370" cy="663851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186" name="Shape 186"/>
          <p:cNvSpPr/>
          <p:nvPr/>
        </p:nvSpPr>
        <p:spPr>
          <a:xfrm>
            <a:off x="16730693" y="4950337"/>
            <a:ext cx="6311370" cy="663851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/>
          </a:p>
        </p:txBody>
      </p:sp>
      <p:sp>
        <p:nvSpPr>
          <p:cNvPr id="187" name="Shape 187"/>
          <p:cNvSpPr/>
          <p:nvPr/>
        </p:nvSpPr>
        <p:spPr>
          <a:xfrm>
            <a:off x="1556088" y="7399315"/>
            <a:ext cx="639559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4000">
                <a:solidFill>
                  <a:srgbClr val="FFFFFF"/>
                </a:solidFill>
              </a:defRPr>
            </a:pPr>
            <a:r>
              <a:t>Add Description/Photo/Image</a:t>
            </a:r>
          </a:p>
          <a:p>
            <a:pPr algn="ctr">
              <a:defRPr sz="4000">
                <a:solidFill>
                  <a:srgbClr val="FFFFFF"/>
                </a:solidFill>
              </a:defRPr>
            </a:pPr>
            <a:r>
              <a:t>of your Success and Lifestyle</a:t>
            </a:r>
          </a:p>
        </p:txBody>
      </p:sp>
      <p:sp>
        <p:nvSpPr>
          <p:cNvPr id="188" name="Shape 188"/>
          <p:cNvSpPr/>
          <p:nvPr/>
        </p:nvSpPr>
        <p:spPr>
          <a:xfrm>
            <a:off x="9143390" y="7399315"/>
            <a:ext cx="639559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4000">
                <a:solidFill>
                  <a:srgbClr val="FFFFFF"/>
                </a:solidFill>
              </a:defRPr>
            </a:pPr>
            <a:r>
              <a:t>Add Description/Photo/Image</a:t>
            </a:r>
          </a:p>
          <a:p>
            <a:pPr algn="ctr">
              <a:defRPr sz="4000">
                <a:solidFill>
                  <a:srgbClr val="FFFFFF"/>
                </a:solidFill>
              </a:defRPr>
            </a:pPr>
            <a:r>
              <a:t>of your Success and Lifestyle</a:t>
            </a:r>
          </a:p>
        </p:txBody>
      </p:sp>
      <p:sp>
        <p:nvSpPr>
          <p:cNvPr id="189" name="Shape 189"/>
          <p:cNvSpPr/>
          <p:nvPr/>
        </p:nvSpPr>
        <p:spPr>
          <a:xfrm>
            <a:off x="16688583" y="7399315"/>
            <a:ext cx="639559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4000">
                <a:solidFill>
                  <a:srgbClr val="FFFFFF"/>
                </a:solidFill>
              </a:defRPr>
            </a:pPr>
            <a:r>
              <a:t>Add Description/Photo/Image</a:t>
            </a:r>
          </a:p>
          <a:p>
            <a:pPr algn="ctr">
              <a:defRPr sz="4000">
                <a:solidFill>
                  <a:srgbClr val="FFFFFF"/>
                </a:solidFill>
              </a:defRPr>
            </a:pPr>
            <a:r>
              <a:t>of your Success and Lifestyle</a:t>
            </a:r>
          </a:p>
        </p:txBody>
      </p:sp>
      <p:sp>
        <p:nvSpPr>
          <p:cNvPr id="190" name="Shape 190"/>
          <p:cNvSpPr/>
          <p:nvPr/>
        </p:nvSpPr>
        <p:spPr>
          <a:xfrm>
            <a:off x="5704129" y="114414"/>
            <a:ext cx="14040985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6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DEMONSTRATE PROOF/OUTCOME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359384" y="1507444"/>
            <a:ext cx="14252898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buClr>
                <a:srgbClr val="FFFFFF"/>
              </a:buClr>
              <a:buFont typeface="Helvetica"/>
              <a:defRPr b="1" sz="8100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 Quick Recap of My Story…</a:t>
            </a:r>
          </a:p>
        </p:txBody>
      </p:sp>
      <p:sp>
        <p:nvSpPr>
          <p:cNvPr id="193" name="Shape 193"/>
          <p:cNvSpPr/>
          <p:nvPr/>
        </p:nvSpPr>
        <p:spPr>
          <a:xfrm>
            <a:off x="10259091" y="114414"/>
            <a:ext cx="493106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6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ADD STORY</a:t>
            </a:r>
          </a:p>
        </p:txBody>
      </p:sp>
      <p:sp>
        <p:nvSpPr>
          <p:cNvPr id="194" name="Shape 194"/>
          <p:cNvSpPr/>
          <p:nvPr/>
        </p:nvSpPr>
        <p:spPr>
          <a:xfrm>
            <a:off x="2257266" y="5321299"/>
            <a:ext cx="19869467" cy="307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b="1" sz="6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NOTE: This can take a few slides to share.</a:t>
            </a:r>
          </a:p>
          <a:p>
            <a:pPr algn="ctr">
              <a:defRPr b="1" sz="6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b="1" sz="65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Demonstrate WHY you are qualified to teach this.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263545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