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8ABA7"/>
    <a:srgbClr val="1A1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3768" autoAdjust="0"/>
  </p:normalViewPr>
  <p:slideViewPr>
    <p:cSldViewPr snapToGrid="0" snapToObjects="1">
      <p:cViewPr varScale="1">
        <p:scale>
          <a:sx n="101" d="100"/>
          <a:sy n="101" d="100"/>
        </p:scale>
        <p:origin x="200" y="46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0C86-FC36-D94E-9A2C-6252D58FB498}" type="datetime1">
              <a:rPr lang="en-US" smtClean="0"/>
              <a:t>7/20/17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68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FCD8-BC62-B64A-88A0-948330071BC2}" type="datetime1">
              <a:rPr lang="en-US" smtClean="0"/>
              <a:t>7/20/17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91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A0DD6-981C-E242-8CD2-A15FA36F1BAD}" type="datetime1">
              <a:rPr lang="en-US" smtClean="0"/>
              <a:t>7/20/17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1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F317-17F2-4E4A-9092-3E47FA271D80}" type="datetime1">
              <a:rPr lang="en-US" smtClean="0"/>
              <a:t>7/20/17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25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C3D1-4340-5C4D-AE01-00666CCB67DF}" type="datetime1">
              <a:rPr lang="en-US" smtClean="0"/>
              <a:t>7/20/17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6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1"/>
            <a:ext cx="4442460" cy="512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1"/>
            <a:ext cx="4442460" cy="512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14DA4-3D5A-CA47-AF36-BE129EFC1544}" type="datetime1">
              <a:rPr lang="en-US" smtClean="0"/>
              <a:t>7/20/17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69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9" y="1739795"/>
            <a:ext cx="4445953" cy="7250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9" y="2464859"/>
            <a:ext cx="4445953" cy="44781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372B-6D3D-6648-88AB-7DD285DDAC7B}" type="datetime1">
              <a:rPr lang="en-US" smtClean="0"/>
              <a:t>7/20/17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93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8650-239D-EB4A-A0CF-A3DFE9105A14}" type="datetime1">
              <a:rPr lang="en-US" smtClean="0"/>
              <a:t>7/20/17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28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D68AD-572A-944F-878C-0F9F2C7A5E03}" type="datetime1">
              <a:rPr lang="en-US" smtClean="0"/>
              <a:t>7/20/17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135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6"/>
            <a:ext cx="3309144" cy="13169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4" y="309457"/>
            <a:ext cx="5622926" cy="66335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" y="1626447"/>
            <a:ext cx="3309144" cy="5316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1210-C64A-2446-AA28-D1B57FE9C038}" type="datetime1">
              <a:rPr lang="en-US" smtClean="0"/>
              <a:t>7/20/17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6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9"/>
            <a:ext cx="6035040" cy="46634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ABBC9-A74F-684A-B982-5FDD23F86339}" type="datetime1">
              <a:rPr lang="en-US" smtClean="0"/>
              <a:t>7/20/17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73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1"/>
            <a:ext cx="9052560" cy="5129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D04EF-B2B2-A444-8DC6-55DD830F9588}" type="datetime1">
              <a:rPr lang="en-US" smtClean="0"/>
              <a:t>7/20/17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F5B4-FD10-8348-97C7-D183E8D2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86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5616" cy="7772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175" y="5207585"/>
            <a:ext cx="1860650" cy="186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39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18065" y="501310"/>
            <a:ext cx="3977403" cy="676769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KG All of Me"/>
                <a:cs typeface="KG All of Me"/>
              </a:rPr>
              <a:t>IEP Checklist</a:t>
            </a:r>
          </a:p>
          <a:p>
            <a:pPr algn="ctr"/>
            <a:endParaRPr lang="en-US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Student: </a:t>
            </a:r>
            <a:r>
              <a:rPr lang="en-US" sz="1400" dirty="0">
                <a:solidFill>
                  <a:schemeClr val="tx1"/>
                </a:solidFill>
                <a:cs typeface="KG Primary Penmanship"/>
              </a:rPr>
              <a:t>___________</a:t>
            </a:r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   Teacher: </a:t>
            </a:r>
            <a:r>
              <a:rPr lang="en-US" sz="1400" dirty="0">
                <a:solidFill>
                  <a:schemeClr val="tx1"/>
                </a:solidFill>
                <a:cs typeface="Calibri"/>
              </a:rPr>
              <a:t>________</a:t>
            </a:r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   Due: </a:t>
            </a:r>
            <a:r>
              <a:rPr lang="en-US" sz="1400" dirty="0">
                <a:solidFill>
                  <a:schemeClr val="tx1"/>
                </a:solidFill>
                <a:cs typeface="Calibri"/>
              </a:rPr>
              <a:t>_____</a:t>
            </a:r>
          </a:p>
          <a:p>
            <a:pPr algn="ctr"/>
            <a:endParaRPr lang="en-US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b="1" cap="small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Initial Prep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Teacher input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Parent input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Schedule meeting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Observe student in class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Complete probes/curriculum-based measures</a:t>
            </a:r>
          </a:p>
          <a:p>
            <a:endParaRPr lang="en-US" sz="800" dirty="0" smtClean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b="1" cap="small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Write Report</a:t>
            </a:r>
            <a:endParaRPr lang="en-US" sz="1400" b="1" cap="small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endParaRPr lang="en-US" sz="800" dirty="0" smtClean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b="1" cap="small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Before Meeting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Remind participants of </a:t>
            </a: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meeting</a:t>
            </a:r>
          </a:p>
          <a:p>
            <a:pPr marL="603504" lvl="2"/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Parent – Teacher - District Rep </a:t>
            </a:r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-</a:t>
            </a: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 Other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Print IEP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Print handouts</a:t>
            </a:r>
            <a:endParaRPr lang="en-US" sz="1400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endParaRPr lang="en-US" sz="800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b="1" cap="small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After Meeting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Lock </a:t>
            </a: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IEP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Turn in IEP</a:t>
            </a:r>
            <a:endParaRPr lang="en-US" sz="1400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Mail copy of IEP to parent/guardian</a:t>
            </a:r>
            <a:endParaRPr lang="en-US" sz="1400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Provide teacher with IEP at a Glance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Update data sheet</a:t>
            </a:r>
            <a:endParaRPr lang="en-US" sz="1400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endParaRPr lang="en-US" dirty="0" smtClean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b="1" cap="small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Notes</a:t>
            </a:r>
            <a:r>
              <a:rPr lang="en-US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:</a:t>
            </a:r>
            <a:endParaRPr lang="en-US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endParaRPr lang="en-US" dirty="0" smtClean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pPr algn="ctr"/>
            <a:endParaRPr lang="en-US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pPr algn="ctr"/>
            <a:endParaRPr lang="en-US" dirty="0">
              <a:solidFill>
                <a:schemeClr val="tx1"/>
              </a:solidFill>
              <a:latin typeface="KG Primary Penmanship"/>
              <a:cs typeface="KG Primary Penmanship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65021" y="486607"/>
            <a:ext cx="3960691" cy="676769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KG All of Me"/>
                <a:cs typeface="KG All of Me"/>
              </a:rPr>
              <a:t>IEP Checklist</a:t>
            </a:r>
          </a:p>
          <a:p>
            <a:pPr algn="ctr"/>
            <a:endParaRPr lang="en-US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Student: </a:t>
            </a:r>
            <a:r>
              <a:rPr lang="en-US" sz="1400" dirty="0">
                <a:solidFill>
                  <a:schemeClr val="tx1"/>
                </a:solidFill>
                <a:cs typeface="KG Primary Penmanship"/>
              </a:rPr>
              <a:t>___________</a:t>
            </a:r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   Teacher: </a:t>
            </a:r>
            <a:r>
              <a:rPr lang="en-US" sz="1400" dirty="0">
                <a:solidFill>
                  <a:schemeClr val="tx1"/>
                </a:solidFill>
                <a:cs typeface="Calibri"/>
              </a:rPr>
              <a:t>________</a:t>
            </a:r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   Due: </a:t>
            </a:r>
            <a:r>
              <a:rPr lang="en-US" sz="1400" dirty="0">
                <a:solidFill>
                  <a:schemeClr val="tx1"/>
                </a:solidFill>
                <a:cs typeface="Calibri"/>
              </a:rPr>
              <a:t>_____</a:t>
            </a:r>
          </a:p>
          <a:p>
            <a:pPr algn="ctr"/>
            <a:endParaRPr lang="en-US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b="1" cap="small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Initial Prep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Teacher input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Parent input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Schedule meeting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Observe student in class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Complete probes/curriculum-based measures</a:t>
            </a:r>
          </a:p>
          <a:p>
            <a:endParaRPr lang="en-US" sz="800" dirty="0" smtClean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b="1" cap="small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Write Report</a:t>
            </a:r>
            <a:endParaRPr lang="en-US" sz="1400" b="1" cap="small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endParaRPr lang="en-US" sz="800" dirty="0" smtClean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b="1" cap="small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Before Meeting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Remind participants of </a:t>
            </a: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meeting</a:t>
            </a:r>
          </a:p>
          <a:p>
            <a:pPr marL="603504" lvl="2"/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Parent – Teacher - District Rep </a:t>
            </a:r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-</a:t>
            </a: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 Other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Print IEP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Print handouts</a:t>
            </a:r>
            <a:endParaRPr lang="en-US" sz="1400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endParaRPr lang="en-US" sz="800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b="1" cap="small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After Meeting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>
                <a:solidFill>
                  <a:schemeClr val="tx1"/>
                </a:solidFill>
                <a:latin typeface="KG Primary Penmanship"/>
                <a:cs typeface="KG Primary Penmanship"/>
              </a:rPr>
              <a:t>Lock </a:t>
            </a: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IEP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Turn in IEP</a:t>
            </a:r>
            <a:endParaRPr lang="en-US" sz="1400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Mail copy of IEP to parent/guardian</a:t>
            </a:r>
            <a:endParaRPr lang="en-US" sz="1400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Provide teacher with IEP at a Glance</a:t>
            </a:r>
          </a:p>
          <a:p>
            <a:pPr marL="374904" lvl="1" indent="-228600">
              <a:buFont typeface="Courier New"/>
              <a:buChar char="o"/>
            </a:pPr>
            <a:r>
              <a:rPr lang="en-US" sz="1400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Update data sheet</a:t>
            </a:r>
            <a:endParaRPr lang="en-US" sz="1400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endParaRPr lang="en-US" dirty="0" smtClean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r>
              <a:rPr lang="en-US" sz="1400" b="1" cap="small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Notes</a:t>
            </a:r>
            <a:r>
              <a:rPr lang="en-US" dirty="0" smtClean="0">
                <a:solidFill>
                  <a:schemeClr val="tx1"/>
                </a:solidFill>
                <a:latin typeface="KG Primary Penmanship"/>
                <a:cs typeface="KG Primary Penmanship"/>
              </a:rPr>
              <a:t>:</a:t>
            </a:r>
            <a:endParaRPr lang="en-US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endParaRPr lang="en-US" dirty="0" smtClean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pPr algn="ctr"/>
            <a:endParaRPr lang="en-US" dirty="0">
              <a:solidFill>
                <a:schemeClr val="tx1"/>
              </a:solidFill>
              <a:latin typeface="KG Primary Penmanship"/>
              <a:cs typeface="KG Primary Penmanship"/>
            </a:endParaRPr>
          </a:p>
          <a:p>
            <a:pPr algn="ctr"/>
            <a:endParaRPr lang="en-US" dirty="0">
              <a:solidFill>
                <a:schemeClr val="tx1"/>
              </a:solidFill>
              <a:latin typeface="KG Primary Penmanship"/>
              <a:cs typeface="KG Primary Penmanship"/>
            </a:endParaRPr>
          </a:p>
        </p:txBody>
      </p:sp>
    </p:spTree>
    <p:extLst>
      <p:ext uri="{BB962C8B-B14F-4D97-AF65-F5344CB8AC3E}">
        <p14:creationId xmlns:p14="http://schemas.microsoft.com/office/powerpoint/2010/main" val="214283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49787"/>
      </a:hlink>
      <a:folHlink>
        <a:srgbClr val="FC9A9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175</TotalTime>
  <Words>142</Words>
  <Application>Microsoft Macintosh PowerPoint</Application>
  <PresentationFormat>Custom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Courier New</vt:lpstr>
      <vt:lpstr>KG All of Me</vt:lpstr>
      <vt:lpstr>KG Primary Penmanship</vt:lpstr>
      <vt:lpstr>Arial</vt:lpstr>
      <vt:lpstr>Default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Marisha McGrorty</dc:creator>
  <cp:lastModifiedBy>Marisha McGrorty</cp:lastModifiedBy>
  <cp:revision>28</cp:revision>
  <cp:lastPrinted>2016-03-27T23:46:21Z</cp:lastPrinted>
  <dcterms:created xsi:type="dcterms:W3CDTF">2016-03-27T23:11:33Z</dcterms:created>
  <dcterms:modified xsi:type="dcterms:W3CDTF">2017-07-20T20:57:55Z</dcterms:modified>
</cp:coreProperties>
</file>