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AF787-220F-43A4-9BB6-D4DA9AB774A9}" type="datetimeFigureOut">
              <a:rPr lang="en-US" smtClean="0"/>
              <a:t>12/12/2015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AD237-3D2D-4C5C-8311-86D19E3619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6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AF787-220F-43A4-9BB6-D4DA9AB774A9}" type="datetimeFigureOut">
              <a:rPr lang="en-US" smtClean="0"/>
              <a:t>12/12/2015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BAD237-3D2D-4C5C-8311-86D19E3619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448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Do I like Stripes?" panose="02000000000000000000" pitchFamily="2" charset="0"/>
              </a:rPr>
              <a:t>SUCCESSFUL PEOPLE</a:t>
            </a:r>
            <a:endParaRPr lang="en-US" dirty="0">
              <a:latin typeface="Do I like Stripes?" panose="02000000000000000000" pitchFamily="2" charset="0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6374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7200" smtClean="0">
                <a:latin typeface="Arial" panose="020B0604020202020204" pitchFamily="34" charset="0"/>
                <a:ea typeface="Calibri" panose="020F0502020204030204" pitchFamily="34" charset="0"/>
              </a:rPr>
              <a:t>Successful people are resilient.</a:t>
            </a:r>
            <a:endParaRPr lang="en-US" sz="7200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4611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ctr"/>
            <a:r>
              <a:rPr lang="en-US" sz="4000" smtClean="0"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</a:rPr>
              <a:t>Successful people learn to network. </a:t>
            </a:r>
            <a:endParaRPr lang="en-US" sz="4000" dirty="0">
              <a:latin typeface="Arimo" panose="020B0604020202020204" pitchFamily="34" charset="0"/>
              <a:ea typeface="Arimo" panose="020B0604020202020204" pitchFamily="34" charset="0"/>
              <a:cs typeface="Arimo" panose="020B0604020202020204" pitchFamily="34" charset="0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1961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8521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</a:rPr>
              <a:t>End Slide </a:t>
            </a:r>
            <a:endParaRPr lang="en-US" dirty="0">
              <a:latin typeface="Arimo" panose="020B0604020202020204" pitchFamily="34" charset="0"/>
              <a:ea typeface="Arimo" panose="020B0604020202020204" pitchFamily="34" charset="0"/>
              <a:cs typeface="Arimo" panose="020B0604020202020204" pitchFamily="34" charset="0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9917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</a:rPr>
              <a:t>YOUR TITLE Font Arimo 44</a:t>
            </a:r>
            <a:endParaRPr lang="en-US" dirty="0">
              <a:latin typeface="Arimo" panose="020B0604020202020204" pitchFamily="34" charset="0"/>
              <a:ea typeface="Arimo" panose="020B0604020202020204" pitchFamily="34" charset="0"/>
              <a:cs typeface="Arimo" panose="020B0604020202020204" pitchFamily="34" charset="0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9047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smtClean="0"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</a:rPr>
              <a:t>Successful people take time to analyze their life. </a:t>
            </a:r>
            <a:endParaRPr lang="en-US" sz="5400" dirty="0">
              <a:latin typeface="Arimo" panose="020B0604020202020204" pitchFamily="34" charset="0"/>
              <a:ea typeface="Arimo" panose="020B0604020202020204" pitchFamily="34" charset="0"/>
              <a:cs typeface="Arimo" panose="020B0604020202020204" pitchFamily="34" charset="0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8455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0957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0483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ctr"/>
            <a:r>
              <a:rPr lang="en-US" sz="4000" smtClean="0"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</a:rPr>
              <a:t>Successful people associate with like-minded people. </a:t>
            </a:r>
            <a:r>
              <a:rPr lang="en-US" smtClean="0"/>
              <a:t/>
            </a:r>
            <a:br>
              <a:rPr lang="en-US" smtClean="0"/>
            </a:b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5809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1967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74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8435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</Words>
  <Application>Microsoft Office PowerPoint</Application>
  <PresentationFormat>On-screen Show (4:3)</PresentationFormat>
  <Paragraphs>7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Arimo</vt:lpstr>
      <vt:lpstr>Calibri</vt:lpstr>
      <vt:lpstr>Calibri Light</vt:lpstr>
      <vt:lpstr>Do I like Stripes?</vt:lpstr>
      <vt:lpstr>Office Theme</vt:lpstr>
      <vt:lpstr>SUCCESSFUL PEOPLE</vt:lpstr>
      <vt:lpstr>YOUR TITLE Font Arimo 44</vt:lpstr>
      <vt:lpstr>Successful people take time to analyze their life. </vt:lpstr>
      <vt:lpstr>PowerPoint Presentation</vt:lpstr>
      <vt:lpstr>PowerPoint Presentation</vt:lpstr>
      <vt:lpstr>Successful people associate with like-minded people.  </vt:lpstr>
      <vt:lpstr>PowerPoint Presentation</vt:lpstr>
      <vt:lpstr>PowerPoint Presentation</vt:lpstr>
      <vt:lpstr>PowerPoint Presentation</vt:lpstr>
      <vt:lpstr>Successful people are resilient.</vt:lpstr>
      <vt:lpstr>Successful people learn to network. </vt:lpstr>
      <vt:lpstr>PowerPoint Presentation</vt:lpstr>
      <vt:lpstr>End Slide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SUCCESSFUL PEOPLE</dc:title>
  <dc:creator>Betty Sherrard</dc:creator>
  <cp:lastModifiedBy>Betty Sherrard</cp:lastModifiedBy>
  <cp:revision>1</cp:revision>
  <dcterms:created xsi:type="dcterms:W3CDTF">2015-12-13T01:36:41Z</dcterms:created>
  <dcterms:modified xsi:type="dcterms:W3CDTF">2015-12-13T01:36:41Z</dcterms:modified>
</cp:coreProperties>
</file>