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9" r:id="rId1"/>
    <p:sldMasterId id="2147483694" r:id="rId2"/>
    <p:sldMasterId id="2147483696" r:id="rId3"/>
    <p:sldMasterId id="2147483701" r:id="rId4"/>
    <p:sldMasterId id="2147483703" r:id="rId5"/>
  </p:sldMasterIdLst>
  <p:notesMasterIdLst>
    <p:notesMasterId r:id="rId41"/>
  </p:notesMasterIdLst>
  <p:handoutMasterIdLst>
    <p:handoutMasterId r:id="rId42"/>
  </p:handoutMasterIdLst>
  <p:sldIdLst>
    <p:sldId id="418" r:id="rId6"/>
    <p:sldId id="384" r:id="rId7"/>
    <p:sldId id="420" r:id="rId8"/>
    <p:sldId id="419" r:id="rId9"/>
    <p:sldId id="385" r:id="rId10"/>
    <p:sldId id="386" r:id="rId11"/>
    <p:sldId id="393" r:id="rId12"/>
    <p:sldId id="387" r:id="rId13"/>
    <p:sldId id="388" r:id="rId14"/>
    <p:sldId id="389" r:id="rId15"/>
    <p:sldId id="390" r:id="rId16"/>
    <p:sldId id="391" r:id="rId17"/>
    <p:sldId id="392" r:id="rId18"/>
    <p:sldId id="395" r:id="rId19"/>
    <p:sldId id="394" r:id="rId20"/>
    <p:sldId id="396" r:id="rId21"/>
    <p:sldId id="397" r:id="rId22"/>
    <p:sldId id="398" r:id="rId23"/>
    <p:sldId id="399" r:id="rId24"/>
    <p:sldId id="401" r:id="rId25"/>
    <p:sldId id="415" r:id="rId26"/>
    <p:sldId id="402" r:id="rId27"/>
    <p:sldId id="403" r:id="rId28"/>
    <p:sldId id="404" r:id="rId29"/>
    <p:sldId id="405" r:id="rId30"/>
    <p:sldId id="406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16" r:id="rId39"/>
    <p:sldId id="417" r:id="rId40"/>
  </p:sldIdLst>
  <p:sldSz cx="12192000" cy="6858000"/>
  <p:notesSz cx="6858000" cy="9144000"/>
  <p:embeddedFontLst>
    <p:embeddedFont>
      <p:font typeface="Noto Sans" panose="020B0502040504020204" pitchFamily="34" charset="0"/>
      <p:regular r:id="rId43"/>
      <p:bold r:id="rId44"/>
      <p:italic r:id="rId45"/>
      <p:boldItalic r:id="rId46"/>
    </p:embeddedFont>
    <p:embeddedFont>
      <p:font typeface="Noto Serif" panose="02020502060505020204" pitchFamily="18" charset="0"/>
      <p:regular r:id="rId47"/>
      <p:bold r:id="rId48"/>
      <p:italic r:id="rId49"/>
      <p:boldItalic r:id="rId50"/>
    </p:embeddedFont>
    <p:embeddedFont>
      <p:font typeface="Poppins" pitchFamily="2" charset="77"/>
      <p:regular r:id="rId51"/>
      <p:bold r:id="rId52"/>
      <p:italic r:id="rId53"/>
      <p:boldItalic r:id="rId54"/>
    </p:embeddedFont>
    <p:embeddedFont>
      <p:font typeface="Poppins Medium" pitchFamily="2" charset="77"/>
      <p:regular r:id="rId55"/>
      <p:italic r:id="rId56"/>
    </p:embeddedFont>
    <p:embeddedFont>
      <p:font typeface="Poppins SemiBold" pitchFamily="2" charset="77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6D3A"/>
    <a:srgbClr val="135EAC"/>
    <a:srgbClr val="F4A743"/>
    <a:srgbClr val="F9F7F5"/>
    <a:srgbClr val="F0F5E5"/>
    <a:srgbClr val="B6D78E"/>
    <a:srgbClr val="283D1F"/>
    <a:srgbClr val="D5E7F6"/>
    <a:srgbClr val="FFFFFF"/>
    <a:srgbClr val="DBE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2" autoAdjust="0"/>
    <p:restoredTop sz="89790"/>
  </p:normalViewPr>
  <p:slideViewPr>
    <p:cSldViewPr snapToGrid="0">
      <p:cViewPr varScale="1">
        <p:scale>
          <a:sx n="98" d="100"/>
          <a:sy n="98" d="100"/>
        </p:scale>
        <p:origin x="608" y="200"/>
      </p:cViewPr>
      <p:guideLst>
        <p:guide orient="horz" pos="15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510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E98EE7-A413-76FA-B3C6-FDDAEFD409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FFEC0-85F5-058F-E533-BAEB689B43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173DE-13B9-44A6-8208-330DFBC7A163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297660-BEE6-36B3-9D0B-99E92C1C52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C603C-34BE-802C-EEB8-82BE34FD0F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3F7A0-9ECC-43A2-8BCD-F3AF3C937E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22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CEA2D-4118-406F-B1A0-530BF9A0BC40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D6AB6-66D9-4BB1-8165-4782942CD7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024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79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AE565-F1DF-4DE0-F54E-774D231CF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777083-FC60-55CA-16A7-10B3876936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56B565-9A11-54DD-D5B1-3084C5FFE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9EB94-6758-D04D-D9BF-BCEC745D9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17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A6389-D1E1-DFF3-1241-A682D79A7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2AD6EE-6062-236A-EE0F-345037C75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05FE5B-2D6F-5803-E2CB-6667917E4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4946E-6076-8297-5840-1FA9DB1E4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53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A6241-5BFF-E155-72A4-C913C11D6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DCA6C0-3EF1-CFC2-871E-2571929DA8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7E967-CF38-9D58-7B1C-452AC7EA2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2AFB3-8B9B-9CEE-07DA-B98B109E0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697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D0F31-7F6F-FDCA-D525-EC8728F44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51EC6-4AEE-BADB-67BB-692F40240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958A4-9B5C-C933-4A49-577057A66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5A060-70D6-C8EE-1ECC-91A13EA88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83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450EC-E37B-93E6-734D-F1420F999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D8C09-2D87-31E0-0338-311CF850C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9CD071-87B2-EE79-60E9-86C5A82DE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4DB03-7954-9289-E52A-20C530591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6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504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8FE02-003B-7CFD-E81C-AC9570B7F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5D70DB-A471-A2F7-D12B-4C4FE31C1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B77FD6-7AD0-ECDC-2FF7-AC01D27D7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A49C8-F84D-C312-B5DA-BC2074CD38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5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F7AB8-2B15-4FEB-5274-0DF0091EF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0F830-E5AB-372B-9F60-9162045F5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950FF-BA34-915B-C179-B7905F616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36AE7-5BA9-F79F-7BBF-15973A1A0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79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1FD1D-D1BE-CA14-7617-983499BD4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C34F3-C2F1-F579-379B-00E7BFBD5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4CD3E-F97A-304C-1CAE-8BE9599493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9FBD0-F26D-043F-11FE-CFDF95B12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62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ABB62-4674-C41F-E63F-2185CE731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52D7A4-055D-2BC4-933C-A3FC7E135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65C8D-7F79-4549-B000-7E53A76D6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ED983-C76E-4782-B8A9-AF3B83713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59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78533-C7CD-D1E5-2C1E-0A62F3568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110C25-C143-0F29-655E-921595507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E84FD4-BB98-57E1-520B-676F5FA56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030D3-A2E9-7611-955F-73A5EB653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68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E4B77-003B-C20F-4931-A28544FD3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4F000-1087-D980-1D68-AAC8F62EC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7B0F2-DF6F-BA05-8E2C-E71D822FA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74836-7DE2-181C-7D09-A5DC7B7CA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8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5C70-6469-8DEA-4569-39153EE2A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A6714-952B-F592-2EB9-550A08AA4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57CB20-D69F-E4B7-62BA-9EB2D8816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573AA-B74C-2732-03BE-4EE449C33F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1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23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1CEC4-AD13-02F1-2004-E2D617855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09179-A943-647F-086B-217FE84CA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7AF3-4859-6DCB-67B3-BC25F4D7A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155380-A2ED-687E-C296-287D685DA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859475-25C2-CB38-C4F1-3D60C2F65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87AEDB-7F3D-37EC-3B77-609D5154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340EA4-A738-25E0-A541-B51F8E2DF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C65090-FC9C-A329-B8A2-092321E2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7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64FE7-6047-4F89-7053-0F429FFB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22A935-7661-7BF1-077D-25D692089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2293F-3408-63C7-611A-3E5CFDB3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C34AF-1637-C9E3-0C3F-6C32A52C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93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676E1C-D61D-C61E-2FC3-AE69C5604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4C2EF-4144-A5A0-82BF-DB0532C0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804D6-90FE-6299-CB1B-B5BBD39C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40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0349-A51C-3BDB-9BB0-21A7C44A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1687C-5F63-D745-A722-9EB2C9388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8A23B-7E83-DEA6-4377-6C29B8623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5AE10-D742-3C11-C9FD-98D518F84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C42C6-9442-1AAC-3120-14F9473F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CA515-D0FF-882F-9D05-578EEF72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23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0A76-9FB9-1691-14FF-D38A56D99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4C88D2-9117-66BC-F8EC-A7095BF373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AE707-787F-AE37-DF56-4C0B543C9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EE92F-A306-7A7B-0E12-3CD001FF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E8FA6-2110-3527-3496-D493321F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57384-0C24-2804-0354-51F86631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63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56B0-4B2A-017C-76D4-B9B8B3EFB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05C3FF-D6B0-FCCE-FFFF-C59939ACB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4FA09-0F01-A80A-5D80-08A0384D1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1E316-1A6A-50C2-E0EA-5C024CF0C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E3AE7-F97F-27DD-EE0A-49DCC53A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58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8644DE-C7B6-D584-121A-B3907694A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E5E02-63EC-165B-A87E-5ACCB5032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1BBFD-D85A-C5B7-BBDE-036D5C4C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A9018-7155-8A72-592F-5D5BE0B3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8DE43-32D1-DA52-5141-1A33AAC9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96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A0F3-1ABC-1833-1065-9543F6F5D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206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A0F3-1ABC-1833-1065-9543F6F5D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0555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723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23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48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0097-BDB0-2467-25C7-9AF08F35F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96719-8FB6-4C76-1B35-BC565C57E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55860-2788-C176-C62F-52644A13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DCA3-0898-C806-2C29-831F3ED11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46F4A-8066-E96A-74A0-CD09DAB3B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4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1C7E-2BC9-4476-CD0F-7083EDF0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7D359-585B-CAA8-D58B-A0BCF8CDC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915C6-0594-8B8D-2D6D-1CBF6F89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F6B5A-C7F3-3204-DF6A-2B5696C64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1B287-3031-FB87-DEA8-4DDCF246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42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69750-7C11-438B-F5B9-C070988E3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FE311-3B91-8C8E-93F6-2ABDBB8F5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28DF8-9C79-6F3E-8129-9EC71037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BF124-775E-A6E9-908E-1D9E1F19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7D711-2F4A-E98D-4600-70EB413A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04A3F-9380-3EF3-6EF5-847D8374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06BD7-2454-85EE-27E4-950BF90FD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41277-D0F1-0455-476E-CC31A3998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4F756-CB0C-E0B1-D326-CFA31699E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8154D-383E-F158-C7F4-C52E87D79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A71FB-5D87-A41A-AFE5-BD2CD2D0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94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7;p1" descr="A green and black logo">
            <a:extLst>
              <a:ext uri="{FF2B5EF4-FFF2-40B4-BE49-F238E27FC236}">
                <a16:creationId xmlns:a16="http://schemas.microsoft.com/office/drawing/2014/main" id="{4E6B1689-2111-E647-E3E0-D9BE40B70FAF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67804"/>
            <a:ext cx="1329754" cy="291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25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5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13716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90A891F-8084-374A-58CC-0AC0CEE027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oogle Shape;87;p1" descr="A green and black logo">
            <a:extLst>
              <a:ext uri="{FF2B5EF4-FFF2-40B4-BE49-F238E27FC236}">
                <a16:creationId xmlns:a16="http://schemas.microsoft.com/office/drawing/2014/main" id="{ED0CEAC4-1764-45CB-327E-E32CCF4C3E95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95797"/>
            <a:ext cx="1329754" cy="29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A2E0C-6268-AABC-6681-B5EC232E76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928" y="6267804"/>
            <a:ext cx="1024958" cy="3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0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5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13716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90A891F-8084-374A-58CC-0AC0CEE027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0" y="6036906"/>
            <a:ext cx="12192000" cy="821094"/>
          </a:xfrm>
          <a:prstGeom prst="rect">
            <a:avLst/>
          </a:prstGeom>
        </p:spPr>
      </p:pic>
      <p:pic>
        <p:nvPicPr>
          <p:cNvPr id="2" name="Google Shape;87;p1" descr="A green and black logo">
            <a:extLst>
              <a:ext uri="{FF2B5EF4-FFF2-40B4-BE49-F238E27FC236}">
                <a16:creationId xmlns:a16="http://schemas.microsoft.com/office/drawing/2014/main" id="{48469A3F-69A2-6BEA-5CC1-31B0D3291CF0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95797"/>
            <a:ext cx="1329754" cy="29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E1A55-248C-ED9A-BF8A-D8B4F21DC2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928" y="6267804"/>
            <a:ext cx="1024958" cy="3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7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5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13716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gradient&#10;&#10;AI-generated content may be incorrect.">
            <a:extLst>
              <a:ext uri="{FF2B5EF4-FFF2-40B4-BE49-F238E27FC236}">
                <a16:creationId xmlns:a16="http://schemas.microsoft.com/office/drawing/2014/main" id="{D02C92F3-01C8-B411-1ED7-FD3839DA1B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417443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EA68FC-2AF4-2FB8-FFBD-C5FFC93DD9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928" y="6267804"/>
            <a:ext cx="1024958" cy="336142"/>
          </a:xfrm>
          <a:prstGeom prst="rect">
            <a:avLst/>
          </a:prstGeom>
        </p:spPr>
      </p:pic>
      <p:pic>
        <p:nvPicPr>
          <p:cNvPr id="5" name="Google Shape;87;p1" descr="A green and black logo">
            <a:extLst>
              <a:ext uri="{FF2B5EF4-FFF2-40B4-BE49-F238E27FC236}">
                <a16:creationId xmlns:a16="http://schemas.microsoft.com/office/drawing/2014/main" id="{11D27176-7AFA-A38E-1713-93A6026ED903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95797"/>
            <a:ext cx="1329754" cy="291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28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5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13716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740A49-3CDB-BD7E-3479-B28CC68FE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83752-3048-70E0-0B33-484260648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69956-4672-424E-A63F-D18BADD56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3C9DCB-1A54-A247-884F-DB26C19F047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1703B-FB21-0F92-7880-EBD2A48E0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41077-8240-FC78-FF0A-BBC9DBC94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6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01A54-1E80-B96A-1F8A-45DD9053C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2D1411D-4520-56E6-2B5F-A096F0649E69}"/>
              </a:ext>
            </a:extLst>
          </p:cNvPr>
          <p:cNvSpPr/>
          <p:nvPr/>
        </p:nvSpPr>
        <p:spPr>
          <a:xfrm>
            <a:off x="605118" y="4000914"/>
            <a:ext cx="8122024" cy="927847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F5E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884D36-0D47-27D1-8964-A19EECA34671}"/>
              </a:ext>
            </a:extLst>
          </p:cNvPr>
          <p:cNvSpPr txBox="1"/>
          <p:nvPr/>
        </p:nvSpPr>
        <p:spPr>
          <a:xfrm>
            <a:off x="826208" y="4141671"/>
            <a:ext cx="725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3600" dirty="0">
                <a:solidFill>
                  <a:srgbClr val="486D3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Getting New Promoters Started!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8260F-6659-EC6B-FCCD-63E9AAE28345}"/>
              </a:ext>
            </a:extLst>
          </p:cNvPr>
          <p:cNvSpPr txBox="1"/>
          <p:nvPr/>
        </p:nvSpPr>
        <p:spPr>
          <a:xfrm>
            <a:off x="826208" y="1929240"/>
            <a:ext cx="7900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Most Important 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Aspect to Building Your Business</a:t>
            </a:r>
            <a:endParaRPr lang="en-US" sz="4800" dirty="0">
              <a:solidFill>
                <a:srgbClr val="486D3A"/>
              </a:solidFill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7846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B632A-492A-8EFC-02E5-145AF4A62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42DE8C-5B3F-6DFC-53C3-DD770E17DCCC}"/>
              </a:ext>
            </a:extLst>
          </p:cNvPr>
          <p:cNvSpPr/>
          <p:nvPr/>
        </p:nvSpPr>
        <p:spPr>
          <a:xfrm>
            <a:off x="0" y="5056909"/>
            <a:ext cx="12192000" cy="1801091"/>
          </a:xfrm>
          <a:prstGeom prst="rect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39C1E777-8D0E-3ADD-728F-FC3CE42B4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1" y="1006049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647BF8-49E2-00C7-A3F8-4D561FC14897}"/>
              </a:ext>
            </a:extLst>
          </p:cNvPr>
          <p:cNvSpPr txBox="1"/>
          <p:nvPr/>
        </p:nvSpPr>
        <p:spPr>
          <a:xfrm>
            <a:off x="2499660" y="1282312"/>
            <a:ext cx="3267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Extra 10% </a:t>
            </a:r>
            <a:br>
              <a:rPr lang="en-US" sz="2400" dirty="0"/>
            </a:br>
            <a:r>
              <a:rPr lang="en-US" sz="2400" dirty="0"/>
              <a:t>Smart Start Discount</a:t>
            </a:r>
            <a:r>
              <a:rPr lang="en-US" sz="2400" baseline="30000" dirty="0"/>
              <a:t>*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38EC4E-6C50-5AA7-A247-C26C8A671FD7}"/>
              </a:ext>
            </a:extLst>
          </p:cNvPr>
          <p:cNvSpPr txBox="1"/>
          <p:nvPr/>
        </p:nvSpPr>
        <p:spPr>
          <a:xfrm>
            <a:off x="6339910" y="1282312"/>
            <a:ext cx="25621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250 PV FREE </a:t>
            </a:r>
            <a:br>
              <a:rPr lang="en-US" sz="2400" dirty="0"/>
            </a:br>
            <a:r>
              <a:rPr lang="en-US" sz="2400" dirty="0"/>
              <a:t>Product Bundle</a:t>
            </a:r>
          </a:p>
          <a:p>
            <a:pPr algn="ctr"/>
            <a:r>
              <a:rPr lang="en-US" i="1" dirty="0"/>
              <a:t>($858 Retail Value)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933F5F-F6F7-9E26-2B11-228EC1692BE3}"/>
              </a:ext>
            </a:extLst>
          </p:cNvPr>
          <p:cNvSpPr txBox="1"/>
          <p:nvPr/>
        </p:nvSpPr>
        <p:spPr>
          <a:xfrm>
            <a:off x="5830573" y="1485455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0D1431-91C8-5515-C3F2-12106B72DD71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1E980A36-3BF0-3023-3AC3-3FF523527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55" y="1440956"/>
            <a:ext cx="1258548" cy="1258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9EE9B1-0D46-0D82-178D-6A46D6AFE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471" y="2913910"/>
            <a:ext cx="11192455" cy="3113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4FE61B-C566-E6B6-28D1-901D2411C3C6}"/>
              </a:ext>
            </a:extLst>
          </p:cNvPr>
          <p:cNvSpPr txBox="1"/>
          <p:nvPr/>
        </p:nvSpPr>
        <p:spPr>
          <a:xfrm>
            <a:off x="9474576" y="1282312"/>
            <a:ext cx="256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FREE </a:t>
            </a:r>
            <a:br>
              <a:rPr lang="en-US" sz="2400" dirty="0"/>
            </a:br>
            <a:r>
              <a:rPr lang="en-US" sz="2400" dirty="0"/>
              <a:t>Impact Summit Ticket</a:t>
            </a:r>
            <a:r>
              <a:rPr lang="en-US" sz="2400" baseline="30000" dirty="0"/>
              <a:t>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53AF93-1D9F-5A1F-C1B9-9294355F3A2E}"/>
              </a:ext>
            </a:extLst>
          </p:cNvPr>
          <p:cNvSpPr txBox="1"/>
          <p:nvPr/>
        </p:nvSpPr>
        <p:spPr>
          <a:xfrm>
            <a:off x="8965239" y="1485455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D34DB-A7F0-130E-5FB6-E06D480DF179}"/>
              </a:ext>
            </a:extLst>
          </p:cNvPr>
          <p:cNvSpPr txBox="1"/>
          <p:nvPr/>
        </p:nvSpPr>
        <p:spPr>
          <a:xfrm>
            <a:off x="153645" y="6202654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*Smart Start Discount is calculated as a percentage of total BV of your order. Instead of receiving this amount in your </a:t>
            </a:r>
            <a:br>
              <a:rPr lang="en-US" sz="800" dirty="0"/>
            </a:br>
            <a:r>
              <a:rPr lang="en-US" sz="800" dirty="0"/>
              <a:t>  monthly bonus check, you’ll receive it as an upfront discount on your qualifying Smart Start order.</a:t>
            </a:r>
            <a:br>
              <a:rPr lang="en-US" sz="800" dirty="0"/>
            </a:br>
            <a:r>
              <a:rPr lang="en-US" sz="800" dirty="0"/>
              <a:t>  250-499 PV = 3%, 500-599 PV = 5%, 1,000-1,999 PV = 10% discount, 2,000-3,999 PV = 15% discount, 4,000+ PV = 20% discount</a:t>
            </a:r>
          </a:p>
          <a:p>
            <a:r>
              <a:rPr lang="en-US" sz="800" dirty="0"/>
              <a:t>†Free Impact Summit tickets are non transferrable.</a:t>
            </a:r>
          </a:p>
        </p:txBody>
      </p:sp>
    </p:spTree>
    <p:extLst>
      <p:ext uri="{BB962C8B-B14F-4D97-AF65-F5344CB8AC3E}">
        <p14:creationId xmlns:p14="http://schemas.microsoft.com/office/powerpoint/2010/main" val="3420747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413A7-90A6-269E-9E12-A10DFF7BD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E755C7-89E1-4056-1A2D-D8E58D1008A8}"/>
              </a:ext>
            </a:extLst>
          </p:cNvPr>
          <p:cNvSpPr/>
          <p:nvPr/>
        </p:nvSpPr>
        <p:spPr>
          <a:xfrm>
            <a:off x="0" y="5056909"/>
            <a:ext cx="12192000" cy="1801091"/>
          </a:xfrm>
          <a:prstGeom prst="rect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screenshot of a phone&#10;&#10;AI-generated content may be incorrect.">
            <a:extLst>
              <a:ext uri="{FF2B5EF4-FFF2-40B4-BE49-F238E27FC236}">
                <a16:creationId xmlns:a16="http://schemas.microsoft.com/office/drawing/2014/main" id="{FD7F9B2D-484E-2B25-D797-EBA2B28CC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31" y="3042237"/>
            <a:ext cx="7772400" cy="2770742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297E037-0DAA-42ED-36E9-18C0095AA19B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4E15D1-2FE6-3427-6F93-A560C12F4BF8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C5FFCEE2-DD92-4624-C878-305EA6780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1" y="1006049"/>
            <a:ext cx="1952896" cy="276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F5A942-D818-5138-A5C0-D6A1A1586BB7}"/>
              </a:ext>
            </a:extLst>
          </p:cNvPr>
          <p:cNvSpPr txBox="1"/>
          <p:nvPr/>
        </p:nvSpPr>
        <p:spPr>
          <a:xfrm>
            <a:off x="2499660" y="1282312"/>
            <a:ext cx="3267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Extra 10% </a:t>
            </a:r>
            <a:br>
              <a:rPr lang="en-US" sz="2400" dirty="0"/>
            </a:br>
            <a:r>
              <a:rPr lang="en-US" sz="2400" dirty="0"/>
              <a:t>Smart Start Discount</a:t>
            </a:r>
            <a:r>
              <a:rPr lang="en-US" sz="2400" baseline="30000" dirty="0"/>
              <a:t>*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4B7C2-02D9-23D2-4B98-2A3A729D0AA8}"/>
              </a:ext>
            </a:extLst>
          </p:cNvPr>
          <p:cNvSpPr txBox="1"/>
          <p:nvPr/>
        </p:nvSpPr>
        <p:spPr>
          <a:xfrm>
            <a:off x="6339910" y="1282312"/>
            <a:ext cx="25621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250 PV FREE </a:t>
            </a:r>
            <a:br>
              <a:rPr lang="en-US" sz="2400" dirty="0"/>
            </a:br>
            <a:r>
              <a:rPr lang="en-US" sz="2400" dirty="0"/>
              <a:t>Product Bundle</a:t>
            </a:r>
          </a:p>
          <a:p>
            <a:pPr algn="ctr"/>
            <a:r>
              <a:rPr lang="en-US" i="1" dirty="0"/>
              <a:t>($858 Retail Value)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837A8-F1F6-20A0-B98D-F1F64B07AD02}"/>
              </a:ext>
            </a:extLst>
          </p:cNvPr>
          <p:cNvSpPr txBox="1"/>
          <p:nvPr/>
        </p:nvSpPr>
        <p:spPr>
          <a:xfrm>
            <a:off x="5830573" y="1485455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pic>
        <p:nvPicPr>
          <p:cNvPr id="10" name="Picture 9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7CF35579-6974-BABD-1745-D11659F2C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55" y="1440956"/>
            <a:ext cx="1258548" cy="12585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EDFF51-1C39-40CA-86DE-F27F2A3384C9}"/>
              </a:ext>
            </a:extLst>
          </p:cNvPr>
          <p:cNvSpPr txBox="1"/>
          <p:nvPr/>
        </p:nvSpPr>
        <p:spPr>
          <a:xfrm>
            <a:off x="9474576" y="1282312"/>
            <a:ext cx="256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FREE </a:t>
            </a:r>
            <a:br>
              <a:rPr lang="en-US" sz="2400" dirty="0"/>
            </a:br>
            <a:r>
              <a:rPr lang="en-US" sz="2400" dirty="0"/>
              <a:t>Impact Summit Ticket</a:t>
            </a:r>
            <a:r>
              <a:rPr lang="en-US" sz="2400" baseline="30000" dirty="0"/>
              <a:t>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F894BC-EDCC-E259-92F6-09754EE8ACE3}"/>
              </a:ext>
            </a:extLst>
          </p:cNvPr>
          <p:cNvSpPr txBox="1"/>
          <p:nvPr/>
        </p:nvSpPr>
        <p:spPr>
          <a:xfrm>
            <a:off x="8965239" y="1485455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3FA41-A51D-5B20-1093-D89458F4E161}"/>
              </a:ext>
            </a:extLst>
          </p:cNvPr>
          <p:cNvSpPr txBox="1"/>
          <p:nvPr/>
        </p:nvSpPr>
        <p:spPr>
          <a:xfrm>
            <a:off x="153645" y="6202654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*Smart Start Discount is calculated as a percentage of total BV of your order. Instead of receiving this amount in your </a:t>
            </a:r>
            <a:br>
              <a:rPr lang="en-US" sz="800" dirty="0"/>
            </a:br>
            <a:r>
              <a:rPr lang="en-US" sz="800" dirty="0"/>
              <a:t>  monthly bonus check, you’ll receive it as an upfront discount on your qualifying Smart Start order.</a:t>
            </a:r>
            <a:br>
              <a:rPr lang="en-US" sz="800" dirty="0"/>
            </a:br>
            <a:r>
              <a:rPr lang="en-US" sz="800" dirty="0"/>
              <a:t>  250-499 PV = 3%, 500-599 PV = 5%, 1,000-1,999 PV = 10% discount, 2,000-3,999 PV = 15% discount, 4,000+ PV = 20% discount</a:t>
            </a:r>
          </a:p>
          <a:p>
            <a:r>
              <a:rPr lang="en-US" sz="800" dirty="0"/>
              <a:t>†Free Impact Summit tickets are non transferrable.</a:t>
            </a:r>
          </a:p>
        </p:txBody>
      </p:sp>
    </p:spTree>
    <p:extLst>
      <p:ext uri="{BB962C8B-B14F-4D97-AF65-F5344CB8AC3E}">
        <p14:creationId xmlns:p14="http://schemas.microsoft.com/office/powerpoint/2010/main" val="3421744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D3ED1-001A-803D-91BD-026B17D5C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0A3953-FA7C-DCBA-EA9C-1F35E8518647}"/>
              </a:ext>
            </a:extLst>
          </p:cNvPr>
          <p:cNvSpPr txBox="1"/>
          <p:nvPr/>
        </p:nvSpPr>
        <p:spPr>
          <a:xfrm>
            <a:off x="378467" y="343858"/>
            <a:ext cx="1143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The Larger Your Order, The Greater Your Rewards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BCED9-C99B-30A2-3A0D-EFD59169E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244" y="1071820"/>
            <a:ext cx="10927512" cy="50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5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CF2E9-3D9A-4E12-341F-331A77D32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C2486C-6EBA-CC4E-4C87-11658C9438CB}"/>
              </a:ext>
            </a:extLst>
          </p:cNvPr>
          <p:cNvSpPr txBox="1"/>
          <p:nvPr/>
        </p:nvSpPr>
        <p:spPr>
          <a:xfrm>
            <a:off x="378467" y="440843"/>
            <a:ext cx="1143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FAQs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B976B3-4A04-7E64-1886-3B52FADB61DA}"/>
              </a:ext>
            </a:extLst>
          </p:cNvPr>
          <p:cNvSpPr txBox="1"/>
          <p:nvPr/>
        </p:nvSpPr>
        <p:spPr>
          <a:xfrm>
            <a:off x="378467" y="1066337"/>
            <a:ext cx="11435066" cy="4919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1600" b="1" i="0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Q: </a:t>
            </a: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Where and how do I place my order?</a:t>
            </a: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A: </a:t>
            </a: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Smart Start qualifying orders must be placed on the new NeoLife website </a:t>
            </a:r>
            <a:r>
              <a:rPr lang="en-US" sz="1600" i="0" u="sng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beta.neolife.com</a:t>
            </a: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either as your first </a:t>
            </a:r>
            <a:b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order at time of enrollment or as a single order during your first full month. Rewards will automatically be applied  </a:t>
            </a:r>
            <a:b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to your order and reflected in your cart at checkout.</a:t>
            </a:r>
          </a:p>
          <a:p>
            <a:pPr>
              <a:spcAft>
                <a:spcPts val="500"/>
              </a:spcAft>
              <a:defRPr/>
            </a:pPr>
            <a:endParaRPr lang="en-US" sz="1600" i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Q: </a:t>
            </a: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Can I have more than one Smart Start order? If I first place a 250 PV order and then a 500 PV order, will I </a:t>
            </a:r>
            <a:b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receive both free product bundles and benefits?</a:t>
            </a: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A: </a:t>
            </a: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No, the Smart Start free products and discount will only apply to your first qualifying Smart Start order. In this case, </a:t>
            </a:r>
            <a:b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it would apply only to your first 250 PV order.</a:t>
            </a:r>
          </a:p>
          <a:p>
            <a:pPr>
              <a:spcAft>
                <a:spcPts val="500"/>
              </a:spcAft>
              <a:defRPr/>
            </a:pPr>
            <a:endParaRPr lang="en-US" sz="1600" i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Q: </a:t>
            </a: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Can I choose the products in my single order, or are they pre-selected?</a:t>
            </a: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A: </a:t>
            </a: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Yes, you choose the products included in your single Smart Start order. However, the free product bundles are </a:t>
            </a:r>
            <a:b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pre-selected and cannot be customized, returned or exchanged.</a:t>
            </a:r>
          </a:p>
          <a:p>
            <a:pPr>
              <a:spcAft>
                <a:spcPts val="500"/>
              </a:spcAft>
              <a:defRPr/>
            </a:pPr>
            <a:endParaRPr lang="en-US" sz="1600" i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Q: </a:t>
            </a: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Is the program available to existing Promoters?</a:t>
            </a: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A: </a:t>
            </a: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No. Smart Start begins July 28, 2025 and is available to New Promoters starting in July and beyond. </a:t>
            </a:r>
            <a:b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(U.S. and Canada) and can only be earned during their first full month.</a:t>
            </a:r>
            <a:endParaRPr lang="en-US" sz="1600" i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7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78F7E-3BFD-8AAC-9A9D-259B4093D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95E507-E26E-03AC-2B58-B6710A79C4C7}"/>
              </a:ext>
            </a:extLst>
          </p:cNvPr>
          <p:cNvSpPr txBox="1"/>
          <p:nvPr/>
        </p:nvSpPr>
        <p:spPr>
          <a:xfrm>
            <a:off x="1309191" y="2644170"/>
            <a:ext cx="7027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Start Building </a:t>
            </a:r>
            <a:r>
              <a:rPr lang="en-US" sz="4800" b="1" dirty="0">
                <a:solidFill>
                  <a:schemeClr val="tx2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SMARTER</a:t>
            </a:r>
          </a:p>
        </p:txBody>
      </p:sp>
      <p:pic>
        <p:nvPicPr>
          <p:cNvPr id="4" name="Picture 3" descr="A green light bulb with rays of light coming out of it&#10;&#10;AI-generated content may be incorrect.">
            <a:extLst>
              <a:ext uri="{FF2B5EF4-FFF2-40B4-BE49-F238E27FC236}">
                <a16:creationId xmlns:a16="http://schemas.microsoft.com/office/drawing/2014/main" id="{5EE17D01-DEE8-84F7-9A34-6E10681E9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396">
            <a:off x="6444994" y="1285901"/>
            <a:ext cx="3783867" cy="42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64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78F7E-3BFD-8AAC-9A9D-259B4093D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95E507-E26E-03AC-2B58-B6710A79C4C7}"/>
              </a:ext>
            </a:extLst>
          </p:cNvPr>
          <p:cNvSpPr txBox="1"/>
          <p:nvPr/>
        </p:nvSpPr>
        <p:spPr>
          <a:xfrm>
            <a:off x="2209801" y="4403482"/>
            <a:ext cx="77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ea typeface="Noto Serif" panose="02020502060505020204" pitchFamily="18" charset="0"/>
                <a:cs typeface="Poppins Medium" pitchFamily="2" charset="77"/>
              </a:rPr>
              <a:t>Making it work for </a:t>
            </a:r>
            <a:r>
              <a:rPr lang="en-US" sz="4800" i="1" dirty="0">
                <a:solidFill>
                  <a:srgbClr val="486D3A"/>
                </a:solidFill>
                <a:ea typeface="Noto Serif" panose="02020502060505020204" pitchFamily="18" charset="0"/>
                <a:cs typeface="Poppins Medium" pitchFamily="2" charset="77"/>
              </a:rPr>
              <a:t>you!</a:t>
            </a:r>
            <a:endParaRPr lang="en-US" sz="4800" b="1" i="1" dirty="0">
              <a:solidFill>
                <a:srgbClr val="486D3A"/>
              </a:solidFill>
              <a:ea typeface="Noto Serif" panose="02020502060505020204" pitchFamily="18" charset="0"/>
              <a:cs typeface="Poppins Medium" pitchFamily="2" charset="77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4B55F26F-E77C-0F0F-DEA0-0399B24F8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18" y="1623521"/>
            <a:ext cx="5430963" cy="7682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91F70CD-B5F8-A780-9D44-F28EE5686F42}"/>
              </a:ext>
            </a:extLst>
          </p:cNvPr>
          <p:cNvGrpSpPr/>
          <p:nvPr/>
        </p:nvGrpSpPr>
        <p:grpSpPr>
          <a:xfrm>
            <a:off x="4011762" y="2795658"/>
            <a:ext cx="4168477" cy="1036875"/>
            <a:chOff x="3900926" y="2578611"/>
            <a:chExt cx="4168477" cy="1036875"/>
          </a:xfrm>
        </p:grpSpPr>
        <p:pic>
          <p:nvPicPr>
            <p:cNvPr id="7" name="Picture 6" descr="A yellow circle with white numbers&#10;&#10;AI-generated content may be incorrect.">
              <a:extLst>
                <a:ext uri="{FF2B5EF4-FFF2-40B4-BE49-F238E27FC236}">
                  <a16:creationId xmlns:a16="http://schemas.microsoft.com/office/drawing/2014/main" id="{92053CCB-7387-15B4-CADE-84AFF79BC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926" y="2578611"/>
              <a:ext cx="1036875" cy="1036875"/>
            </a:xfrm>
            <a:prstGeom prst="rect">
              <a:avLst/>
            </a:prstGeom>
          </p:spPr>
        </p:pic>
        <p:pic>
          <p:nvPicPr>
            <p:cNvPr id="9" name="Picture 8" descr="A blue circle with white numbers&#10;&#10;AI-generated content may be incorrect.">
              <a:extLst>
                <a:ext uri="{FF2B5EF4-FFF2-40B4-BE49-F238E27FC236}">
                  <a16:creationId xmlns:a16="http://schemas.microsoft.com/office/drawing/2014/main" id="{8574774A-C48A-03DB-B454-C3D3168EB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727" y="2578611"/>
              <a:ext cx="1036875" cy="1036875"/>
            </a:xfrm>
            <a:prstGeom prst="rect">
              <a:avLst/>
            </a:prstGeom>
          </p:spPr>
        </p:pic>
        <p:pic>
          <p:nvPicPr>
            <p:cNvPr id="10" name="Picture 9" descr="A green circle with white numbers&#10;&#10;AI-generated content may be incorrect.">
              <a:extLst>
                <a:ext uri="{FF2B5EF4-FFF2-40B4-BE49-F238E27FC236}">
                  <a16:creationId xmlns:a16="http://schemas.microsoft.com/office/drawing/2014/main" id="{CD373B45-3074-305C-AC20-19582096B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528" y="2578611"/>
              <a:ext cx="1036875" cy="1036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0811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817B-C8E1-B36F-4877-1D82FB17B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4A9F9DD-5AA2-6CBE-5F54-A213352B1FF5}"/>
              </a:ext>
            </a:extLst>
          </p:cNvPr>
          <p:cNvSpPr/>
          <p:nvPr/>
        </p:nvSpPr>
        <p:spPr>
          <a:xfrm>
            <a:off x="406847" y="3097408"/>
            <a:ext cx="10958945" cy="1911927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E7D20-EF0A-490A-297B-FF4A80921660}"/>
              </a:ext>
            </a:extLst>
          </p:cNvPr>
          <p:cNvSpPr txBox="1"/>
          <p:nvPr/>
        </p:nvSpPr>
        <p:spPr>
          <a:xfrm>
            <a:off x="826208" y="3730158"/>
            <a:ext cx="10146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This strategy will work optimally if we use these </a:t>
            </a: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Smart Start bundles 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as the very </a:t>
            </a: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first order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4DD08-A527-ADE6-5773-D02FC1280E96}"/>
              </a:ext>
            </a:extLst>
          </p:cNvPr>
          <p:cNvSpPr txBox="1"/>
          <p:nvPr/>
        </p:nvSpPr>
        <p:spPr>
          <a:xfrm>
            <a:off x="826208" y="1505244"/>
            <a:ext cx="5884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Starting Strong with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Smart Packs</a:t>
            </a:r>
          </a:p>
        </p:txBody>
      </p:sp>
    </p:spTree>
    <p:extLst>
      <p:ext uri="{BB962C8B-B14F-4D97-AF65-F5344CB8AC3E}">
        <p14:creationId xmlns:p14="http://schemas.microsoft.com/office/powerpoint/2010/main" val="393623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0F450-CDEA-9726-535B-8B019C66A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62C7B7B-695F-4C97-F64C-887A9C329249}"/>
              </a:ext>
            </a:extLst>
          </p:cNvPr>
          <p:cNvSpPr/>
          <p:nvPr/>
        </p:nvSpPr>
        <p:spPr>
          <a:xfrm>
            <a:off x="406847" y="3097408"/>
            <a:ext cx="10958945" cy="1911927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0DB66-1750-7BFE-018A-06B295D838B9}"/>
              </a:ext>
            </a:extLst>
          </p:cNvPr>
          <p:cNvSpPr txBox="1"/>
          <p:nvPr/>
        </p:nvSpPr>
        <p:spPr>
          <a:xfrm>
            <a:off x="826206" y="3637872"/>
            <a:ext cx="10132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When closing and enrolling a new Promoter, focus on the 3 SMART options as if they were the only options.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F2D3FE-F87E-DA50-278D-FE2FFBB1F484}"/>
              </a:ext>
            </a:extLst>
          </p:cNvPr>
          <p:cNvSpPr txBox="1"/>
          <p:nvPr/>
        </p:nvSpPr>
        <p:spPr>
          <a:xfrm>
            <a:off x="826207" y="2058112"/>
            <a:ext cx="1027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Good, Better, Best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462249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79EFE-9F57-5829-006F-AC614B02A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AF73E4-3C1A-3EF6-4819-E7EF9DB95A2C}"/>
              </a:ext>
            </a:extLst>
          </p:cNvPr>
          <p:cNvSpPr txBox="1"/>
          <p:nvPr/>
        </p:nvSpPr>
        <p:spPr>
          <a:xfrm>
            <a:off x="378467" y="343858"/>
            <a:ext cx="1143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The Larger Your Order, The Greater Your Rewards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02226-2181-06BF-A737-DE5934455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244" y="1071820"/>
            <a:ext cx="10927512" cy="50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5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307B1-8B9A-49F1-52BA-328EB8AF4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5FD4E0-AB4D-801C-26BD-1C10FA263AB3}"/>
              </a:ext>
            </a:extLst>
          </p:cNvPr>
          <p:cNvSpPr/>
          <p:nvPr/>
        </p:nvSpPr>
        <p:spPr>
          <a:xfrm>
            <a:off x="406847" y="3097408"/>
            <a:ext cx="9370199" cy="2271426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5C23D3-718F-4A5F-15B8-E8202D1CDBD0}"/>
              </a:ext>
            </a:extLst>
          </p:cNvPr>
          <p:cNvSpPr txBox="1"/>
          <p:nvPr/>
        </p:nvSpPr>
        <p:spPr>
          <a:xfrm>
            <a:off x="826207" y="3632956"/>
            <a:ext cx="85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“This is the only time you will ever be able to benefit from this incredible offer. You will never, ever, get better value for money on these products!”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A7207-06F2-3280-9159-D57726CCB909}"/>
              </a:ext>
            </a:extLst>
          </p:cNvPr>
          <p:cNvSpPr txBox="1"/>
          <p:nvPr/>
        </p:nvSpPr>
        <p:spPr>
          <a:xfrm>
            <a:off x="826207" y="2058112"/>
            <a:ext cx="1027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F.O.M.O. 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&amp; Sense of Urgency</a:t>
            </a:r>
          </a:p>
        </p:txBody>
      </p:sp>
    </p:spTree>
    <p:extLst>
      <p:ext uri="{BB962C8B-B14F-4D97-AF65-F5344CB8AC3E}">
        <p14:creationId xmlns:p14="http://schemas.microsoft.com/office/powerpoint/2010/main" val="158114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FA83947F-1017-D487-6A0E-4F61F40D5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658079"/>
            <a:ext cx="7772400" cy="1099510"/>
          </a:xfrm>
          <a:prstGeom prst="rect">
            <a:avLst/>
          </a:prstGeom>
        </p:spPr>
      </p:pic>
      <p:pic>
        <p:nvPicPr>
          <p:cNvPr id="5" name="Picture 4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02757E2D-EBEE-A8C1-2430-38868199B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16" y="4303316"/>
            <a:ext cx="1258548" cy="1258548"/>
          </a:xfrm>
          <a:prstGeom prst="rect">
            <a:avLst/>
          </a:prstGeom>
        </p:spPr>
      </p:pic>
      <p:pic>
        <p:nvPicPr>
          <p:cNvPr id="7" name="Picture 6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D92240B6-F0BA-18E4-F6B6-719C8AA21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26" y="4303316"/>
            <a:ext cx="1258548" cy="1258548"/>
          </a:xfrm>
          <a:prstGeom prst="rect">
            <a:avLst/>
          </a:prstGeom>
        </p:spPr>
      </p:pic>
      <p:pic>
        <p:nvPicPr>
          <p:cNvPr id="9" name="Picture 8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1A313231-5652-9A05-60F1-F24CCA660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36" y="4227852"/>
            <a:ext cx="1258548" cy="1258548"/>
          </a:xfrm>
          <a:prstGeom prst="rect">
            <a:avLst/>
          </a:prstGeom>
        </p:spPr>
      </p:pic>
      <p:pic>
        <p:nvPicPr>
          <p:cNvPr id="13" name="Picture 12" descr="A green and black logo&#10;&#10;AI-generated content may be incorrect.">
            <a:extLst>
              <a:ext uri="{FF2B5EF4-FFF2-40B4-BE49-F238E27FC236}">
                <a16:creationId xmlns:a16="http://schemas.microsoft.com/office/drawing/2014/main" id="{651445D9-6892-974E-8F43-797040650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73" y="1659467"/>
            <a:ext cx="2201454" cy="52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98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35294-2D11-395C-A1B1-83C76DC47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B120823-8300-5297-6537-40EF2DCDAD3B}"/>
              </a:ext>
            </a:extLst>
          </p:cNvPr>
          <p:cNvSpPr/>
          <p:nvPr/>
        </p:nvSpPr>
        <p:spPr>
          <a:xfrm>
            <a:off x="438932" y="3626794"/>
            <a:ext cx="9173251" cy="2271426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F25C6-B689-29BF-409D-6CA8F1DE612B}"/>
              </a:ext>
            </a:extLst>
          </p:cNvPr>
          <p:cNvSpPr txBox="1"/>
          <p:nvPr/>
        </p:nvSpPr>
        <p:spPr>
          <a:xfrm>
            <a:off x="858292" y="3913556"/>
            <a:ext cx="8894568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Another selling point is to explain how duplication will operate in their organization…</a:t>
            </a:r>
          </a:p>
          <a:p>
            <a:pPr>
              <a:spcAft>
                <a:spcPts val="500"/>
              </a:spcAft>
              <a:defRPr/>
            </a:pPr>
            <a:endParaRPr lang="en-US" sz="2400" dirty="0">
              <a:ea typeface="Noto Serif" panose="02020502060505020204" pitchFamily="18" charset="0"/>
              <a:cs typeface="Poppins Medium" pitchFamily="2" charset="77"/>
            </a:endParaRPr>
          </a:p>
          <a:p>
            <a:pPr>
              <a:spcAft>
                <a:spcPts val="500"/>
              </a:spcAft>
              <a:defRPr/>
            </a:pP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Good ON-BOARDING 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has never been more important!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BC3B61-C1B9-414D-4DF2-EA019FE920C3}"/>
              </a:ext>
            </a:extLst>
          </p:cNvPr>
          <p:cNvSpPr txBox="1"/>
          <p:nvPr/>
        </p:nvSpPr>
        <p:spPr>
          <a:xfrm>
            <a:off x="826207" y="2721114"/>
            <a:ext cx="9312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3200" i="1" dirty="0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”Which Pack Did You Get Started With?”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CB68A-7D38-C35F-BB52-D0D5D91B4C96}"/>
              </a:ext>
            </a:extLst>
          </p:cNvPr>
          <p:cNvSpPr txBox="1"/>
          <p:nvPr/>
        </p:nvSpPr>
        <p:spPr>
          <a:xfrm>
            <a:off x="826207" y="745113"/>
            <a:ext cx="10868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The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Speed of the Leader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, Determines the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Speed of the Pack!</a:t>
            </a:r>
          </a:p>
        </p:txBody>
      </p:sp>
    </p:spTree>
    <p:extLst>
      <p:ext uri="{BB962C8B-B14F-4D97-AF65-F5344CB8AC3E}">
        <p14:creationId xmlns:p14="http://schemas.microsoft.com/office/powerpoint/2010/main" val="1840988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9DDEF-F791-3685-B7FE-B360D2C38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1BDED0-1201-9654-7719-FB63CE864FDD}"/>
              </a:ext>
            </a:extLst>
          </p:cNvPr>
          <p:cNvGrpSpPr/>
          <p:nvPr/>
        </p:nvGrpSpPr>
        <p:grpSpPr>
          <a:xfrm>
            <a:off x="770790" y="1649617"/>
            <a:ext cx="10528581" cy="3558767"/>
            <a:chOff x="770790" y="986605"/>
            <a:chExt cx="10528581" cy="35587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5FCFA4-5890-FAE7-2841-F8EBA181A991}"/>
                </a:ext>
              </a:extLst>
            </p:cNvPr>
            <p:cNvSpPr txBox="1"/>
            <p:nvPr/>
          </p:nvSpPr>
          <p:spPr>
            <a:xfrm>
              <a:off x="770790" y="1701604"/>
              <a:ext cx="7513242" cy="2716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486D3A"/>
                  </a:solidFill>
                  <a:latin typeface="Poppins Medium" pitchFamily="2" charset="77"/>
                  <a:ea typeface="Noto Serif" panose="02020502060505020204" pitchFamily="18" charset="0"/>
                  <a:cs typeface="Poppins Medium" pitchFamily="2" charset="77"/>
                </a:rPr>
                <a:t>Last</a:t>
              </a:r>
              <a:r>
                <a:rPr lang="en-US" sz="4800" dirty="0">
                  <a:latin typeface="Poppins Medium" pitchFamily="2" charset="77"/>
                  <a:ea typeface="Noto Serif" panose="02020502060505020204" pitchFamily="18" charset="0"/>
                  <a:cs typeface="Poppins Medium" pitchFamily="2" charset="77"/>
                </a:rPr>
                <a:t> Call</a:t>
              </a:r>
              <a:endParaRPr lang="en-US" sz="4800" b="1" dirty="0">
                <a:solidFill>
                  <a:srgbClr val="4C6E34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At the end of each month, look out for those in your team who didn’t SMART START the month before.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endParaRPr lang="en-US" sz="2200" dirty="0">
                <a:ea typeface="Noto Serif" panose="02020502060505020204" pitchFamily="18" charset="0"/>
                <a:cs typeface="Poppins Medium" pitchFamily="2" charset="77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Contact them a few days before month end to explain the benefits of placing a </a:t>
              </a:r>
              <a:r>
                <a:rPr lang="en-US" sz="2200" b="1" dirty="0">
                  <a:solidFill>
                    <a:srgbClr val="F4A743"/>
                  </a:solidFill>
                  <a:ea typeface="Noto Serif" panose="02020502060505020204" pitchFamily="18" charset="0"/>
                  <a:cs typeface="Poppins Medium" pitchFamily="2" charset="77"/>
                </a:rPr>
                <a:t>250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, </a:t>
              </a:r>
              <a:r>
                <a:rPr lang="en-US" sz="2200" b="1" dirty="0">
                  <a:solidFill>
                    <a:srgbClr val="135EAC"/>
                  </a:solidFill>
                  <a:ea typeface="Noto Serif" panose="02020502060505020204" pitchFamily="18" charset="0"/>
                  <a:cs typeface="Poppins Medium" pitchFamily="2" charset="77"/>
                </a:rPr>
                <a:t>500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or </a:t>
              </a:r>
              <a:r>
                <a:rPr lang="en-US" sz="2200" b="1" dirty="0">
                  <a:solidFill>
                    <a:srgbClr val="486D3A"/>
                  </a:solidFill>
                  <a:ea typeface="Noto Serif" panose="02020502060505020204" pitchFamily="18" charset="0"/>
                  <a:cs typeface="Poppins Medium" pitchFamily="2" charset="77"/>
                </a:rPr>
                <a:t>1,000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PV order. </a:t>
              </a:r>
            </a:p>
          </p:txBody>
        </p:sp>
        <p:pic>
          <p:nvPicPr>
            <p:cNvPr id="8" name="Picture 7" descr="A green box with check marks&#10;&#10;AI-generated content may be incorrect.">
              <a:extLst>
                <a:ext uri="{FF2B5EF4-FFF2-40B4-BE49-F238E27FC236}">
                  <a16:creationId xmlns:a16="http://schemas.microsoft.com/office/drawing/2014/main" id="{EB3039B4-E560-1B51-B31A-601A1F0B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9792" y="2312627"/>
              <a:ext cx="2649579" cy="223274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D6B7F5-05B8-BA01-7ED8-93AB15FB7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1804" y="986605"/>
              <a:ext cx="660429" cy="704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510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9DB36-BB71-A720-AD51-708EE6F5B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4BD72E3-704B-B91C-C30F-BAFB3A3489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8F5B2-B29B-0636-FC6B-F2D1C1F97962}"/>
              </a:ext>
            </a:extLst>
          </p:cNvPr>
          <p:cNvSpPr txBox="1"/>
          <p:nvPr/>
        </p:nvSpPr>
        <p:spPr>
          <a:xfrm>
            <a:off x="4521005" y="4217452"/>
            <a:ext cx="3149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ea typeface="Noto Serif" panose="02020502060505020204" pitchFamily="18" charset="0"/>
                <a:cs typeface="Poppins Medium" pitchFamily="2" charset="77"/>
              </a:rPr>
              <a:t>= </a:t>
            </a:r>
            <a:r>
              <a:rPr lang="en-US" sz="5000" b="1" dirty="0">
                <a:ea typeface="Noto Serif" panose="02020502060505020204" pitchFamily="18" charset="0"/>
                <a:cs typeface="Poppins Medium" pitchFamily="2" charset="77"/>
              </a:rPr>
              <a:t>MAGIC</a:t>
            </a:r>
            <a:endParaRPr lang="en-US" sz="5000" b="1" i="1" dirty="0">
              <a:solidFill>
                <a:schemeClr val="tx2"/>
              </a:solidFill>
              <a:ea typeface="Noto Serif" panose="02020502060505020204" pitchFamily="18" charset="0"/>
              <a:cs typeface="Poppins Medium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D213BB-009E-2684-1F44-B277DD3EA700}"/>
              </a:ext>
            </a:extLst>
          </p:cNvPr>
          <p:cNvGrpSpPr/>
          <p:nvPr/>
        </p:nvGrpSpPr>
        <p:grpSpPr>
          <a:xfrm>
            <a:off x="1861964" y="2151539"/>
            <a:ext cx="3456796" cy="1558815"/>
            <a:chOff x="1116377" y="2022925"/>
            <a:chExt cx="3456796" cy="1558815"/>
          </a:xfrm>
        </p:grpSpPr>
        <p:pic>
          <p:nvPicPr>
            <p:cNvPr id="5" name="Picture 4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7FB35688-E92C-75FD-EFB1-EFA04AD0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77" y="2022925"/>
              <a:ext cx="3456796" cy="48901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AF27E8B-C648-1A3D-B4FA-E4405ACE2ED9}"/>
                </a:ext>
              </a:extLst>
            </p:cNvPr>
            <p:cNvGrpSpPr/>
            <p:nvPr/>
          </p:nvGrpSpPr>
          <p:grpSpPr>
            <a:xfrm>
              <a:off x="1463266" y="2768489"/>
              <a:ext cx="2763019" cy="813251"/>
              <a:chOff x="1432940" y="2768489"/>
              <a:chExt cx="2763019" cy="813251"/>
            </a:xfrm>
          </p:grpSpPr>
          <p:pic>
            <p:nvPicPr>
              <p:cNvPr id="7" name="Picture 6" descr="A yellow circle with white numbers&#10;&#10;AI-generated content may be incorrect.">
                <a:extLst>
                  <a:ext uri="{FF2B5EF4-FFF2-40B4-BE49-F238E27FC236}">
                    <a16:creationId xmlns:a16="http://schemas.microsoft.com/office/drawing/2014/main" id="{6682C15A-930A-F3ED-A3D0-7F8C4D67A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2940" y="2768489"/>
                <a:ext cx="813251" cy="813251"/>
              </a:xfrm>
              <a:prstGeom prst="rect">
                <a:avLst/>
              </a:prstGeom>
            </p:spPr>
          </p:pic>
          <p:pic>
            <p:nvPicPr>
              <p:cNvPr id="9" name="Picture 8" descr="A blue circle with white numbers&#10;&#10;AI-generated content may be incorrect.">
                <a:extLst>
                  <a:ext uri="{FF2B5EF4-FFF2-40B4-BE49-F238E27FC236}">
                    <a16:creationId xmlns:a16="http://schemas.microsoft.com/office/drawing/2014/main" id="{5D32F976-EBDC-D255-8C86-8E1D090F7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824" y="2768489"/>
                <a:ext cx="813251" cy="813251"/>
              </a:xfrm>
              <a:prstGeom prst="rect">
                <a:avLst/>
              </a:prstGeom>
            </p:spPr>
          </p:pic>
          <p:pic>
            <p:nvPicPr>
              <p:cNvPr id="10" name="Picture 9" descr="A green circle with white numbers&#10;&#10;AI-generated content may be incorrect.">
                <a:extLst>
                  <a:ext uri="{FF2B5EF4-FFF2-40B4-BE49-F238E27FC236}">
                    <a16:creationId xmlns:a16="http://schemas.microsoft.com/office/drawing/2014/main" id="{A34ECC4A-E5EF-F45D-5F5F-FC5703B46E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708" y="2768489"/>
                <a:ext cx="813251" cy="813251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58B057-61E2-F914-D389-5AD44FC793F5}"/>
              </a:ext>
            </a:extLst>
          </p:cNvPr>
          <p:cNvSpPr txBox="1"/>
          <p:nvPr/>
        </p:nvSpPr>
        <p:spPr>
          <a:xfrm>
            <a:off x="6916868" y="1992936"/>
            <a:ext cx="3017183" cy="129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486D3A"/>
                </a:solidFill>
                <a:latin typeface="Poppins SemiBold" pitchFamily="2" charset="77"/>
                <a:ea typeface="Noto Serif" panose="02020502060505020204" pitchFamily="18" charset="0"/>
                <a:cs typeface="Poppins SemiBold" pitchFamily="2" charset="77"/>
              </a:rPr>
              <a:t>“3 in 30”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in their first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ED75AB-3D3A-4E59-FDA5-A99009301A13}"/>
              </a:ext>
            </a:extLst>
          </p:cNvPr>
          <p:cNvSpPr txBox="1"/>
          <p:nvPr/>
        </p:nvSpPr>
        <p:spPr>
          <a:xfrm>
            <a:off x="5837047" y="2481604"/>
            <a:ext cx="561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ea typeface="Noto Serif" panose="02020502060505020204" pitchFamily="18" charset="0"/>
                <a:cs typeface="Poppins Medium" pitchFamily="2" charset="77"/>
              </a:rPr>
              <a:t>+</a:t>
            </a:r>
            <a:endParaRPr lang="en-US" sz="4800" b="1" i="1" dirty="0">
              <a:solidFill>
                <a:schemeClr val="tx2"/>
              </a:solidFill>
              <a:ea typeface="Noto Serif" panose="02020502060505020204" pitchFamily="18" charset="0"/>
              <a:cs typeface="Poppins Medium" pitchFamily="2" charset="77"/>
            </a:endParaRPr>
          </a:p>
        </p:txBody>
      </p:sp>
      <p:pic>
        <p:nvPicPr>
          <p:cNvPr id="2" name="Google Shape;87;p1" descr="A green and black logo">
            <a:extLst>
              <a:ext uri="{FF2B5EF4-FFF2-40B4-BE49-F238E27FC236}">
                <a16:creationId xmlns:a16="http://schemas.microsoft.com/office/drawing/2014/main" id="{688DAB1C-71E3-3AF2-3A2A-960494ED641A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67804"/>
            <a:ext cx="1329754" cy="291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802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8DA96-9A54-61BE-7282-638B2F045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25924CA-34F4-ADF9-A861-C41AF37CB132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BCEDE1EC-39B1-BCDA-1BD2-4E2617B61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7" y="1439940"/>
            <a:ext cx="1258548" cy="1258548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866D6EBD-7DDB-07E3-EAAA-6E93903E6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653DCA-B037-F4D4-A03D-357DC75E9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749" y="4046092"/>
            <a:ext cx="3245819" cy="16750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7B9F8D-87AE-2D4C-5F13-0A56D0E764D6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1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BB6F0-24AC-D14A-5910-4533CEF9CFFB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1,000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75134-9D76-4D7C-501A-3FFFFD08F11C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F7A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A47B7C-042A-ADD4-7B2A-8BB649100321}"/>
              </a:ext>
            </a:extLst>
          </p:cNvPr>
          <p:cNvSpPr/>
          <p:nvPr/>
        </p:nvSpPr>
        <p:spPr>
          <a:xfrm>
            <a:off x="7203401" y="2153403"/>
            <a:ext cx="956603" cy="956603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EA0D0D-8A01-2C75-2105-FF88873AAA59}"/>
              </a:ext>
            </a:extLst>
          </p:cNvPr>
          <p:cNvSpPr/>
          <p:nvPr/>
        </p:nvSpPr>
        <p:spPr>
          <a:xfrm>
            <a:off x="5951378" y="3310422"/>
            <a:ext cx="956603" cy="956603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37F6C5-8B1C-602C-5DE6-AD2E28E476B7}"/>
              </a:ext>
            </a:extLst>
          </p:cNvPr>
          <p:cNvSpPr/>
          <p:nvPr/>
        </p:nvSpPr>
        <p:spPr>
          <a:xfrm>
            <a:off x="7203402" y="3310422"/>
            <a:ext cx="956603" cy="956603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759052-6A21-B734-E771-98FFBBAFA19A}"/>
              </a:ext>
            </a:extLst>
          </p:cNvPr>
          <p:cNvSpPr/>
          <p:nvPr/>
        </p:nvSpPr>
        <p:spPr>
          <a:xfrm>
            <a:off x="8455426" y="3310422"/>
            <a:ext cx="956603" cy="956603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250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54C93B-D85F-0941-211A-89C6446896C5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7681703" y="3110006"/>
            <a:ext cx="1" cy="200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F356E9-28C7-7DAC-DB03-7944E1FD2E5C}"/>
              </a:ext>
            </a:extLst>
          </p:cNvPr>
          <p:cNvCxnSpPr>
            <a:stCxn id="6" idx="3"/>
            <a:endCxn id="7" idx="7"/>
          </p:cNvCxnSpPr>
          <p:nvPr/>
        </p:nvCxnSpPr>
        <p:spPr>
          <a:xfrm flipH="1">
            <a:off x="6767890" y="2969915"/>
            <a:ext cx="575602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6DF9FE-5106-5F2C-0F13-C74E97B6E5BC}"/>
              </a:ext>
            </a:extLst>
          </p:cNvPr>
          <p:cNvCxnSpPr>
            <a:stCxn id="6" idx="5"/>
            <a:endCxn id="10" idx="1"/>
          </p:cNvCxnSpPr>
          <p:nvPr/>
        </p:nvCxnSpPr>
        <p:spPr>
          <a:xfrm>
            <a:off x="8019913" y="2969915"/>
            <a:ext cx="575604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4EC4798-BB29-A2FC-35DA-412BF2235167}"/>
              </a:ext>
            </a:extLst>
          </p:cNvPr>
          <p:cNvSpPr txBox="1"/>
          <p:nvPr/>
        </p:nvSpPr>
        <p:spPr>
          <a:xfrm>
            <a:off x="4588172" y="4839925"/>
            <a:ext cx="6990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Based on everyone starting with a 250 PV order and doing 100 PPV every month afterwards</a:t>
            </a:r>
          </a:p>
        </p:txBody>
      </p:sp>
    </p:spTree>
    <p:extLst>
      <p:ext uri="{BB962C8B-B14F-4D97-AF65-F5344CB8AC3E}">
        <p14:creationId xmlns:p14="http://schemas.microsoft.com/office/powerpoint/2010/main" val="493303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124DF-16BE-78B3-1C68-283D6F7E7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1E66C790-039C-D5A5-E7CE-00BAD433C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7" y="1439940"/>
            <a:ext cx="1258548" cy="1258548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1F7A4013-A9B8-9439-54C5-B80F98F05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A1E245-6FE3-D633-DDA1-CBF33E9361BD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2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58B3AF-63C1-A3BE-5F50-1294D9127DEB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2,650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9D92C1-764A-DBB9-3F00-4E90EB626549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F7A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A3D1E3-6AD2-F26A-1996-517C71F73487}"/>
              </a:ext>
            </a:extLst>
          </p:cNvPr>
          <p:cNvGrpSpPr/>
          <p:nvPr/>
        </p:nvGrpSpPr>
        <p:grpSpPr>
          <a:xfrm>
            <a:off x="596603" y="2253914"/>
            <a:ext cx="10998795" cy="3531914"/>
            <a:chOff x="567397" y="2225779"/>
            <a:chExt cx="10998795" cy="35319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F50F6F-607C-187E-8460-F2B930453B9F}"/>
                </a:ext>
              </a:extLst>
            </p:cNvPr>
            <p:cNvSpPr/>
            <p:nvPr/>
          </p:nvSpPr>
          <p:spPr>
            <a:xfrm>
              <a:off x="1819420" y="3674346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525B335-042C-849F-AB29-59F286D98A99}"/>
                </a:ext>
              </a:extLst>
            </p:cNvPr>
            <p:cNvSpPr/>
            <p:nvPr/>
          </p:nvSpPr>
          <p:spPr>
            <a:xfrm>
              <a:off x="567397" y="4831365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1AEE5A4-7398-C8F7-A0AF-5B2344666811}"/>
                </a:ext>
              </a:extLst>
            </p:cNvPr>
            <p:cNvSpPr/>
            <p:nvPr/>
          </p:nvSpPr>
          <p:spPr>
            <a:xfrm>
              <a:off x="1819421" y="4831365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16FE43-FB2D-F7D2-F134-874464E19754}"/>
                </a:ext>
              </a:extLst>
            </p:cNvPr>
            <p:cNvSpPr/>
            <p:nvPr/>
          </p:nvSpPr>
          <p:spPr>
            <a:xfrm>
              <a:off x="3071445" y="4831365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839DD4-4909-0827-E750-18E470D5CA42}"/>
                </a:ext>
              </a:extLst>
            </p:cNvPr>
            <p:cNvCxnSpPr>
              <a:stCxn id="6" idx="4"/>
              <a:endCxn id="9" idx="0"/>
            </p:cNvCxnSpPr>
            <p:nvPr/>
          </p:nvCxnSpPr>
          <p:spPr>
            <a:xfrm>
              <a:off x="2268517" y="4572539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0D7629F-AC91-E951-CF8A-F208D96E5519}"/>
                </a:ext>
              </a:extLst>
            </p:cNvPr>
            <p:cNvCxnSpPr>
              <a:stCxn id="6" idx="3"/>
              <a:endCxn id="7" idx="7"/>
            </p:cNvCxnSpPr>
            <p:nvPr/>
          </p:nvCxnSpPr>
          <p:spPr>
            <a:xfrm flipH="1">
              <a:off x="1334053" y="4441002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F8D8AB-02D4-0AE4-7D8D-4B44FE1BB6B3}"/>
                </a:ext>
              </a:extLst>
            </p:cNvPr>
            <p:cNvCxnSpPr>
              <a:stCxn id="6" idx="5"/>
              <a:endCxn id="10" idx="1"/>
            </p:cNvCxnSpPr>
            <p:nvPr/>
          </p:nvCxnSpPr>
          <p:spPr>
            <a:xfrm>
              <a:off x="2586076" y="4441002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BA840E8-3491-E8E9-7F94-91A4AF899D38}"/>
                </a:ext>
              </a:extLst>
            </p:cNvPr>
            <p:cNvSpPr/>
            <p:nvPr/>
          </p:nvSpPr>
          <p:spPr>
            <a:xfrm>
              <a:off x="5617697" y="3702481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77EA89C-216F-F1A8-48B4-4AC25284559F}"/>
                </a:ext>
              </a:extLst>
            </p:cNvPr>
            <p:cNvSpPr/>
            <p:nvPr/>
          </p:nvSpPr>
          <p:spPr>
            <a:xfrm>
              <a:off x="4365674" y="4859500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A925E9-F677-1B76-E0EE-23B29AADC904}"/>
                </a:ext>
              </a:extLst>
            </p:cNvPr>
            <p:cNvSpPr/>
            <p:nvPr/>
          </p:nvSpPr>
          <p:spPr>
            <a:xfrm>
              <a:off x="5617698" y="4859500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5731C8-D20E-71E1-BF89-23B6E90087FD}"/>
                </a:ext>
              </a:extLst>
            </p:cNvPr>
            <p:cNvSpPr/>
            <p:nvPr/>
          </p:nvSpPr>
          <p:spPr>
            <a:xfrm>
              <a:off x="6869722" y="4859500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020AEDE-6A55-D7CA-343D-CCC151294894}"/>
                </a:ext>
              </a:extLst>
            </p:cNvPr>
            <p:cNvCxnSpPr>
              <a:stCxn id="3" idx="4"/>
              <a:endCxn id="12" idx="0"/>
            </p:cNvCxnSpPr>
            <p:nvPr/>
          </p:nvCxnSpPr>
          <p:spPr>
            <a:xfrm>
              <a:off x="6066794" y="4600674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C50372-C735-0F38-F89C-7807947D4B42}"/>
                </a:ext>
              </a:extLst>
            </p:cNvPr>
            <p:cNvCxnSpPr>
              <a:stCxn id="3" idx="3"/>
              <a:endCxn id="4" idx="7"/>
            </p:cNvCxnSpPr>
            <p:nvPr/>
          </p:nvCxnSpPr>
          <p:spPr>
            <a:xfrm flipH="1">
              <a:off x="5132330" y="4469137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B0878-AD75-ED68-D705-67B15A415779}"/>
                </a:ext>
              </a:extLst>
            </p:cNvPr>
            <p:cNvCxnSpPr>
              <a:stCxn id="3" idx="5"/>
              <a:endCxn id="13" idx="1"/>
            </p:cNvCxnSpPr>
            <p:nvPr/>
          </p:nvCxnSpPr>
          <p:spPr>
            <a:xfrm>
              <a:off x="6384353" y="4469137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4C43B3-269E-6567-C934-C8E826D13F37}"/>
                </a:ext>
              </a:extLst>
            </p:cNvPr>
            <p:cNvSpPr/>
            <p:nvPr/>
          </p:nvSpPr>
          <p:spPr>
            <a:xfrm>
              <a:off x="9415974" y="3688413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3319947-D786-BDA2-69B6-7C6135D0AF73}"/>
                </a:ext>
              </a:extLst>
            </p:cNvPr>
            <p:cNvSpPr/>
            <p:nvPr/>
          </p:nvSpPr>
          <p:spPr>
            <a:xfrm>
              <a:off x="8163951" y="4845432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B4A4F-B81F-0793-919A-C77E589E6411}"/>
                </a:ext>
              </a:extLst>
            </p:cNvPr>
            <p:cNvSpPr/>
            <p:nvPr/>
          </p:nvSpPr>
          <p:spPr>
            <a:xfrm>
              <a:off x="9415975" y="4845432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C2FC64C-FEDA-92D3-F11B-E60C8E42351B}"/>
                </a:ext>
              </a:extLst>
            </p:cNvPr>
            <p:cNvSpPr/>
            <p:nvPr/>
          </p:nvSpPr>
          <p:spPr>
            <a:xfrm>
              <a:off x="10667999" y="4845432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FB54310-D18F-1BC2-6095-B3AB2B9E85DD}"/>
                </a:ext>
              </a:extLst>
            </p:cNvPr>
            <p:cNvCxnSpPr>
              <a:stCxn id="21" idx="4"/>
              <a:endCxn id="24" idx="0"/>
            </p:cNvCxnSpPr>
            <p:nvPr/>
          </p:nvCxnSpPr>
          <p:spPr>
            <a:xfrm>
              <a:off x="9865071" y="4586606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D17BCB3-7405-C663-5C22-2073C1346CDD}"/>
                </a:ext>
              </a:extLst>
            </p:cNvPr>
            <p:cNvCxnSpPr>
              <a:stCxn id="21" idx="3"/>
              <a:endCxn id="22" idx="7"/>
            </p:cNvCxnSpPr>
            <p:nvPr/>
          </p:nvCxnSpPr>
          <p:spPr>
            <a:xfrm flipH="1">
              <a:off x="8930607" y="4455069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985ED25-02CB-7600-2E6F-933E736AA9F0}"/>
                </a:ext>
              </a:extLst>
            </p:cNvPr>
            <p:cNvCxnSpPr>
              <a:stCxn id="21" idx="5"/>
              <a:endCxn id="27" idx="1"/>
            </p:cNvCxnSpPr>
            <p:nvPr/>
          </p:nvCxnSpPr>
          <p:spPr>
            <a:xfrm>
              <a:off x="10182630" y="4455069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520FEE1-9F4D-2EF6-356D-28110A0F6CF3}"/>
                </a:ext>
              </a:extLst>
            </p:cNvPr>
            <p:cNvSpPr/>
            <p:nvPr/>
          </p:nvSpPr>
          <p:spPr>
            <a:xfrm>
              <a:off x="5617697" y="2225779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B1092CB-EF4D-17C8-5865-D5EFFF29540C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6096000" y="3152107"/>
            <a:ext cx="0" cy="57850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11FDFAC-9652-7943-E4BF-EDF62ED6AB93}"/>
              </a:ext>
            </a:extLst>
          </p:cNvPr>
          <p:cNvCxnSpPr>
            <a:stCxn id="35" idx="3"/>
            <a:endCxn id="6" idx="7"/>
          </p:cNvCxnSpPr>
          <p:nvPr/>
        </p:nvCxnSpPr>
        <p:spPr>
          <a:xfrm flipH="1">
            <a:off x="2615282" y="3020570"/>
            <a:ext cx="3163158" cy="813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76552EB-63D1-FB84-26EB-693C924EE7D8}"/>
              </a:ext>
            </a:extLst>
          </p:cNvPr>
          <p:cNvCxnSpPr>
            <a:stCxn id="35" idx="5"/>
            <a:endCxn id="21" idx="1"/>
          </p:cNvCxnSpPr>
          <p:nvPr/>
        </p:nvCxnSpPr>
        <p:spPr>
          <a:xfrm>
            <a:off x="6413559" y="3020570"/>
            <a:ext cx="3163158" cy="8275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944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ED645-E12D-4395-71F1-7B1D6B8D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00077147-4A28-90EB-2324-CE756F838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35" y="1399648"/>
            <a:ext cx="1258548" cy="1258548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1F9E00C3-9508-977E-E49F-50E9566F7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0" y="965757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D60AA1-6C0B-2356-68AE-C586BC98C3D9}"/>
              </a:ext>
            </a:extLst>
          </p:cNvPr>
          <p:cNvSpPr txBox="1"/>
          <p:nvPr/>
        </p:nvSpPr>
        <p:spPr>
          <a:xfrm>
            <a:off x="-185844" y="2750296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3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51666-BD0C-7029-7BA9-471EF975D2FE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7,750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39DA5-2A0E-37AF-B43A-726E540717B2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F7A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B33EB42-2477-1B6E-AF72-9BF0E5D248B4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2877085" y="3502162"/>
            <a:ext cx="0" cy="28868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824293C-8B66-263F-CE1A-1901D6116094}"/>
              </a:ext>
            </a:extLst>
          </p:cNvPr>
          <p:cNvGrpSpPr/>
          <p:nvPr/>
        </p:nvGrpSpPr>
        <p:grpSpPr>
          <a:xfrm>
            <a:off x="132818" y="3053953"/>
            <a:ext cx="5488534" cy="1762468"/>
            <a:chOff x="596604" y="4023360"/>
            <a:chExt cx="5488534" cy="17624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B0709C-5F66-344E-EE2A-1CD5DFC6E881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FFF8577-9B6D-ECB9-3289-402124975226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3108C1E-A05A-481E-D91D-4E8BDC39B133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73C65C1-A1B6-1C58-7F43-485474CED541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9BF9EED-2F0A-3E43-3549-517C88BEC823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18821D-E5F0-CD2B-FB21-324DF3935B32}"/>
                  </a:ext>
                </a:extLst>
              </p:cNvPr>
              <p:cNvCxnSpPr>
                <a:stCxn id="6" idx="4"/>
                <a:endCxn id="9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4252A34-911F-F480-77EE-05080105098E}"/>
                  </a:ext>
                </a:extLst>
              </p:cNvPr>
              <p:cNvCxnSpPr>
                <a:stCxn id="6" idx="3"/>
                <a:endCxn id="7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0C0493A-CC80-7894-7693-952C555FA5CA}"/>
                  </a:ext>
                </a:extLst>
              </p:cNvPr>
              <p:cNvCxnSpPr>
                <a:stCxn id="6" idx="5"/>
                <a:endCxn id="10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3DA7F728-F546-4B89-CDC2-91BA9715B2C1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4CED622-DC70-81B7-C87E-6BB32639C21C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E6C8DCC-3A66-172F-370E-B46DFBBAAF76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DD587EB-7855-B70D-F132-387A6737E477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F0D8A47-E9C4-CF50-89AD-6AAFAE533DA1}"/>
                  </a:ext>
                </a:extLst>
              </p:cNvPr>
              <p:cNvCxnSpPr>
                <a:stCxn id="3" idx="4"/>
                <a:endCxn id="12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32D52E7-DB86-16E6-4E8D-BBB152C2390A}"/>
                  </a:ext>
                </a:extLst>
              </p:cNvPr>
              <p:cNvCxnSpPr>
                <a:stCxn id="3" idx="3"/>
                <a:endCxn id="4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8D5BA14-ECBA-C645-359F-8961E32D82B0}"/>
                  </a:ext>
                </a:extLst>
              </p:cNvPr>
              <p:cNvCxnSpPr>
                <a:stCxn id="3" idx="5"/>
                <a:endCxn id="13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4D6265D-5874-8279-3C3E-FBC90F5AF522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A4EE42D-5B7F-B3EB-BE4B-F675A42209D6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EC0F7D8-6159-6777-8946-70050C5CC752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F38FBBC-6449-1C2E-1AF9-8FEAEC0EB5BC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5BAB736-9E84-F188-0593-D00F9122326A}"/>
                  </a:ext>
                </a:extLst>
              </p:cNvPr>
              <p:cNvCxnSpPr>
                <a:stCxn id="21" idx="4"/>
                <a:endCxn id="24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6EDD311-C394-F571-D8C3-AC360259EC84}"/>
                  </a:ext>
                </a:extLst>
              </p:cNvPr>
              <p:cNvCxnSpPr>
                <a:stCxn id="21" idx="3"/>
                <a:endCxn id="22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454D42B-1E3D-EBA0-91C8-D8C0E5399D5D}"/>
                  </a:ext>
                </a:extLst>
              </p:cNvPr>
              <p:cNvCxnSpPr>
                <a:stCxn id="21" idx="5"/>
                <a:endCxn id="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9BA6E93-626C-8645-A485-E3C6C7C4B84B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6AE91A-E10A-29EC-2AFB-2D6347A6EDAB}"/>
                </a:ext>
              </a:extLst>
            </p:cNvPr>
            <p:cNvCxnSpPr>
              <a:stCxn id="35" idx="3"/>
              <a:endCxn id="6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F6D007D-92D8-A161-75A5-DD544A1F1519}"/>
                </a:ext>
              </a:extLst>
            </p:cNvPr>
            <p:cNvCxnSpPr>
              <a:stCxn id="35" idx="5"/>
              <a:endCxn id="21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1CC5901-60BE-81EC-BAD5-2E4AE9A04D83}"/>
              </a:ext>
            </a:extLst>
          </p:cNvPr>
          <p:cNvGrpSpPr/>
          <p:nvPr/>
        </p:nvGrpSpPr>
        <p:grpSpPr>
          <a:xfrm>
            <a:off x="6570650" y="3039913"/>
            <a:ext cx="5488534" cy="1762468"/>
            <a:chOff x="596604" y="4023360"/>
            <a:chExt cx="5488534" cy="176246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BB0DA4C-4CC3-6C53-A185-6396E5F1D429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CF66B01-1C8A-4145-94DB-F70CE8C43522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4B568FD-6707-F6DB-50D6-59D186C3264C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5737A780-9416-C3B9-D965-76281D1EB044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4107253-074F-1C1C-E8C0-25458D26D7F5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C78EC02-C0FA-5B3F-3A75-55692DD33031}"/>
                  </a:ext>
                </a:extLst>
              </p:cNvPr>
              <p:cNvCxnSpPr>
                <a:stCxn id="84" idx="4"/>
                <a:endCxn id="86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F49DD01-FDBF-7BB3-9B68-9F579B5AD7BA}"/>
                  </a:ext>
                </a:extLst>
              </p:cNvPr>
              <p:cNvCxnSpPr>
                <a:stCxn id="84" idx="3"/>
                <a:endCxn id="85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56A5E21-29E7-D355-BAFE-0973851D3766}"/>
                  </a:ext>
                </a:extLst>
              </p:cNvPr>
              <p:cNvCxnSpPr>
                <a:stCxn id="84" idx="5"/>
                <a:endCxn id="87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A7CBB8E-8551-822F-8212-3E4949DF0A32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CB26A6E-3EAE-E035-16BD-E5862E9844A4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60B9FD3-FCBA-1139-8B6D-02FF7E0897AB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21D7A57-C916-5A45-CD67-4328F83F5F2C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EB45FA9-184B-9627-4B43-7B2D73E40D84}"/>
                  </a:ext>
                </a:extLst>
              </p:cNvPr>
              <p:cNvCxnSpPr>
                <a:stCxn id="91" idx="4"/>
                <a:endCxn id="93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5654720-C58B-226A-B8FF-641C8455ACCA}"/>
                  </a:ext>
                </a:extLst>
              </p:cNvPr>
              <p:cNvCxnSpPr>
                <a:stCxn id="91" idx="3"/>
                <a:endCxn id="92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8C122F1-7643-6615-2C52-07CE9087CE0C}"/>
                  </a:ext>
                </a:extLst>
              </p:cNvPr>
              <p:cNvCxnSpPr>
                <a:stCxn id="91" idx="5"/>
                <a:endCxn id="94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53F3890-B027-5BFA-DCF1-8CCB7944AD40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1A0E6FAB-0CC9-9230-0E33-85D85F6A8771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B4CC4897-B048-7996-BE04-8BAB38F9149C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8DB33E6-7D7A-861E-EE94-40D7E32A0B47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CEECD7B-BF0D-C250-D5EC-2CFED1BE69E7}"/>
                  </a:ext>
                </a:extLst>
              </p:cNvPr>
              <p:cNvCxnSpPr>
                <a:stCxn id="98" idx="4"/>
                <a:endCxn id="100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BF305135-1CFE-0DF5-05EB-48732507D9E0}"/>
                  </a:ext>
                </a:extLst>
              </p:cNvPr>
              <p:cNvCxnSpPr>
                <a:stCxn id="98" idx="3"/>
                <a:endCxn id="99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D81663AB-7A59-35B7-F2FF-59D492421A0C}"/>
                  </a:ext>
                </a:extLst>
              </p:cNvPr>
              <p:cNvCxnSpPr>
                <a:stCxn id="98" idx="5"/>
                <a:endCxn id="101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B3A8DCC5-8658-6C6B-6FD1-4DAF685223D9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0F3A3F2-4039-DC44-AD9E-9254B1E35E77}"/>
                </a:ext>
              </a:extLst>
            </p:cNvPr>
            <p:cNvCxnSpPr>
              <a:stCxn id="105" idx="3"/>
              <a:endCxn id="84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CB8FCFE-BF85-B3D6-E71C-9FCBDE46E6A4}"/>
                </a:ext>
              </a:extLst>
            </p:cNvPr>
            <p:cNvCxnSpPr>
              <a:stCxn id="105" idx="5"/>
              <a:endCxn id="98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6E1C674-D5E3-1474-24B3-17E0DE542789}"/>
              </a:ext>
            </a:extLst>
          </p:cNvPr>
          <p:cNvGrpSpPr/>
          <p:nvPr/>
        </p:nvGrpSpPr>
        <p:grpSpPr>
          <a:xfrm>
            <a:off x="3349148" y="4643630"/>
            <a:ext cx="5488534" cy="1762468"/>
            <a:chOff x="596604" y="4023360"/>
            <a:chExt cx="5488534" cy="1762468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59B0156-D8B5-2C96-AB0B-D4B64D8C09E8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9FDE503E-C14D-D250-C2E4-948939012719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5C4ABA7-507A-549B-F819-43D131B01917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F9E3C020-AE88-2DAF-B3F4-3BA0BA261DC6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0582552-A9AE-07CB-3C65-2E1379B7CDF5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8FE7B1D6-5DF6-C8EA-7E4B-2712EB970FA2}"/>
                  </a:ext>
                </a:extLst>
              </p:cNvPr>
              <p:cNvCxnSpPr>
                <a:stCxn id="110" idx="4"/>
                <a:endCxn id="112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8F55AA2A-4EC3-27F0-143A-E065B111F3B0}"/>
                  </a:ext>
                </a:extLst>
              </p:cNvPr>
              <p:cNvCxnSpPr>
                <a:stCxn id="110" idx="3"/>
                <a:endCxn id="111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BCC41B1-0627-89B5-0382-AC4EEF3739F0}"/>
                  </a:ext>
                </a:extLst>
              </p:cNvPr>
              <p:cNvCxnSpPr>
                <a:stCxn id="110" idx="5"/>
                <a:endCxn id="113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1BAD33B0-3A1E-E0E0-E63D-C2B60C0F41D0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CBF6DD43-FD27-C1B8-BC97-FA7647B60EF6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8FFEC9BD-BBBC-F674-8F5E-A5E9A7ABFD92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532F1B97-BC10-BF66-CE7F-0208835BD6D0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3F5825A-7B89-DC59-3B9D-884C83E402FE}"/>
                  </a:ext>
                </a:extLst>
              </p:cNvPr>
              <p:cNvCxnSpPr>
                <a:stCxn id="117" idx="4"/>
                <a:endCxn id="119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260EF646-F8FD-3F88-D75E-E5781D645625}"/>
                  </a:ext>
                </a:extLst>
              </p:cNvPr>
              <p:cNvCxnSpPr>
                <a:stCxn id="117" idx="3"/>
                <a:endCxn id="118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FC077B4-37B9-9D83-37EF-BD69CDF0C9C1}"/>
                  </a:ext>
                </a:extLst>
              </p:cNvPr>
              <p:cNvCxnSpPr>
                <a:stCxn id="117" idx="5"/>
                <a:endCxn id="120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839CE9CA-DE1E-7806-7186-A5501A71B3E0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2D6D4974-14F7-6574-0218-AC484D180AA9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4167154A-6F6A-EF53-B628-6DF142EF4DE8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F4901608-EA52-1C9A-1C03-2DAA853A0DD9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A8281355-23A7-2E09-96E8-BA873584B088}"/>
                  </a:ext>
                </a:extLst>
              </p:cNvPr>
              <p:cNvCxnSpPr>
                <a:stCxn id="124" idx="4"/>
                <a:endCxn id="126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7B76744-E164-ECE9-4FCD-4F2403A45BEF}"/>
                  </a:ext>
                </a:extLst>
              </p:cNvPr>
              <p:cNvCxnSpPr>
                <a:stCxn id="124" idx="3"/>
                <a:endCxn id="125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C8E84075-ED3A-D0FD-75B4-C5A2B6305E3F}"/>
                  </a:ext>
                </a:extLst>
              </p:cNvPr>
              <p:cNvCxnSpPr>
                <a:stCxn id="124" idx="5"/>
                <a:endCxn id="1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D2BFD096-B269-EDB4-0133-CAFEE6DEF550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CB89BA2-E389-A9ED-E6AF-242B83886452}"/>
                </a:ext>
              </a:extLst>
            </p:cNvPr>
            <p:cNvCxnSpPr>
              <a:stCxn id="131" idx="3"/>
              <a:endCxn id="110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27C77CE-C0E1-4A75-47AE-4ECEE4DC0D3F}"/>
                </a:ext>
              </a:extLst>
            </p:cNvPr>
            <p:cNvCxnSpPr>
              <a:stCxn id="131" idx="5"/>
              <a:endCxn id="124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3DE2D2DF-D444-8F7C-84DC-220E92139ABA}"/>
              </a:ext>
            </a:extLst>
          </p:cNvPr>
          <p:cNvSpPr/>
          <p:nvPr/>
        </p:nvSpPr>
        <p:spPr>
          <a:xfrm>
            <a:off x="5866375" y="1978527"/>
            <a:ext cx="448209" cy="448209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25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D91AD174-2931-37D8-666F-3BE842C0028F}"/>
              </a:ext>
            </a:extLst>
          </p:cNvPr>
          <p:cNvCxnSpPr>
            <a:stCxn id="132" idx="3"/>
            <a:endCxn id="35" idx="7"/>
          </p:cNvCxnSpPr>
          <p:nvPr/>
        </p:nvCxnSpPr>
        <p:spPr>
          <a:xfrm flipH="1">
            <a:off x="3035550" y="2361097"/>
            <a:ext cx="2896464" cy="7584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7DC7029-5152-7A9F-199F-C8A7F8AD22A2}"/>
              </a:ext>
            </a:extLst>
          </p:cNvPr>
          <p:cNvCxnSpPr>
            <a:stCxn id="132" idx="5"/>
            <a:endCxn id="105" idx="1"/>
          </p:cNvCxnSpPr>
          <p:nvPr/>
        </p:nvCxnSpPr>
        <p:spPr>
          <a:xfrm>
            <a:off x="6248945" y="2361097"/>
            <a:ext cx="2907506" cy="7444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276DB1C-1E0C-4CC2-E187-A744D402B07D}"/>
              </a:ext>
            </a:extLst>
          </p:cNvPr>
          <p:cNvCxnSpPr>
            <a:stCxn id="132" idx="4"/>
            <a:endCxn id="131" idx="0"/>
          </p:cNvCxnSpPr>
          <p:nvPr/>
        </p:nvCxnSpPr>
        <p:spPr>
          <a:xfrm>
            <a:off x="6090480" y="2426736"/>
            <a:ext cx="2935" cy="22168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327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9EBE2-43FF-A2F7-D546-9C1E7BEF9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3D65DE7-1776-0E62-8129-2EB1BE39082A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6F2244E0-D783-8E2A-CA34-0D01BD0C3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BD9BB0-8BA6-41F5-42D6-9CDA5ECB6C7F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1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8E4178-CA87-750D-3AA0-6FE11B8251B8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2,000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90601E-1A42-47B9-A360-0002BDAAD124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175E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9ED86C-6712-EF9B-53DB-6B57E963F238}"/>
              </a:ext>
            </a:extLst>
          </p:cNvPr>
          <p:cNvSpPr/>
          <p:nvPr/>
        </p:nvSpPr>
        <p:spPr>
          <a:xfrm>
            <a:off x="7203401" y="2153403"/>
            <a:ext cx="956603" cy="956603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0AA0C5-7AB5-7FFD-F36E-A33A2CD902B9}"/>
              </a:ext>
            </a:extLst>
          </p:cNvPr>
          <p:cNvSpPr/>
          <p:nvPr/>
        </p:nvSpPr>
        <p:spPr>
          <a:xfrm>
            <a:off x="5951378" y="3310422"/>
            <a:ext cx="956603" cy="956603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3A8079-B701-AAF2-E809-2D77EBC1CEC3}"/>
              </a:ext>
            </a:extLst>
          </p:cNvPr>
          <p:cNvSpPr/>
          <p:nvPr/>
        </p:nvSpPr>
        <p:spPr>
          <a:xfrm>
            <a:off x="7203402" y="3310422"/>
            <a:ext cx="956603" cy="956603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C108FA-F17F-E0EF-73FF-DCA5C1B14C89}"/>
              </a:ext>
            </a:extLst>
          </p:cNvPr>
          <p:cNvSpPr/>
          <p:nvPr/>
        </p:nvSpPr>
        <p:spPr>
          <a:xfrm>
            <a:off x="8455426" y="3310422"/>
            <a:ext cx="956603" cy="956603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043B2F-6BDE-C1B8-F0B0-DD3AF75EF6A7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7681703" y="3110006"/>
            <a:ext cx="1" cy="200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198D54-8119-9191-BAE4-20C3F5F5645C}"/>
              </a:ext>
            </a:extLst>
          </p:cNvPr>
          <p:cNvCxnSpPr>
            <a:stCxn id="6" idx="3"/>
            <a:endCxn id="7" idx="7"/>
          </p:cNvCxnSpPr>
          <p:nvPr/>
        </p:nvCxnSpPr>
        <p:spPr>
          <a:xfrm flipH="1">
            <a:off x="6767890" y="2969915"/>
            <a:ext cx="575602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B8BBB1-080B-055F-16D8-9F5BA0FFBF2A}"/>
              </a:ext>
            </a:extLst>
          </p:cNvPr>
          <p:cNvCxnSpPr>
            <a:stCxn id="6" idx="5"/>
            <a:endCxn id="10" idx="1"/>
          </p:cNvCxnSpPr>
          <p:nvPr/>
        </p:nvCxnSpPr>
        <p:spPr>
          <a:xfrm>
            <a:off x="8019913" y="2969915"/>
            <a:ext cx="575604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E988D8-ABC3-80B1-C989-11F8E443CBAB}"/>
              </a:ext>
            </a:extLst>
          </p:cNvPr>
          <p:cNvSpPr txBox="1"/>
          <p:nvPr/>
        </p:nvSpPr>
        <p:spPr>
          <a:xfrm>
            <a:off x="4588172" y="4839925"/>
            <a:ext cx="6990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Based on everyone starting with a 500 PV order and doing 100 PPV every month afterwards</a:t>
            </a:r>
          </a:p>
        </p:txBody>
      </p:sp>
      <p:pic>
        <p:nvPicPr>
          <p:cNvPr id="4" name="Picture 3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CE5FAE09-00FF-5E6A-79A2-AF52D12A3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6" y="1440956"/>
            <a:ext cx="1258548" cy="1258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A63E11-F106-FF4D-D4A5-4AFD5F448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73" y="3875010"/>
            <a:ext cx="3804772" cy="20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28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ECAB3-AF57-1E2B-1736-60737AA0F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4268D07A-4BE6-7A3A-14E5-3006CC5D8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15ED8A-8788-332F-18E3-A3760E1A5CDA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2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AE78DB-1E0B-6792-EE77-B7C2837B7500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4,900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6FAD6-AFEC-64DC-F5E6-C1AECC947FDD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175E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CBAEB9-E649-21B0-2C50-83696086FF0A}"/>
              </a:ext>
            </a:extLst>
          </p:cNvPr>
          <p:cNvGrpSpPr/>
          <p:nvPr/>
        </p:nvGrpSpPr>
        <p:grpSpPr>
          <a:xfrm>
            <a:off x="596603" y="2253914"/>
            <a:ext cx="10998795" cy="3531914"/>
            <a:chOff x="567397" y="2225779"/>
            <a:chExt cx="10998795" cy="35319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5C921A3-F850-B248-A8CB-3669AE50EEBF}"/>
                </a:ext>
              </a:extLst>
            </p:cNvPr>
            <p:cNvSpPr/>
            <p:nvPr/>
          </p:nvSpPr>
          <p:spPr>
            <a:xfrm>
              <a:off x="1819420" y="3674346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3965198-EDF2-DDF8-FF60-F5AD48DD72DC}"/>
                </a:ext>
              </a:extLst>
            </p:cNvPr>
            <p:cNvSpPr/>
            <p:nvPr/>
          </p:nvSpPr>
          <p:spPr>
            <a:xfrm>
              <a:off x="567397" y="4831365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B981E47-98AE-7CDB-A089-E4E2E060558C}"/>
                </a:ext>
              </a:extLst>
            </p:cNvPr>
            <p:cNvSpPr/>
            <p:nvPr/>
          </p:nvSpPr>
          <p:spPr>
            <a:xfrm>
              <a:off x="1819421" y="4831365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58F01F1-93A7-50BA-02AB-46556BE90A7B}"/>
                </a:ext>
              </a:extLst>
            </p:cNvPr>
            <p:cNvSpPr/>
            <p:nvPr/>
          </p:nvSpPr>
          <p:spPr>
            <a:xfrm>
              <a:off x="3071445" y="4831365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CE771A-210D-622A-2056-558BD5127A55}"/>
                </a:ext>
              </a:extLst>
            </p:cNvPr>
            <p:cNvCxnSpPr>
              <a:stCxn id="6" idx="4"/>
              <a:endCxn id="9" idx="0"/>
            </p:cNvCxnSpPr>
            <p:nvPr/>
          </p:nvCxnSpPr>
          <p:spPr>
            <a:xfrm>
              <a:off x="2268517" y="4572539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AB40C5-B019-073D-A7E5-998D8B0F440D}"/>
                </a:ext>
              </a:extLst>
            </p:cNvPr>
            <p:cNvCxnSpPr>
              <a:stCxn id="6" idx="3"/>
              <a:endCxn id="7" idx="7"/>
            </p:cNvCxnSpPr>
            <p:nvPr/>
          </p:nvCxnSpPr>
          <p:spPr>
            <a:xfrm flipH="1">
              <a:off x="1334053" y="4441002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9AA2AF-BBB1-B39F-6314-1C043752B45A}"/>
                </a:ext>
              </a:extLst>
            </p:cNvPr>
            <p:cNvCxnSpPr>
              <a:stCxn id="6" idx="5"/>
              <a:endCxn id="10" idx="1"/>
            </p:cNvCxnSpPr>
            <p:nvPr/>
          </p:nvCxnSpPr>
          <p:spPr>
            <a:xfrm>
              <a:off x="2586076" y="4441002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4EF7875-A65C-46ED-35D9-1E9BAA5C3194}"/>
                </a:ext>
              </a:extLst>
            </p:cNvPr>
            <p:cNvSpPr/>
            <p:nvPr/>
          </p:nvSpPr>
          <p:spPr>
            <a:xfrm>
              <a:off x="5617697" y="3702481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E329DBF-9DA9-4902-A620-11D14D05687A}"/>
                </a:ext>
              </a:extLst>
            </p:cNvPr>
            <p:cNvSpPr/>
            <p:nvPr/>
          </p:nvSpPr>
          <p:spPr>
            <a:xfrm>
              <a:off x="4365674" y="4859500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EAAFA59-0D68-DD7F-11E8-523CD59DDBBE}"/>
                </a:ext>
              </a:extLst>
            </p:cNvPr>
            <p:cNvSpPr/>
            <p:nvPr/>
          </p:nvSpPr>
          <p:spPr>
            <a:xfrm>
              <a:off x="5617698" y="4859500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1E080CA-5776-D26B-514E-B6A4727D0DC6}"/>
                </a:ext>
              </a:extLst>
            </p:cNvPr>
            <p:cNvSpPr/>
            <p:nvPr/>
          </p:nvSpPr>
          <p:spPr>
            <a:xfrm>
              <a:off x="6869722" y="4859500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6386D7-56D9-FCD2-92E9-C1F29E81CC6C}"/>
                </a:ext>
              </a:extLst>
            </p:cNvPr>
            <p:cNvCxnSpPr>
              <a:stCxn id="3" idx="4"/>
              <a:endCxn id="12" idx="0"/>
            </p:cNvCxnSpPr>
            <p:nvPr/>
          </p:nvCxnSpPr>
          <p:spPr>
            <a:xfrm>
              <a:off x="6066794" y="4600674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3B8D85C-B27E-1B8D-5E3E-60ADF50B3CF8}"/>
                </a:ext>
              </a:extLst>
            </p:cNvPr>
            <p:cNvCxnSpPr>
              <a:stCxn id="3" idx="3"/>
              <a:endCxn id="4" idx="7"/>
            </p:cNvCxnSpPr>
            <p:nvPr/>
          </p:nvCxnSpPr>
          <p:spPr>
            <a:xfrm flipH="1">
              <a:off x="5132330" y="4469137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F6909E-F2D8-E27A-0791-55684AE6681E}"/>
                </a:ext>
              </a:extLst>
            </p:cNvPr>
            <p:cNvCxnSpPr>
              <a:stCxn id="3" idx="5"/>
              <a:endCxn id="13" idx="1"/>
            </p:cNvCxnSpPr>
            <p:nvPr/>
          </p:nvCxnSpPr>
          <p:spPr>
            <a:xfrm>
              <a:off x="6384353" y="4469137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E580BA-1248-27EE-2AB1-1DCF2DE0079E}"/>
                </a:ext>
              </a:extLst>
            </p:cNvPr>
            <p:cNvSpPr/>
            <p:nvPr/>
          </p:nvSpPr>
          <p:spPr>
            <a:xfrm>
              <a:off x="9415974" y="3688413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40AA65A-0F85-40B7-D395-B2923CAFB3DE}"/>
                </a:ext>
              </a:extLst>
            </p:cNvPr>
            <p:cNvSpPr/>
            <p:nvPr/>
          </p:nvSpPr>
          <p:spPr>
            <a:xfrm>
              <a:off x="8163951" y="4845432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990364-36D9-B6BF-53A4-EF0C312A4345}"/>
                </a:ext>
              </a:extLst>
            </p:cNvPr>
            <p:cNvSpPr/>
            <p:nvPr/>
          </p:nvSpPr>
          <p:spPr>
            <a:xfrm>
              <a:off x="9415975" y="4845432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8B039C7-6C70-E877-D51F-C7FBA6E2687C}"/>
                </a:ext>
              </a:extLst>
            </p:cNvPr>
            <p:cNvSpPr/>
            <p:nvPr/>
          </p:nvSpPr>
          <p:spPr>
            <a:xfrm>
              <a:off x="10667999" y="4845432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5695039-69F9-4C99-5386-7DF3CA2C97E3}"/>
                </a:ext>
              </a:extLst>
            </p:cNvPr>
            <p:cNvCxnSpPr>
              <a:stCxn id="21" idx="4"/>
              <a:endCxn id="24" idx="0"/>
            </p:cNvCxnSpPr>
            <p:nvPr/>
          </p:nvCxnSpPr>
          <p:spPr>
            <a:xfrm>
              <a:off x="9865071" y="4586606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BBD2506-1006-4994-E6CF-723D7A1E539C}"/>
                </a:ext>
              </a:extLst>
            </p:cNvPr>
            <p:cNvCxnSpPr>
              <a:stCxn id="21" idx="3"/>
              <a:endCxn id="22" idx="7"/>
            </p:cNvCxnSpPr>
            <p:nvPr/>
          </p:nvCxnSpPr>
          <p:spPr>
            <a:xfrm flipH="1">
              <a:off x="8930607" y="4455069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BDBD03A-6367-A68B-A4B8-9CA3B3E470F2}"/>
                </a:ext>
              </a:extLst>
            </p:cNvPr>
            <p:cNvCxnSpPr>
              <a:stCxn id="21" idx="5"/>
              <a:endCxn id="27" idx="1"/>
            </p:cNvCxnSpPr>
            <p:nvPr/>
          </p:nvCxnSpPr>
          <p:spPr>
            <a:xfrm>
              <a:off x="10182630" y="4455069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B06884-AD1D-265B-0FE2-094365630C6A}"/>
                </a:ext>
              </a:extLst>
            </p:cNvPr>
            <p:cNvSpPr/>
            <p:nvPr/>
          </p:nvSpPr>
          <p:spPr>
            <a:xfrm>
              <a:off x="5617697" y="2225779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EF552B-2976-E519-3C03-7D875809C043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6096000" y="3152107"/>
            <a:ext cx="0" cy="57850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1A0901C-F407-347C-15AA-7769E4E53AEC}"/>
              </a:ext>
            </a:extLst>
          </p:cNvPr>
          <p:cNvCxnSpPr>
            <a:stCxn id="35" idx="3"/>
            <a:endCxn id="6" idx="7"/>
          </p:cNvCxnSpPr>
          <p:nvPr/>
        </p:nvCxnSpPr>
        <p:spPr>
          <a:xfrm flipH="1">
            <a:off x="2615282" y="3020570"/>
            <a:ext cx="3163158" cy="813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56115A8-BC93-F361-AFB8-92356C35404D}"/>
              </a:ext>
            </a:extLst>
          </p:cNvPr>
          <p:cNvCxnSpPr>
            <a:stCxn id="35" idx="5"/>
            <a:endCxn id="21" idx="1"/>
          </p:cNvCxnSpPr>
          <p:nvPr/>
        </p:nvCxnSpPr>
        <p:spPr>
          <a:xfrm>
            <a:off x="6413559" y="3020570"/>
            <a:ext cx="3163158" cy="8275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504EBC11-A907-2ED5-999D-00497EFD4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6" y="1440956"/>
            <a:ext cx="1258548" cy="12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07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C63AE-CEDD-09DE-A04C-65C9E0CDE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222E3FC4-961C-57A1-236E-32F23E863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33" y="1399648"/>
            <a:ext cx="1258548" cy="1258548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BBD1E772-37BE-359A-28D1-5E0332983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0" y="965757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5C401A-AC33-CBEF-07FE-55DDF9C9E52D}"/>
              </a:ext>
            </a:extLst>
          </p:cNvPr>
          <p:cNvSpPr txBox="1"/>
          <p:nvPr/>
        </p:nvSpPr>
        <p:spPr>
          <a:xfrm>
            <a:off x="-185844" y="2750296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3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9F5441-FCEA-E96F-F02D-3F81E584483B}"/>
              </a:ext>
            </a:extLst>
          </p:cNvPr>
          <p:cNvSpPr txBox="1"/>
          <p:nvPr/>
        </p:nvSpPr>
        <p:spPr>
          <a:xfrm>
            <a:off x="8370277" y="749506"/>
            <a:ext cx="3207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14,800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AD7CCB-F2AB-041F-1B57-2AFA2090B324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175E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B0B948A-B60B-E607-F7EA-2C8EE909E021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2877085" y="3502162"/>
            <a:ext cx="0" cy="28868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1F306CE-9DA7-2025-2077-95671F36697B}"/>
              </a:ext>
            </a:extLst>
          </p:cNvPr>
          <p:cNvGrpSpPr/>
          <p:nvPr/>
        </p:nvGrpSpPr>
        <p:grpSpPr>
          <a:xfrm>
            <a:off x="132818" y="3053953"/>
            <a:ext cx="5488534" cy="1762468"/>
            <a:chOff x="596604" y="4023360"/>
            <a:chExt cx="5488534" cy="17624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CB615B-C470-D5C7-6D15-41827108C043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31AE59-A0E0-C18E-1F1A-A7A5919FEE5D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2844166-06F8-EDE8-5CCF-D69E39FDBA05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A748FA6-AC32-8391-F3E7-0371206A6D18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500B8A0-6F7B-FEEF-2DB5-867CED905B4E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E46E160-4655-5B21-4336-C01AA77DFDB6}"/>
                  </a:ext>
                </a:extLst>
              </p:cNvPr>
              <p:cNvCxnSpPr>
                <a:stCxn id="6" idx="4"/>
                <a:endCxn id="9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1938647-2EA7-26F6-0614-2A4B0F1D5322}"/>
                  </a:ext>
                </a:extLst>
              </p:cNvPr>
              <p:cNvCxnSpPr>
                <a:stCxn id="6" idx="3"/>
                <a:endCxn id="7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61560C0-6878-2946-7B59-A73FB892DE95}"/>
                  </a:ext>
                </a:extLst>
              </p:cNvPr>
              <p:cNvCxnSpPr>
                <a:stCxn id="6" idx="5"/>
                <a:endCxn id="10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8DC2246-4147-300F-B074-D426243BDA45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C84C2885-9377-7005-2D92-4393DC2E81D0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666F2C5-82DE-3D4F-04B6-DE13905FA241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8064124-3E59-2CB4-DB00-5684D657A22E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C990076-3099-9F7C-E986-7231F15195DA}"/>
                  </a:ext>
                </a:extLst>
              </p:cNvPr>
              <p:cNvCxnSpPr>
                <a:stCxn id="3" idx="4"/>
                <a:endCxn id="12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EFF7009-F0C5-FAA6-8CB4-29934FDC0ED7}"/>
                  </a:ext>
                </a:extLst>
              </p:cNvPr>
              <p:cNvCxnSpPr>
                <a:stCxn id="3" idx="3"/>
                <a:endCxn id="4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57A44E1-2494-4CCC-2DEA-844FE9A99336}"/>
                  </a:ext>
                </a:extLst>
              </p:cNvPr>
              <p:cNvCxnSpPr>
                <a:stCxn id="3" idx="5"/>
                <a:endCxn id="13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6BCF742-BFBC-87BB-732A-05137D109CDC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72AB862-74B6-1A90-A23E-92F6A62CEAD9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7A19DC2-5113-A949-7492-E72CE12CB9D0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76F110E-BD8D-4039-E28D-5D2477B8F976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7711DEC-054D-87F5-559A-2BAE1CA194C6}"/>
                  </a:ext>
                </a:extLst>
              </p:cNvPr>
              <p:cNvCxnSpPr>
                <a:stCxn id="21" idx="4"/>
                <a:endCxn id="24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4348FB9-795F-3705-C054-C42246326E88}"/>
                  </a:ext>
                </a:extLst>
              </p:cNvPr>
              <p:cNvCxnSpPr>
                <a:stCxn id="21" idx="3"/>
                <a:endCxn id="22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09919F2-6259-A14D-3E0C-FDDA576077DE}"/>
                  </a:ext>
                </a:extLst>
              </p:cNvPr>
              <p:cNvCxnSpPr>
                <a:stCxn id="21" idx="5"/>
                <a:endCxn id="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13E0C71-95AE-60F6-E24A-F4131415398A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F1B5FD-22D8-E267-92A0-27F7E96E1C28}"/>
                </a:ext>
              </a:extLst>
            </p:cNvPr>
            <p:cNvCxnSpPr>
              <a:stCxn id="35" idx="3"/>
              <a:endCxn id="6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AA03234-3D6F-947A-9F2A-03512AB1285C}"/>
                </a:ext>
              </a:extLst>
            </p:cNvPr>
            <p:cNvCxnSpPr>
              <a:stCxn id="35" idx="5"/>
              <a:endCxn id="21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BE3620A-8890-53D7-BC85-9B0657353AB0}"/>
              </a:ext>
            </a:extLst>
          </p:cNvPr>
          <p:cNvGrpSpPr/>
          <p:nvPr/>
        </p:nvGrpSpPr>
        <p:grpSpPr>
          <a:xfrm>
            <a:off x="6570650" y="3039913"/>
            <a:ext cx="5488534" cy="1762468"/>
            <a:chOff x="596604" y="4023360"/>
            <a:chExt cx="5488534" cy="176246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7C27A57-D2BD-705E-B835-AA791C8D84F2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E4919CD-D402-E343-28CF-9EEC7433858B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039700C-E887-D02E-1518-D18BED1D7E2F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3542262-DA8B-7C02-EF5C-FEDEDB3F4367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3D4F9AF-D680-4D3A-2F23-FBAF1ACC52EA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454C83E-B770-5DC7-FF4D-CD504E28CBCC}"/>
                  </a:ext>
                </a:extLst>
              </p:cNvPr>
              <p:cNvCxnSpPr>
                <a:stCxn id="84" idx="4"/>
                <a:endCxn id="86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EE3D50A-31F3-F6A6-8BBD-C8C78A8EB2FA}"/>
                  </a:ext>
                </a:extLst>
              </p:cNvPr>
              <p:cNvCxnSpPr>
                <a:stCxn id="84" idx="3"/>
                <a:endCxn id="85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09FDD0D-5B0B-F76B-6FB7-3C3FB26EE4AD}"/>
                  </a:ext>
                </a:extLst>
              </p:cNvPr>
              <p:cNvCxnSpPr>
                <a:stCxn id="84" idx="5"/>
                <a:endCxn id="87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4F83B4A-A641-FD4A-0C19-89586048F512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4029EE-CF61-21D0-D359-D7A4665CD607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BE398FA0-3458-5AA2-A543-FBEC47FC5045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71F081E-0E1A-00BA-66C5-6DD32A68F736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46AB72CD-7381-C28D-EFFD-E634EFEC83B7}"/>
                  </a:ext>
                </a:extLst>
              </p:cNvPr>
              <p:cNvCxnSpPr>
                <a:stCxn id="91" idx="4"/>
                <a:endCxn id="93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03F3FCE0-6C20-7C27-D598-3AC68A39023F}"/>
                  </a:ext>
                </a:extLst>
              </p:cNvPr>
              <p:cNvCxnSpPr>
                <a:stCxn id="91" idx="3"/>
                <a:endCxn id="92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5B754293-81D3-CBF5-892F-A10476883C7D}"/>
                  </a:ext>
                </a:extLst>
              </p:cNvPr>
              <p:cNvCxnSpPr>
                <a:stCxn id="91" idx="5"/>
                <a:endCxn id="94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8645958-2F63-FC18-B7A9-09F46C344523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F64796BB-2AF1-6494-D0A8-2A110E6B7806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40869B4-73FF-3D47-5BBF-3BCA3B11F9BC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4126DC44-CF1C-86D3-92C2-47CAE959B42A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67513FF-0684-22E6-95DA-D5586B4335B1}"/>
                  </a:ext>
                </a:extLst>
              </p:cNvPr>
              <p:cNvCxnSpPr>
                <a:stCxn id="98" idx="4"/>
                <a:endCxn id="100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021EE661-15FE-771B-61C8-C880CBAB8B52}"/>
                  </a:ext>
                </a:extLst>
              </p:cNvPr>
              <p:cNvCxnSpPr>
                <a:stCxn id="98" idx="3"/>
                <a:endCxn id="99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4D405E91-9426-929D-47DC-DFC2A76CC15F}"/>
                  </a:ext>
                </a:extLst>
              </p:cNvPr>
              <p:cNvCxnSpPr>
                <a:stCxn id="98" idx="5"/>
                <a:endCxn id="101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BF72D58-4272-F34E-E061-A4D9F78BFDB5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EBBD9FB-771D-CF8D-8E9D-831A7F7D1220}"/>
                </a:ext>
              </a:extLst>
            </p:cNvPr>
            <p:cNvCxnSpPr>
              <a:stCxn id="105" idx="3"/>
              <a:endCxn id="84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9FA9C37-E167-DC5D-331A-B89862CCC9DA}"/>
                </a:ext>
              </a:extLst>
            </p:cNvPr>
            <p:cNvCxnSpPr>
              <a:stCxn id="105" idx="5"/>
              <a:endCxn id="98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A44B604-FD21-2BBF-3A43-2F54EA3A3E74}"/>
              </a:ext>
            </a:extLst>
          </p:cNvPr>
          <p:cNvGrpSpPr/>
          <p:nvPr/>
        </p:nvGrpSpPr>
        <p:grpSpPr>
          <a:xfrm>
            <a:off x="3349148" y="4643630"/>
            <a:ext cx="5488534" cy="1762468"/>
            <a:chOff x="596604" y="4023360"/>
            <a:chExt cx="5488534" cy="1762468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29CA8B40-F86D-D346-7C80-59C2DC38479C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471A26F6-F81B-E143-5FFE-0A398613DC04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CA824F46-5A77-62D8-751D-B2BDDDFD6098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736A827F-3205-A024-985E-CE9F2F79BEB7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623FE4E1-011F-4B0B-DA51-9760E0E1E772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07467AE-63C3-224C-82C4-2BE7E5042807}"/>
                  </a:ext>
                </a:extLst>
              </p:cNvPr>
              <p:cNvCxnSpPr>
                <a:stCxn id="110" idx="4"/>
                <a:endCxn id="112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8B5A756-E864-5DB8-7654-F7754FF7288B}"/>
                  </a:ext>
                </a:extLst>
              </p:cNvPr>
              <p:cNvCxnSpPr>
                <a:stCxn id="110" idx="3"/>
                <a:endCxn id="111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C56F7A2-C859-61E5-4AE5-2E513CF01381}"/>
                  </a:ext>
                </a:extLst>
              </p:cNvPr>
              <p:cNvCxnSpPr>
                <a:stCxn id="110" idx="5"/>
                <a:endCxn id="113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61B1C15-8E54-781B-7D7C-557419CDB45F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1D8CB319-10C9-5E98-39FB-D835BF524D34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C50422CB-E6AD-D507-4291-80A00370552D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F2B726E8-7317-49FC-BCC0-BAC1429F1724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26B2152-B2F0-C515-F23B-B8DC973790F2}"/>
                  </a:ext>
                </a:extLst>
              </p:cNvPr>
              <p:cNvCxnSpPr>
                <a:stCxn id="117" idx="4"/>
                <a:endCxn id="119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9350F0CA-0FF9-9AEA-35A9-8BD7E89350D1}"/>
                  </a:ext>
                </a:extLst>
              </p:cNvPr>
              <p:cNvCxnSpPr>
                <a:stCxn id="117" idx="3"/>
                <a:endCxn id="118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3E26404-193F-852E-C928-F6D87DA23245}"/>
                  </a:ext>
                </a:extLst>
              </p:cNvPr>
              <p:cNvCxnSpPr>
                <a:stCxn id="117" idx="5"/>
                <a:endCxn id="120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85753F62-048D-1D1F-722E-68A75726B1E9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A31301F-6969-7804-8FFD-4BCB2EDC4015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6789B48A-5F95-3C04-28A8-73B1C9623A69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4A1E0F78-0D90-3736-D82C-E66126733C84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9E24BE80-A33E-3776-84A7-9EDC7DB3417F}"/>
                  </a:ext>
                </a:extLst>
              </p:cNvPr>
              <p:cNvCxnSpPr>
                <a:stCxn id="124" idx="4"/>
                <a:endCxn id="126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FB39AEB-DE48-86E4-9FC9-2763A6AFB907}"/>
                  </a:ext>
                </a:extLst>
              </p:cNvPr>
              <p:cNvCxnSpPr>
                <a:stCxn id="124" idx="3"/>
                <a:endCxn id="125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017EA01F-E539-0F9F-649E-ACBEB8E9CFDF}"/>
                  </a:ext>
                </a:extLst>
              </p:cNvPr>
              <p:cNvCxnSpPr>
                <a:stCxn id="124" idx="5"/>
                <a:endCxn id="1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E1B84DDA-ADB4-EFF0-94ED-B8A3BA415ED4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669EB4E-577C-C5A9-4395-6F6A9E1201A5}"/>
                </a:ext>
              </a:extLst>
            </p:cNvPr>
            <p:cNvCxnSpPr>
              <a:stCxn id="131" idx="3"/>
              <a:endCxn id="110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7A370CF-C2A1-2F49-1D0F-5EB9612F2A0E}"/>
                </a:ext>
              </a:extLst>
            </p:cNvPr>
            <p:cNvCxnSpPr>
              <a:stCxn id="131" idx="5"/>
              <a:endCxn id="124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C7088F6F-6C06-4E73-8605-3C2813D2BDD7}"/>
              </a:ext>
            </a:extLst>
          </p:cNvPr>
          <p:cNvSpPr/>
          <p:nvPr/>
        </p:nvSpPr>
        <p:spPr>
          <a:xfrm>
            <a:off x="5866375" y="1978527"/>
            <a:ext cx="448209" cy="448209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25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B7F94BA-68FD-2455-EC3D-3682E05958B7}"/>
              </a:ext>
            </a:extLst>
          </p:cNvPr>
          <p:cNvCxnSpPr>
            <a:stCxn id="132" idx="3"/>
            <a:endCxn id="35" idx="7"/>
          </p:cNvCxnSpPr>
          <p:nvPr/>
        </p:nvCxnSpPr>
        <p:spPr>
          <a:xfrm flipH="1">
            <a:off x="3035550" y="2361097"/>
            <a:ext cx="2896464" cy="7584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6525989-8E89-B1BE-99CE-46FBDD29167D}"/>
              </a:ext>
            </a:extLst>
          </p:cNvPr>
          <p:cNvCxnSpPr>
            <a:stCxn id="132" idx="5"/>
            <a:endCxn id="105" idx="1"/>
          </p:cNvCxnSpPr>
          <p:nvPr/>
        </p:nvCxnSpPr>
        <p:spPr>
          <a:xfrm>
            <a:off x="6248945" y="2361097"/>
            <a:ext cx="2907506" cy="7444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4BB7049-FDF5-172D-990C-A971B9676A2F}"/>
              </a:ext>
            </a:extLst>
          </p:cNvPr>
          <p:cNvCxnSpPr>
            <a:stCxn id="132" idx="4"/>
            <a:endCxn id="131" idx="0"/>
          </p:cNvCxnSpPr>
          <p:nvPr/>
        </p:nvCxnSpPr>
        <p:spPr>
          <a:xfrm>
            <a:off x="6090480" y="2426736"/>
            <a:ext cx="2935" cy="22168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447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F46BA-72FC-57F5-39AD-0AC2E7C6E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A6405C26-BB4F-8C48-B13B-C5CCCFE97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5" y="1440956"/>
            <a:ext cx="1258548" cy="1258548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BE3118A-BD99-37C9-2345-CBA585BE297E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6D7130F7-E5AD-A324-CE40-369C51CE3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2EB918-AB6A-6CC7-5D2A-7D2C2351F7E0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1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71059C-9D4F-BA76-188E-2CF2F9370BF4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4,000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97FEE5-268E-E9FE-9166-5E7D5213B5EE}"/>
              </a:ext>
            </a:extLst>
          </p:cNvPr>
          <p:cNvSpPr/>
          <p:nvPr/>
        </p:nvSpPr>
        <p:spPr>
          <a:xfrm>
            <a:off x="0" y="0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776F97-97D4-F355-BD93-59F1392AEF5E}"/>
              </a:ext>
            </a:extLst>
          </p:cNvPr>
          <p:cNvSpPr/>
          <p:nvPr/>
        </p:nvSpPr>
        <p:spPr>
          <a:xfrm>
            <a:off x="7203401" y="2153403"/>
            <a:ext cx="956603" cy="956603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1,000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88BD22-7B28-BFEB-902B-78316408E543}"/>
              </a:ext>
            </a:extLst>
          </p:cNvPr>
          <p:cNvSpPr/>
          <p:nvPr/>
        </p:nvSpPr>
        <p:spPr>
          <a:xfrm>
            <a:off x="5951378" y="3310422"/>
            <a:ext cx="956603" cy="956603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1,000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77E1E8-B061-8045-1F3C-5606033CCB92}"/>
              </a:ext>
            </a:extLst>
          </p:cNvPr>
          <p:cNvSpPr/>
          <p:nvPr/>
        </p:nvSpPr>
        <p:spPr>
          <a:xfrm>
            <a:off x="7203402" y="3310422"/>
            <a:ext cx="956603" cy="956603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1,000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7A908-2DA2-40AD-994B-7ABA985D8D0E}"/>
              </a:ext>
            </a:extLst>
          </p:cNvPr>
          <p:cNvSpPr/>
          <p:nvPr/>
        </p:nvSpPr>
        <p:spPr>
          <a:xfrm>
            <a:off x="8455426" y="3310422"/>
            <a:ext cx="956603" cy="956603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1,000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28F758-1710-8295-9460-BBBC836B8619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7681703" y="3110006"/>
            <a:ext cx="1" cy="200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FF0735-6E1F-70D4-D25D-49028F1D006A}"/>
              </a:ext>
            </a:extLst>
          </p:cNvPr>
          <p:cNvCxnSpPr>
            <a:stCxn id="6" idx="3"/>
            <a:endCxn id="7" idx="7"/>
          </p:cNvCxnSpPr>
          <p:nvPr/>
        </p:nvCxnSpPr>
        <p:spPr>
          <a:xfrm flipH="1">
            <a:off x="6767890" y="2969915"/>
            <a:ext cx="575602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FBD767-45A3-C11D-2190-BC89E97265FD}"/>
              </a:ext>
            </a:extLst>
          </p:cNvPr>
          <p:cNvCxnSpPr>
            <a:stCxn id="6" idx="5"/>
            <a:endCxn id="10" idx="1"/>
          </p:cNvCxnSpPr>
          <p:nvPr/>
        </p:nvCxnSpPr>
        <p:spPr>
          <a:xfrm>
            <a:off x="8019913" y="2969915"/>
            <a:ext cx="575604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0BE8C7C-C30F-1A31-2AB8-F806B7D68395}"/>
              </a:ext>
            </a:extLst>
          </p:cNvPr>
          <p:cNvSpPr txBox="1"/>
          <p:nvPr/>
        </p:nvSpPr>
        <p:spPr>
          <a:xfrm>
            <a:off x="6767890" y="4839925"/>
            <a:ext cx="4810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Based on everyone starting with a 1,000 PV order and doing 100 PPV every month afterwards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927CB-A0DA-8F1B-BFC9-B1864D960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56" y="4277839"/>
            <a:ext cx="6192304" cy="172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68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D9444-BAC2-FFFE-D0F1-2681D553A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C6E5E40-8028-A9E4-186D-8F56FF45D6AC}"/>
              </a:ext>
            </a:extLst>
          </p:cNvPr>
          <p:cNvSpPr/>
          <p:nvPr/>
        </p:nvSpPr>
        <p:spPr>
          <a:xfrm>
            <a:off x="605118" y="3246996"/>
            <a:ext cx="8122024" cy="1680882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F5E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F65C6-5271-CA5B-3649-611913CE09D8}"/>
              </a:ext>
            </a:extLst>
          </p:cNvPr>
          <p:cNvSpPr txBox="1"/>
          <p:nvPr/>
        </p:nvSpPr>
        <p:spPr>
          <a:xfrm>
            <a:off x="826208" y="3425717"/>
            <a:ext cx="7672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dirty="0">
                <a:ea typeface="Noto Serif" panose="02020502060505020204" pitchFamily="18" charset="0"/>
                <a:cs typeface="Poppins Medium" pitchFamily="2" charset="77"/>
              </a:rPr>
              <a:t>Your new business building tool for creating </a:t>
            </a:r>
            <a:r>
              <a:rPr lang="en-US" sz="4000" b="1" dirty="0">
                <a:ea typeface="Noto Serif" panose="02020502060505020204" pitchFamily="18" charset="0"/>
                <a:cs typeface="Poppins Medium" pitchFamily="2" charset="77"/>
              </a:rPr>
              <a:t>Growth FAST!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DD283-8768-8B91-BC33-5214DCA9019C}"/>
              </a:ext>
            </a:extLst>
          </p:cNvPr>
          <p:cNvSpPr txBox="1"/>
          <p:nvPr/>
        </p:nvSpPr>
        <p:spPr>
          <a:xfrm>
            <a:off x="826208" y="1930122"/>
            <a:ext cx="790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What is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Smart Start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9643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BDB27-06AC-0D64-6037-831F4C22D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5AF249EA-79C0-0514-BCCF-611C83335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C8D354-F226-7B00-FC5A-64059E4EFEE0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2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0A2AC6-9221-3A16-E915-6775C8F44EA2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9,400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4CAF97-885E-BFFF-A05E-AD0469C49B8E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63CECA3-54B1-6C78-87A5-EF2081C1A04B}"/>
              </a:ext>
            </a:extLst>
          </p:cNvPr>
          <p:cNvGrpSpPr/>
          <p:nvPr/>
        </p:nvGrpSpPr>
        <p:grpSpPr>
          <a:xfrm>
            <a:off x="596603" y="2253914"/>
            <a:ext cx="10998795" cy="3531914"/>
            <a:chOff x="567397" y="2225779"/>
            <a:chExt cx="10998795" cy="35319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BDBED31-6338-461B-478F-F9443E0F86C4}"/>
                </a:ext>
              </a:extLst>
            </p:cNvPr>
            <p:cNvSpPr/>
            <p:nvPr/>
          </p:nvSpPr>
          <p:spPr>
            <a:xfrm>
              <a:off x="1819420" y="3674346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ECAD806-D37E-A321-3DE3-55849FBDC705}"/>
                </a:ext>
              </a:extLst>
            </p:cNvPr>
            <p:cNvSpPr/>
            <p:nvPr/>
          </p:nvSpPr>
          <p:spPr>
            <a:xfrm>
              <a:off x="567397" y="4831365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1F0910-651C-F4B7-8C8A-43B3C7E5470A}"/>
                </a:ext>
              </a:extLst>
            </p:cNvPr>
            <p:cNvSpPr/>
            <p:nvPr/>
          </p:nvSpPr>
          <p:spPr>
            <a:xfrm>
              <a:off x="1819421" y="4831365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C58DA25-DD2E-CACD-5481-1131478C167B}"/>
                </a:ext>
              </a:extLst>
            </p:cNvPr>
            <p:cNvSpPr/>
            <p:nvPr/>
          </p:nvSpPr>
          <p:spPr>
            <a:xfrm>
              <a:off x="3071445" y="4831365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9F4971B-AF59-1793-1C07-9627F43B312B}"/>
                </a:ext>
              </a:extLst>
            </p:cNvPr>
            <p:cNvCxnSpPr>
              <a:stCxn id="6" idx="4"/>
              <a:endCxn id="9" idx="0"/>
            </p:cNvCxnSpPr>
            <p:nvPr/>
          </p:nvCxnSpPr>
          <p:spPr>
            <a:xfrm>
              <a:off x="2268517" y="4572539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6D31BE-104F-37EE-5CEF-661FE70B6ADD}"/>
                </a:ext>
              </a:extLst>
            </p:cNvPr>
            <p:cNvCxnSpPr>
              <a:stCxn id="6" idx="3"/>
              <a:endCxn id="7" idx="7"/>
            </p:cNvCxnSpPr>
            <p:nvPr/>
          </p:nvCxnSpPr>
          <p:spPr>
            <a:xfrm flipH="1">
              <a:off x="1334053" y="4441002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E71CB7-EFD9-4BE9-C157-E22CE223FBF8}"/>
                </a:ext>
              </a:extLst>
            </p:cNvPr>
            <p:cNvCxnSpPr>
              <a:stCxn id="6" idx="5"/>
              <a:endCxn id="10" idx="1"/>
            </p:cNvCxnSpPr>
            <p:nvPr/>
          </p:nvCxnSpPr>
          <p:spPr>
            <a:xfrm>
              <a:off x="2586076" y="4441002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043DD3F-7598-676F-B3C5-098899502866}"/>
                </a:ext>
              </a:extLst>
            </p:cNvPr>
            <p:cNvSpPr/>
            <p:nvPr/>
          </p:nvSpPr>
          <p:spPr>
            <a:xfrm>
              <a:off x="5617697" y="3702481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05AE98B-1C58-A956-7D67-27CEBCE51C62}"/>
                </a:ext>
              </a:extLst>
            </p:cNvPr>
            <p:cNvSpPr/>
            <p:nvPr/>
          </p:nvSpPr>
          <p:spPr>
            <a:xfrm>
              <a:off x="4365674" y="4859500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94C4B6D-478B-A595-495A-5EBC5CF6EC20}"/>
                </a:ext>
              </a:extLst>
            </p:cNvPr>
            <p:cNvSpPr/>
            <p:nvPr/>
          </p:nvSpPr>
          <p:spPr>
            <a:xfrm>
              <a:off x="5617698" y="4859500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B0CFF0-6ABF-7046-A523-23003821F7E3}"/>
                </a:ext>
              </a:extLst>
            </p:cNvPr>
            <p:cNvSpPr/>
            <p:nvPr/>
          </p:nvSpPr>
          <p:spPr>
            <a:xfrm>
              <a:off x="6869722" y="4859500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08DBE8A-8DEB-3606-858F-54019FFA0E05}"/>
                </a:ext>
              </a:extLst>
            </p:cNvPr>
            <p:cNvCxnSpPr>
              <a:stCxn id="3" idx="4"/>
              <a:endCxn id="12" idx="0"/>
            </p:cNvCxnSpPr>
            <p:nvPr/>
          </p:nvCxnSpPr>
          <p:spPr>
            <a:xfrm>
              <a:off x="6066794" y="4600674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68F6583-053A-AC59-B4E4-8681D4F4A56E}"/>
                </a:ext>
              </a:extLst>
            </p:cNvPr>
            <p:cNvCxnSpPr>
              <a:stCxn id="3" idx="3"/>
              <a:endCxn id="4" idx="7"/>
            </p:cNvCxnSpPr>
            <p:nvPr/>
          </p:nvCxnSpPr>
          <p:spPr>
            <a:xfrm flipH="1">
              <a:off x="5132330" y="4469137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FBCF6D1-B12E-B6AB-6BE2-07D25A1E1910}"/>
                </a:ext>
              </a:extLst>
            </p:cNvPr>
            <p:cNvCxnSpPr>
              <a:stCxn id="3" idx="5"/>
              <a:endCxn id="13" idx="1"/>
            </p:cNvCxnSpPr>
            <p:nvPr/>
          </p:nvCxnSpPr>
          <p:spPr>
            <a:xfrm>
              <a:off x="6384353" y="4469137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142A07C-00EB-B97D-7967-92759318A550}"/>
                </a:ext>
              </a:extLst>
            </p:cNvPr>
            <p:cNvSpPr/>
            <p:nvPr/>
          </p:nvSpPr>
          <p:spPr>
            <a:xfrm>
              <a:off x="9415974" y="3688413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DE73803-50E6-17BB-B434-466596D81139}"/>
                </a:ext>
              </a:extLst>
            </p:cNvPr>
            <p:cNvSpPr/>
            <p:nvPr/>
          </p:nvSpPr>
          <p:spPr>
            <a:xfrm>
              <a:off x="8163951" y="4845432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BA1BC4E-9197-C042-6633-0270D663D63D}"/>
                </a:ext>
              </a:extLst>
            </p:cNvPr>
            <p:cNvSpPr/>
            <p:nvPr/>
          </p:nvSpPr>
          <p:spPr>
            <a:xfrm>
              <a:off x="9415975" y="4845432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C465B9A-AB90-5A4F-9DD4-324BD3F984B5}"/>
                </a:ext>
              </a:extLst>
            </p:cNvPr>
            <p:cNvSpPr/>
            <p:nvPr/>
          </p:nvSpPr>
          <p:spPr>
            <a:xfrm>
              <a:off x="10667999" y="4845432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F2A74F2-3455-36DD-F817-ACC051107FC0}"/>
                </a:ext>
              </a:extLst>
            </p:cNvPr>
            <p:cNvCxnSpPr>
              <a:stCxn id="21" idx="4"/>
              <a:endCxn id="24" idx="0"/>
            </p:cNvCxnSpPr>
            <p:nvPr/>
          </p:nvCxnSpPr>
          <p:spPr>
            <a:xfrm>
              <a:off x="9865071" y="4586606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FCEF4A5-D3A6-F4A9-A624-1CBB464FCA1C}"/>
                </a:ext>
              </a:extLst>
            </p:cNvPr>
            <p:cNvCxnSpPr>
              <a:stCxn id="21" idx="3"/>
              <a:endCxn id="22" idx="7"/>
            </p:cNvCxnSpPr>
            <p:nvPr/>
          </p:nvCxnSpPr>
          <p:spPr>
            <a:xfrm flipH="1">
              <a:off x="8930607" y="4455069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C0E5577-C167-EA28-AAEC-F53656A6D848}"/>
                </a:ext>
              </a:extLst>
            </p:cNvPr>
            <p:cNvCxnSpPr>
              <a:stCxn id="21" idx="5"/>
              <a:endCxn id="27" idx="1"/>
            </p:cNvCxnSpPr>
            <p:nvPr/>
          </p:nvCxnSpPr>
          <p:spPr>
            <a:xfrm>
              <a:off x="10182630" y="4455069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AC2A7A2-CBA0-A3BE-86A7-EC282A7137B7}"/>
                </a:ext>
              </a:extLst>
            </p:cNvPr>
            <p:cNvSpPr/>
            <p:nvPr/>
          </p:nvSpPr>
          <p:spPr>
            <a:xfrm>
              <a:off x="5617697" y="2225779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35619D6-DAFF-B587-C2C7-D75D82A829CA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6096000" y="3152107"/>
            <a:ext cx="0" cy="57850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797D4C7-A5BC-43ED-9EB9-CE48F51D3BA6}"/>
              </a:ext>
            </a:extLst>
          </p:cNvPr>
          <p:cNvCxnSpPr>
            <a:stCxn id="35" idx="3"/>
            <a:endCxn id="6" idx="7"/>
          </p:cNvCxnSpPr>
          <p:nvPr/>
        </p:nvCxnSpPr>
        <p:spPr>
          <a:xfrm flipH="1">
            <a:off x="2615282" y="3020570"/>
            <a:ext cx="3163158" cy="813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30E3F75-47C1-40A0-16DE-95BB89CD37E2}"/>
              </a:ext>
            </a:extLst>
          </p:cNvPr>
          <p:cNvCxnSpPr>
            <a:stCxn id="35" idx="5"/>
            <a:endCxn id="21" idx="1"/>
          </p:cNvCxnSpPr>
          <p:nvPr/>
        </p:nvCxnSpPr>
        <p:spPr>
          <a:xfrm>
            <a:off x="6413559" y="3020570"/>
            <a:ext cx="3163158" cy="8275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E9FC6E6B-F557-FCC1-FBF9-955529F76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5" y="1440956"/>
            <a:ext cx="1258548" cy="12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15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0C011-9452-AEB2-3E99-5ADE9F63B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71A5073E-01EE-2DA6-2692-6A481A2B4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33" y="1399648"/>
            <a:ext cx="1258548" cy="1258548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8F371725-6E28-36A9-60BD-856A94172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0" y="965757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8D5602-A75D-AEF9-8EFC-758171A14E3E}"/>
              </a:ext>
            </a:extLst>
          </p:cNvPr>
          <p:cNvSpPr txBox="1"/>
          <p:nvPr/>
        </p:nvSpPr>
        <p:spPr>
          <a:xfrm>
            <a:off x="-185844" y="2750296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3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20A23-C546-480F-B802-39BADA710D55}"/>
              </a:ext>
            </a:extLst>
          </p:cNvPr>
          <p:cNvSpPr txBox="1"/>
          <p:nvPr/>
        </p:nvSpPr>
        <p:spPr>
          <a:xfrm>
            <a:off x="8370277" y="749506"/>
            <a:ext cx="3207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28,300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B9A5D9-22BF-62D8-10C8-8E8B5A576C3C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DED964-E10A-78DB-189F-3B95406D7906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2877085" y="3502162"/>
            <a:ext cx="0" cy="28868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DE897A4-B14A-7C16-1F48-9FEF2C9D67F4}"/>
              </a:ext>
            </a:extLst>
          </p:cNvPr>
          <p:cNvGrpSpPr/>
          <p:nvPr/>
        </p:nvGrpSpPr>
        <p:grpSpPr>
          <a:xfrm>
            <a:off x="132818" y="3053953"/>
            <a:ext cx="5488534" cy="1762468"/>
            <a:chOff x="596604" y="4023360"/>
            <a:chExt cx="5488534" cy="17624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7E8A356-0D76-F695-38C1-B9EDF4E3B5E7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3F4EDB9-F59E-EB4D-44E8-59EF891EE765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3E3659C-A857-48D3-2F63-FBE5DB414F4C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9CC35EA-BB05-D747-70AD-E99B5B6FCF1E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B66FC6C-8625-7C25-89A6-73C034475808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0B09394-C0B6-65AF-68E7-CD13B3B405DE}"/>
                  </a:ext>
                </a:extLst>
              </p:cNvPr>
              <p:cNvCxnSpPr>
                <a:stCxn id="6" idx="4"/>
                <a:endCxn id="9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2DD9B3C-C440-83BC-82CB-17D2D4739019}"/>
                  </a:ext>
                </a:extLst>
              </p:cNvPr>
              <p:cNvCxnSpPr>
                <a:stCxn id="6" idx="3"/>
                <a:endCxn id="7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9F929ED-5575-4F7C-F59E-492939AD3BBB}"/>
                  </a:ext>
                </a:extLst>
              </p:cNvPr>
              <p:cNvCxnSpPr>
                <a:stCxn id="6" idx="5"/>
                <a:endCxn id="10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DAA20096-D887-9B00-D1A1-ED7125C16A02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E3C51277-BAD1-BBD2-59D1-C21205F2852C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4030E86-5D52-8D58-3E40-44A7FC5F1D6F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9E3C3FE-0652-75FC-93E0-A946D280BFFC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2D315FC-FFFB-990F-6524-96499C538699}"/>
                  </a:ext>
                </a:extLst>
              </p:cNvPr>
              <p:cNvCxnSpPr>
                <a:stCxn id="3" idx="4"/>
                <a:endCxn id="12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926659F-2BCF-3C3D-FBDB-2FA7676415EA}"/>
                  </a:ext>
                </a:extLst>
              </p:cNvPr>
              <p:cNvCxnSpPr>
                <a:stCxn id="3" idx="3"/>
                <a:endCxn id="4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9332CF3-6ABF-58BF-F5C9-A399CF639F85}"/>
                  </a:ext>
                </a:extLst>
              </p:cNvPr>
              <p:cNvCxnSpPr>
                <a:stCxn id="3" idx="5"/>
                <a:endCxn id="13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2AD7EB1-67D9-16FF-1E18-5919CD1FB663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C54C10D-7E84-D2FF-806B-394A854A17BD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AF78139-9DFA-5AA4-AD2B-B6D779A7346A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E079681-A306-170D-666A-2EAA47B5C88C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A50FEEC-6283-EED0-10AC-4553D017849F}"/>
                  </a:ext>
                </a:extLst>
              </p:cNvPr>
              <p:cNvCxnSpPr>
                <a:stCxn id="21" idx="4"/>
                <a:endCxn id="24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6FE14B3-40C1-109A-9659-A1921773161D}"/>
                  </a:ext>
                </a:extLst>
              </p:cNvPr>
              <p:cNvCxnSpPr>
                <a:stCxn id="21" idx="3"/>
                <a:endCxn id="22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C8F37D-4533-BF02-3353-07F3BB84DEDC}"/>
                  </a:ext>
                </a:extLst>
              </p:cNvPr>
              <p:cNvCxnSpPr>
                <a:stCxn id="21" idx="5"/>
                <a:endCxn id="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99E863A-798B-3EB5-2305-06DD605A9728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9DCEFCD-813F-D056-E1A9-53AFDF86B0E5}"/>
                </a:ext>
              </a:extLst>
            </p:cNvPr>
            <p:cNvCxnSpPr>
              <a:stCxn id="35" idx="3"/>
              <a:endCxn id="6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D4EA1CB-5CEB-BAAC-CD86-878E7F05CB29}"/>
                </a:ext>
              </a:extLst>
            </p:cNvPr>
            <p:cNvCxnSpPr>
              <a:stCxn id="35" idx="5"/>
              <a:endCxn id="21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F89E1B1-9FFF-9B6C-E752-836A6959FBA3}"/>
              </a:ext>
            </a:extLst>
          </p:cNvPr>
          <p:cNvGrpSpPr/>
          <p:nvPr/>
        </p:nvGrpSpPr>
        <p:grpSpPr>
          <a:xfrm>
            <a:off x="6570650" y="3039913"/>
            <a:ext cx="5488534" cy="1762468"/>
            <a:chOff x="596604" y="4023360"/>
            <a:chExt cx="5488534" cy="176246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5A28BC0-87C5-C22B-167D-7B8D3A78C911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8F7826D-3444-83BC-67E1-C2895488E62E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E2D593E-9113-1DCF-6675-71C49EA67E7D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EB63468-5AD2-A766-CFB8-985CB451C62B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BEB9F9C-9D32-2DF4-3855-DC376391BFF6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A91EF55-74E5-2EA6-F88A-4857E4CA58CB}"/>
                  </a:ext>
                </a:extLst>
              </p:cNvPr>
              <p:cNvCxnSpPr>
                <a:stCxn id="84" idx="4"/>
                <a:endCxn id="86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D0A67041-D5DC-CF25-B0F5-F0B51B3117CF}"/>
                  </a:ext>
                </a:extLst>
              </p:cNvPr>
              <p:cNvCxnSpPr>
                <a:stCxn id="84" idx="3"/>
                <a:endCxn id="85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9AD1B57-A358-1166-1DBA-619642D75DF2}"/>
                  </a:ext>
                </a:extLst>
              </p:cNvPr>
              <p:cNvCxnSpPr>
                <a:stCxn id="84" idx="5"/>
                <a:endCxn id="87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A0D05E5-6175-C828-C770-2B6D14882F32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336EA2E-140A-E5C6-FBEE-564526B1978C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9AD7E8E-4B02-AF2F-883D-ECE68087F561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088A0BEE-9FDE-03F1-41DA-6CE175C7B2D6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8C58F25-D38D-8884-2610-F1FB557B3BDF}"/>
                  </a:ext>
                </a:extLst>
              </p:cNvPr>
              <p:cNvCxnSpPr>
                <a:stCxn id="91" idx="4"/>
                <a:endCxn id="93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8E8D95F-A8A2-4D55-B102-07A3A34BC133}"/>
                  </a:ext>
                </a:extLst>
              </p:cNvPr>
              <p:cNvCxnSpPr>
                <a:stCxn id="91" idx="3"/>
                <a:endCxn id="92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EB36DEF-1707-A474-7B9E-7BEDBEEE31ED}"/>
                  </a:ext>
                </a:extLst>
              </p:cNvPr>
              <p:cNvCxnSpPr>
                <a:stCxn id="91" idx="5"/>
                <a:endCxn id="94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8E5A550-A581-6450-365E-9F35FBFC4922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DB6CFDD5-86A0-6C57-B0DE-C7C592A74DF9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7D4021A9-3EE8-6462-9730-EA24C0ACAB6C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456F14E5-4C40-3A84-A778-E41C214B8584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F6B19609-3D7D-AD3D-D655-7179D88EFB0A}"/>
                  </a:ext>
                </a:extLst>
              </p:cNvPr>
              <p:cNvCxnSpPr>
                <a:stCxn id="98" idx="4"/>
                <a:endCxn id="100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21CB814A-E521-3F1B-F122-80B77B9CCE5D}"/>
                  </a:ext>
                </a:extLst>
              </p:cNvPr>
              <p:cNvCxnSpPr>
                <a:stCxn id="98" idx="3"/>
                <a:endCxn id="99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5192247-C8C8-12BC-48D4-DC1DBB1B5E0B}"/>
                  </a:ext>
                </a:extLst>
              </p:cNvPr>
              <p:cNvCxnSpPr>
                <a:stCxn id="98" idx="5"/>
                <a:endCxn id="101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BD14F28C-27CB-E7CC-2EFB-F021EB120E30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5C052F-E14B-09DF-0047-2D26F8D4F5EB}"/>
                </a:ext>
              </a:extLst>
            </p:cNvPr>
            <p:cNvCxnSpPr>
              <a:stCxn id="105" idx="3"/>
              <a:endCxn id="84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FCD06A1-8A24-DD27-3887-4803635C7A38}"/>
                </a:ext>
              </a:extLst>
            </p:cNvPr>
            <p:cNvCxnSpPr>
              <a:stCxn id="105" idx="5"/>
              <a:endCxn id="98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5F6171C-F515-2CC3-C96F-3B22F9F6B81F}"/>
              </a:ext>
            </a:extLst>
          </p:cNvPr>
          <p:cNvGrpSpPr/>
          <p:nvPr/>
        </p:nvGrpSpPr>
        <p:grpSpPr>
          <a:xfrm>
            <a:off x="3349148" y="4643630"/>
            <a:ext cx="5488534" cy="1762468"/>
            <a:chOff x="596604" y="4023360"/>
            <a:chExt cx="5488534" cy="1762468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53CFD5D-1F7E-48D1-4CCA-4FF83E3B13D9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91F7093E-0F0F-366F-6D80-7F6986EE8796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A1533770-F55C-C4AE-8F30-477F0518755B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789C177-346F-B7DA-B7CE-0DD457635C16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6944315-AB86-D8F6-C317-1F144BE8907C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73BED779-05F5-E587-7987-603353CFA2C4}"/>
                  </a:ext>
                </a:extLst>
              </p:cNvPr>
              <p:cNvCxnSpPr>
                <a:stCxn id="110" idx="4"/>
                <a:endCxn id="112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828FBCF8-F92C-7854-F750-D9B4B5364C62}"/>
                  </a:ext>
                </a:extLst>
              </p:cNvPr>
              <p:cNvCxnSpPr>
                <a:stCxn id="110" idx="3"/>
                <a:endCxn id="111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7A63264-BE7A-55D4-D8B7-A9D8AA96CFAF}"/>
                  </a:ext>
                </a:extLst>
              </p:cNvPr>
              <p:cNvCxnSpPr>
                <a:stCxn id="110" idx="5"/>
                <a:endCxn id="113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082720C2-C39D-A501-F1E8-799CED8F24E4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DEA028FC-11E6-3CB3-5E2B-C7B51414BE85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02ED5B8-F887-A24D-D6F3-2E5B60A045AF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9FABD7F5-3508-340A-C2A8-F75075152573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2A86D885-65CF-B6F6-EBF5-196DD87A6031}"/>
                  </a:ext>
                </a:extLst>
              </p:cNvPr>
              <p:cNvCxnSpPr>
                <a:stCxn id="117" idx="4"/>
                <a:endCxn id="119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D91CD13-5CBD-786C-58BD-B83A91A5CF69}"/>
                  </a:ext>
                </a:extLst>
              </p:cNvPr>
              <p:cNvCxnSpPr>
                <a:stCxn id="117" idx="3"/>
                <a:endCxn id="118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4A1A4F2-010C-FE0B-8800-588E476A2FAC}"/>
                  </a:ext>
                </a:extLst>
              </p:cNvPr>
              <p:cNvCxnSpPr>
                <a:stCxn id="117" idx="5"/>
                <a:endCxn id="120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60B41B97-ED9F-11D8-CD4B-4CE01ECB6FD5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F86628CD-837D-D0D1-D9A3-D2675FB6C7A1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5244694C-E037-1949-EA34-DE163020689F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F334932C-6033-6EA8-2080-0E77819019ED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F78BB79-4F42-B8E6-C483-8330C7D32B7D}"/>
                  </a:ext>
                </a:extLst>
              </p:cNvPr>
              <p:cNvCxnSpPr>
                <a:stCxn id="124" idx="4"/>
                <a:endCxn id="126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F05A2BB-5C23-ED95-E4CC-0C7874C71AD0}"/>
                  </a:ext>
                </a:extLst>
              </p:cNvPr>
              <p:cNvCxnSpPr>
                <a:stCxn id="124" idx="3"/>
                <a:endCxn id="125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1E6A6DD1-C6F7-5EBE-9C21-A8D35BD9324E}"/>
                  </a:ext>
                </a:extLst>
              </p:cNvPr>
              <p:cNvCxnSpPr>
                <a:stCxn id="124" idx="5"/>
                <a:endCxn id="1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4C8BE176-1F08-458F-19C3-B5DDEF0467CC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F368545-F523-BA0C-1D5B-51E093335D5F}"/>
                </a:ext>
              </a:extLst>
            </p:cNvPr>
            <p:cNvCxnSpPr>
              <a:stCxn id="131" idx="3"/>
              <a:endCxn id="110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11EF391-3C21-8172-A434-3CF2195A2938}"/>
                </a:ext>
              </a:extLst>
            </p:cNvPr>
            <p:cNvCxnSpPr>
              <a:stCxn id="131" idx="5"/>
              <a:endCxn id="124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8103B106-DA5E-0737-0B99-6EFF0CB362D1}"/>
              </a:ext>
            </a:extLst>
          </p:cNvPr>
          <p:cNvSpPr/>
          <p:nvPr/>
        </p:nvSpPr>
        <p:spPr>
          <a:xfrm>
            <a:off x="5866375" y="1978527"/>
            <a:ext cx="448209" cy="448209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25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4BFA0AE-E793-6A95-E3AE-FA11E6E067D2}"/>
              </a:ext>
            </a:extLst>
          </p:cNvPr>
          <p:cNvCxnSpPr>
            <a:stCxn id="132" idx="3"/>
            <a:endCxn id="35" idx="7"/>
          </p:cNvCxnSpPr>
          <p:nvPr/>
        </p:nvCxnSpPr>
        <p:spPr>
          <a:xfrm flipH="1">
            <a:off x="3035550" y="2361097"/>
            <a:ext cx="2896464" cy="7584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8FCDF1F-A40F-FB2F-D0A2-9A3E25636AAB}"/>
              </a:ext>
            </a:extLst>
          </p:cNvPr>
          <p:cNvCxnSpPr>
            <a:stCxn id="132" idx="5"/>
            <a:endCxn id="105" idx="1"/>
          </p:cNvCxnSpPr>
          <p:nvPr/>
        </p:nvCxnSpPr>
        <p:spPr>
          <a:xfrm>
            <a:off x="6248945" y="2361097"/>
            <a:ext cx="2907506" cy="7444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4979570E-BA7F-5121-FB51-7F83FEFA1077}"/>
              </a:ext>
            </a:extLst>
          </p:cNvPr>
          <p:cNvCxnSpPr>
            <a:stCxn id="132" idx="4"/>
            <a:endCxn id="131" idx="0"/>
          </p:cNvCxnSpPr>
          <p:nvPr/>
        </p:nvCxnSpPr>
        <p:spPr>
          <a:xfrm>
            <a:off x="6090480" y="2426736"/>
            <a:ext cx="2935" cy="22168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175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AAB3E-2BA4-41DC-AAE0-79BFFFCCD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02F78D5-A2AA-B00E-61C6-ED3836D583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68C711-03FF-B65B-8B9F-BFCAF95F5468}"/>
              </a:ext>
            </a:extLst>
          </p:cNvPr>
          <p:cNvSpPr/>
          <p:nvPr/>
        </p:nvSpPr>
        <p:spPr>
          <a:xfrm>
            <a:off x="3035883" y="2962756"/>
            <a:ext cx="3319976" cy="932486"/>
          </a:xfrm>
          <a:prstGeom prst="roundRect">
            <a:avLst/>
          </a:prstGeom>
          <a:solidFill>
            <a:srgbClr val="283D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40B79-73F2-87B4-A105-2A0F374E9765}"/>
              </a:ext>
            </a:extLst>
          </p:cNvPr>
          <p:cNvSpPr txBox="1"/>
          <p:nvPr/>
        </p:nvSpPr>
        <p:spPr>
          <a:xfrm>
            <a:off x="3135143" y="3013501"/>
            <a:ext cx="5741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solidFill>
                  <a:srgbClr val="B6D78E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One More  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Point...</a:t>
            </a:r>
          </a:p>
        </p:txBody>
      </p:sp>
      <p:pic>
        <p:nvPicPr>
          <p:cNvPr id="2" name="Google Shape;87;p1" descr="A green and black logo">
            <a:extLst>
              <a:ext uri="{FF2B5EF4-FFF2-40B4-BE49-F238E27FC236}">
                <a16:creationId xmlns:a16="http://schemas.microsoft.com/office/drawing/2014/main" id="{5AEF57B8-E722-DC26-2887-093F947A04B9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67804"/>
            <a:ext cx="1329754" cy="291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09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6772A-1AF2-CD01-1EB5-463842642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5363A3-243C-43CD-64A3-D133CF325D13}"/>
              </a:ext>
            </a:extLst>
          </p:cNvPr>
          <p:cNvSpPr txBox="1"/>
          <p:nvPr/>
        </p:nvSpPr>
        <p:spPr>
          <a:xfrm>
            <a:off x="741801" y="1258264"/>
            <a:ext cx="10413879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Even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More Rewarding</a:t>
            </a:r>
          </a:p>
          <a:p>
            <a:pPr>
              <a:spcAft>
                <a:spcPts val="500"/>
              </a:spcAft>
              <a:defRPr/>
            </a:pPr>
            <a:r>
              <a:rPr lang="en-US" sz="3200" dirty="0"/>
              <a:t>Get a Step-Up Bonus on Top of Rewards</a:t>
            </a:r>
            <a:endParaRPr lang="en-US" sz="3200" dirty="0"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8708E7-A57A-4AA0-B059-E6D5C85354DB}"/>
              </a:ext>
            </a:extLst>
          </p:cNvPr>
          <p:cNvGrpSpPr/>
          <p:nvPr/>
        </p:nvGrpSpPr>
        <p:grpSpPr>
          <a:xfrm>
            <a:off x="423990" y="3289891"/>
            <a:ext cx="11070386" cy="1387559"/>
            <a:chOff x="391906" y="3121365"/>
            <a:chExt cx="11070386" cy="138755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3FF2A4B-C36C-E2F9-CE31-89064EA56894}"/>
                </a:ext>
              </a:extLst>
            </p:cNvPr>
            <p:cNvSpPr/>
            <p:nvPr/>
          </p:nvSpPr>
          <p:spPr>
            <a:xfrm>
              <a:off x="1048413" y="3121365"/>
              <a:ext cx="10413879" cy="1387559"/>
            </a:xfrm>
            <a:prstGeom prst="roundRect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D002720-B366-8EF6-1914-75EF4B0D130C}"/>
                </a:ext>
              </a:extLst>
            </p:cNvPr>
            <p:cNvSpPr txBox="1"/>
            <p:nvPr/>
          </p:nvSpPr>
          <p:spPr>
            <a:xfrm>
              <a:off x="1812757" y="3220788"/>
              <a:ext cx="91158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  <a:defRPr/>
              </a:pP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Someone starting with 1,000+ PV only needs to </a:t>
              </a:r>
              <a:r>
                <a:rPr lang="en-US" sz="2400" b="1" dirty="0">
                  <a:ea typeface="Noto Serif" panose="02020502060505020204" pitchFamily="18" charset="0"/>
                  <a:cs typeface="Poppins Medium" pitchFamily="2" charset="77"/>
                </a:rPr>
                <a:t>sponsor 3 people </a:t>
              </a: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with 100+ PV and will be eligible for a </a:t>
              </a:r>
              <a:r>
                <a:rPr lang="en-US" sz="2400" b="1" dirty="0">
                  <a:ea typeface="Noto Serif" panose="02020502060505020204" pitchFamily="18" charset="0"/>
                  <a:cs typeface="Poppins Medium" pitchFamily="2" charset="77"/>
                </a:rPr>
                <a:t>$150 Senior Manager Step Up Bonuses</a:t>
              </a:r>
            </a:p>
          </p:txBody>
        </p:sp>
        <p:pic>
          <p:nvPicPr>
            <p:cNvPr id="8" name="Picture 7" descr="A green circle with white numbers&#10;&#10;AI-generated content may be incorrect.">
              <a:extLst>
                <a:ext uri="{FF2B5EF4-FFF2-40B4-BE49-F238E27FC236}">
                  <a16:creationId xmlns:a16="http://schemas.microsoft.com/office/drawing/2014/main" id="{E3FC70DC-3DF1-CFD5-B77C-B18CBBF0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906" y="3188074"/>
              <a:ext cx="1258548" cy="1258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3433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C60D6-4634-71F7-4804-29F722917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66FCE2-1B3F-D70C-17AC-EED2B9360294}"/>
              </a:ext>
            </a:extLst>
          </p:cNvPr>
          <p:cNvSpPr txBox="1"/>
          <p:nvPr/>
        </p:nvSpPr>
        <p:spPr>
          <a:xfrm>
            <a:off x="1309191" y="2644170"/>
            <a:ext cx="7027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Start Building </a:t>
            </a:r>
            <a:r>
              <a:rPr lang="en-US" sz="4800" b="1" dirty="0">
                <a:solidFill>
                  <a:schemeClr val="tx2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SMARTER</a:t>
            </a:r>
          </a:p>
        </p:txBody>
      </p:sp>
      <p:pic>
        <p:nvPicPr>
          <p:cNvPr id="4" name="Picture 3" descr="A green light bulb with rays of light coming out of it&#10;&#10;AI-generated content may be incorrect.">
            <a:extLst>
              <a:ext uri="{FF2B5EF4-FFF2-40B4-BE49-F238E27FC236}">
                <a16:creationId xmlns:a16="http://schemas.microsoft.com/office/drawing/2014/main" id="{E2C8945C-056D-4142-F8BA-1E96ABF39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396">
            <a:off x="6444994" y="1285901"/>
            <a:ext cx="3783867" cy="42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47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6EF57D-53E1-A4AE-AFEC-A4EFEDAC1208}"/>
              </a:ext>
            </a:extLst>
          </p:cNvPr>
          <p:cNvSpPr txBox="1"/>
          <p:nvPr/>
        </p:nvSpPr>
        <p:spPr>
          <a:xfrm>
            <a:off x="710805" y="443572"/>
            <a:ext cx="6728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Download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Resources</a:t>
            </a:r>
          </a:p>
        </p:txBody>
      </p:sp>
      <p:pic>
        <p:nvPicPr>
          <p:cNvPr id="9" name="Picture 8" descr="A close-up of a smart start&#10;&#10;AI-generated content may be incorrect.">
            <a:extLst>
              <a:ext uri="{FF2B5EF4-FFF2-40B4-BE49-F238E27FC236}">
                <a16:creationId xmlns:a16="http://schemas.microsoft.com/office/drawing/2014/main" id="{DD7C35B6-FB50-A4B0-3390-7C866DAD4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74" y="2368782"/>
            <a:ext cx="2352581" cy="304451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94928" dist="25792" dir="1752761" sx="94606" sy="94606" algn="ctr" rotWithShape="0">
              <a:srgbClr val="000000"/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823C0C-A7E1-5FD4-0302-D7FF91065883}"/>
              </a:ext>
            </a:extLst>
          </p:cNvPr>
          <p:cNvSpPr txBox="1"/>
          <p:nvPr/>
        </p:nvSpPr>
        <p:spPr>
          <a:xfrm>
            <a:off x="2303526" y="1790286"/>
            <a:ext cx="2975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b="1" dirty="0">
                <a:ea typeface="Noto Serif" panose="02020502060505020204" pitchFamily="18" charset="0"/>
                <a:cs typeface="Poppins Medium" pitchFamily="2" charset="77"/>
              </a:rPr>
              <a:t>Smart Start Flyer</a:t>
            </a:r>
          </a:p>
        </p:txBody>
      </p:sp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8E1333EF-F4DE-E26F-9909-AAF757258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61" y="2843626"/>
            <a:ext cx="3724138" cy="20948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5400" dir="1740000" sx="95000" sy="95000" algn="ctr" rotWithShape="0">
              <a:srgbClr val="000000"/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F18434-AFF3-7949-EF18-677E01BE1251}"/>
              </a:ext>
            </a:extLst>
          </p:cNvPr>
          <p:cNvSpPr txBox="1"/>
          <p:nvPr/>
        </p:nvSpPr>
        <p:spPr>
          <a:xfrm>
            <a:off x="6189792" y="1790286"/>
            <a:ext cx="2975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b="1" dirty="0">
                <a:ea typeface="Noto Serif" panose="02020502060505020204" pitchFamily="18" charset="0"/>
                <a:cs typeface="Poppins Medium" pitchFamily="2" charset="77"/>
              </a:rPr>
              <a:t>Smart Start PPT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4E592-48B3-DEC3-36D1-84D225129E7F}"/>
              </a:ext>
            </a:extLst>
          </p:cNvPr>
          <p:cNvSpPr txBox="1"/>
          <p:nvPr/>
        </p:nvSpPr>
        <p:spPr>
          <a:xfrm>
            <a:off x="-1588801" y="1873860"/>
            <a:ext cx="986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sz="1400" dirty="0">
                <a:ea typeface="Noto Serif" panose="02020502060505020204" pitchFamily="18" charset="0"/>
                <a:cs typeface="Poppins Medium" pitchFamily="2" charset="77"/>
              </a:rPr>
              <a:t>English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EC0CBE-8923-45EF-29D8-ACBC9D21018C}"/>
              </a:ext>
            </a:extLst>
          </p:cNvPr>
          <p:cNvSpPr txBox="1"/>
          <p:nvPr/>
        </p:nvSpPr>
        <p:spPr>
          <a:xfrm>
            <a:off x="-1615790" y="3358976"/>
            <a:ext cx="1040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sz="1400" dirty="0">
                <a:ea typeface="Noto Serif" panose="02020502060505020204" pitchFamily="18" charset="0"/>
                <a:cs typeface="Poppins Medium" pitchFamily="2" charset="77"/>
              </a:rPr>
              <a:t>Spanish</a:t>
            </a:r>
          </a:p>
        </p:txBody>
      </p:sp>
      <p:pic>
        <p:nvPicPr>
          <p:cNvPr id="34" name="Picture 33" descr="A qr code with a green leaf in the middle&#10;&#10;AI-generated content may be incorrect.">
            <a:extLst>
              <a:ext uri="{FF2B5EF4-FFF2-40B4-BE49-F238E27FC236}">
                <a16:creationId xmlns:a16="http://schemas.microsoft.com/office/drawing/2014/main" id="{2A6FCE10-C1EC-9574-596F-B6C3DCEE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434" y="2198539"/>
            <a:ext cx="905790" cy="9057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C3C698-C319-0685-7093-9824D4261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8434" y="3664374"/>
            <a:ext cx="905790" cy="9057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1F9BDE-4EE4-33DF-8FED-24FEE794313F}"/>
              </a:ext>
            </a:extLst>
          </p:cNvPr>
          <p:cNvGrpSpPr/>
          <p:nvPr/>
        </p:nvGrpSpPr>
        <p:grpSpPr>
          <a:xfrm>
            <a:off x="1087041" y="3284257"/>
            <a:ext cx="1082893" cy="1213567"/>
            <a:chOff x="1087041" y="3148016"/>
            <a:chExt cx="1082893" cy="12135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4A10E8-95A3-0941-A63C-25786D1D780E}"/>
                </a:ext>
              </a:extLst>
            </p:cNvPr>
            <p:cNvSpPr txBox="1"/>
            <p:nvPr/>
          </p:nvSpPr>
          <p:spPr>
            <a:xfrm>
              <a:off x="1087041" y="3148016"/>
              <a:ext cx="10828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00"/>
                </a:spcAft>
                <a:defRPr/>
              </a:pPr>
              <a:r>
                <a:rPr lang="en-US" sz="1400" dirty="0">
                  <a:ea typeface="Noto Serif" panose="02020502060505020204" pitchFamily="18" charset="0"/>
                  <a:cs typeface="Poppins Medium" pitchFamily="2" charset="77"/>
                </a:rPr>
                <a:t>Download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44FB913-DB5B-DB55-46BA-DEB24790D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2286" y="3455793"/>
              <a:ext cx="905790" cy="90579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FD4A7B-91CB-26D4-0477-D1DA6D9E9036}"/>
              </a:ext>
            </a:extLst>
          </p:cNvPr>
          <p:cNvGrpSpPr/>
          <p:nvPr/>
        </p:nvGrpSpPr>
        <p:grpSpPr>
          <a:xfrm>
            <a:off x="9904469" y="3284257"/>
            <a:ext cx="1082893" cy="1213567"/>
            <a:chOff x="1087041" y="3148016"/>
            <a:chExt cx="1082893" cy="121356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BF03EC-0929-897C-02B2-9DB73E0AB78F}"/>
                </a:ext>
              </a:extLst>
            </p:cNvPr>
            <p:cNvSpPr txBox="1"/>
            <p:nvPr/>
          </p:nvSpPr>
          <p:spPr>
            <a:xfrm>
              <a:off x="1087041" y="3148016"/>
              <a:ext cx="10828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00"/>
                </a:spcAft>
                <a:defRPr/>
              </a:pPr>
              <a:r>
                <a:rPr lang="en-US" sz="1400" dirty="0">
                  <a:ea typeface="Noto Serif" panose="02020502060505020204" pitchFamily="18" charset="0"/>
                  <a:cs typeface="Poppins Medium" pitchFamily="2" charset="77"/>
                </a:rPr>
                <a:t>Download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829925-0A12-6E6D-A32E-34C7FAC2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2286" y="3455793"/>
              <a:ext cx="905790" cy="905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864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D9444-BAC2-FFFE-D0F1-2681D553A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C6E5E40-8028-A9E4-186D-8F56FF45D6AC}"/>
              </a:ext>
            </a:extLst>
          </p:cNvPr>
          <p:cNvSpPr/>
          <p:nvPr/>
        </p:nvSpPr>
        <p:spPr>
          <a:xfrm>
            <a:off x="605118" y="3246996"/>
            <a:ext cx="7557247" cy="2494898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F5E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DD283-8768-8B91-BC33-5214DCA9019C}"/>
              </a:ext>
            </a:extLst>
          </p:cNvPr>
          <p:cNvSpPr txBox="1"/>
          <p:nvPr/>
        </p:nvSpPr>
        <p:spPr>
          <a:xfrm>
            <a:off x="826208" y="1930122"/>
            <a:ext cx="790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The Key to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Smart Start</a:t>
            </a:r>
            <a:endParaRPr lang="en-US" sz="4800" dirty="0"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E5888D-1613-AFC7-7550-4F4AF6F6A290}"/>
              </a:ext>
            </a:extLst>
          </p:cNvPr>
          <p:cNvGrpSpPr/>
          <p:nvPr/>
        </p:nvGrpSpPr>
        <p:grpSpPr>
          <a:xfrm>
            <a:off x="943855" y="3674990"/>
            <a:ext cx="5416604" cy="1638910"/>
            <a:chOff x="836278" y="3674990"/>
            <a:chExt cx="5416604" cy="16389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DF65C6-5271-CA5B-3649-611913CE09D8}"/>
                </a:ext>
              </a:extLst>
            </p:cNvPr>
            <p:cNvSpPr txBox="1"/>
            <p:nvPr/>
          </p:nvSpPr>
          <p:spPr>
            <a:xfrm>
              <a:off x="1229620" y="3674990"/>
              <a:ext cx="5023262" cy="163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  <a:defRPr/>
              </a:pP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Increase the number of New Promoters</a:t>
              </a:r>
            </a:p>
            <a:p>
              <a:pPr>
                <a:spcAft>
                  <a:spcPts val="500"/>
                </a:spcAft>
                <a:defRPr/>
              </a:pP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Increase PV Order Size</a:t>
              </a:r>
            </a:p>
            <a:p>
              <a:pPr>
                <a:spcAft>
                  <a:spcPts val="500"/>
                </a:spcAft>
                <a:defRPr/>
              </a:pP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Increase Business Building Activity</a:t>
              </a:r>
            </a:p>
            <a:p>
              <a:pPr>
                <a:spcAft>
                  <a:spcPts val="500"/>
                </a:spcAft>
                <a:defRPr/>
              </a:pP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Increase Duplication</a:t>
              </a:r>
            </a:p>
          </p:txBody>
        </p:sp>
        <p:pic>
          <p:nvPicPr>
            <p:cNvPr id="4" name="Picture 3" descr="A green tick on a black background&#10;&#10;AI-generated content may be incorrect.">
              <a:extLst>
                <a:ext uri="{FF2B5EF4-FFF2-40B4-BE49-F238E27FC236}">
                  <a16:creationId xmlns:a16="http://schemas.microsoft.com/office/drawing/2014/main" id="{1AD97E77-CAD2-2656-7F80-31634AE7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78" y="3701884"/>
              <a:ext cx="353001" cy="280679"/>
            </a:xfrm>
            <a:prstGeom prst="rect">
              <a:avLst/>
            </a:prstGeom>
          </p:spPr>
        </p:pic>
        <p:pic>
          <p:nvPicPr>
            <p:cNvPr id="6" name="Picture 5" descr="A green tick on a black background&#10;&#10;AI-generated content may be incorrect.">
              <a:extLst>
                <a:ext uri="{FF2B5EF4-FFF2-40B4-BE49-F238E27FC236}">
                  <a16:creationId xmlns:a16="http://schemas.microsoft.com/office/drawing/2014/main" id="{D44E85E2-0E52-6AC6-30DE-3287AA95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78" y="4109778"/>
              <a:ext cx="353001" cy="280679"/>
            </a:xfrm>
            <a:prstGeom prst="rect">
              <a:avLst/>
            </a:prstGeom>
          </p:spPr>
        </p:pic>
        <p:pic>
          <p:nvPicPr>
            <p:cNvPr id="7" name="Picture 6" descr="A green tick on a black background&#10;&#10;AI-generated content may be incorrect.">
              <a:extLst>
                <a:ext uri="{FF2B5EF4-FFF2-40B4-BE49-F238E27FC236}">
                  <a16:creationId xmlns:a16="http://schemas.microsoft.com/office/drawing/2014/main" id="{DB14C4D9-155B-082A-39E7-F58DDEEFB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78" y="4517672"/>
              <a:ext cx="353001" cy="280679"/>
            </a:xfrm>
            <a:prstGeom prst="rect">
              <a:avLst/>
            </a:prstGeom>
          </p:spPr>
        </p:pic>
        <p:pic>
          <p:nvPicPr>
            <p:cNvPr id="8" name="Picture 7" descr="A green tick on a black background&#10;&#10;AI-generated content may be incorrect.">
              <a:extLst>
                <a:ext uri="{FF2B5EF4-FFF2-40B4-BE49-F238E27FC236}">
                  <a16:creationId xmlns:a16="http://schemas.microsoft.com/office/drawing/2014/main" id="{D3F88DC6-BA98-512A-D946-B8D47EE15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78" y="4925566"/>
              <a:ext cx="353001" cy="280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8153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D2FB2-091B-C464-44AA-94BE619FD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A6445E-9B8F-59E2-1A9E-7C1F4B54881E}"/>
              </a:ext>
            </a:extLst>
          </p:cNvPr>
          <p:cNvSpPr txBox="1"/>
          <p:nvPr/>
        </p:nvSpPr>
        <p:spPr>
          <a:xfrm>
            <a:off x="770790" y="1586188"/>
            <a:ext cx="7027736" cy="345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Limited-Time Offer </a:t>
            </a:r>
            <a:b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</a:b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for </a:t>
            </a:r>
            <a:r>
              <a:rPr lang="en-US" sz="4800" b="1" dirty="0">
                <a:solidFill>
                  <a:srgbClr val="4C6E34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New Promoters!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Exclusively available on beta.neolife.com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lang="en-US" sz="2200" b="0" i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 get </a:t>
            </a: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one shot </a:t>
            </a:r>
            <a:r>
              <a:rPr lang="en-US" sz="2200" b="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during your </a:t>
            </a: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First Full Month </a:t>
            </a:r>
            <a:r>
              <a:rPr lang="en-US" sz="2200" b="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 place a single order of 250 PV or more and unlock massive rewards. </a:t>
            </a:r>
            <a:r>
              <a:rPr lang="en-US" sz="2200" b="0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Don’t miss it.</a:t>
            </a:r>
          </a:p>
        </p:txBody>
      </p:sp>
      <p:pic>
        <p:nvPicPr>
          <p:cNvPr id="6" name="Picture 5" descr="A green and white stopwatch with a check mark&#10;&#10;AI-generated content may be incorrect.">
            <a:extLst>
              <a:ext uri="{FF2B5EF4-FFF2-40B4-BE49-F238E27FC236}">
                <a16:creationId xmlns:a16="http://schemas.microsoft.com/office/drawing/2014/main" id="{E17B28B5-70D0-D967-2870-4CACBBBD5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6" y="876581"/>
            <a:ext cx="826407" cy="704215"/>
          </a:xfrm>
          <a:prstGeom prst="rect">
            <a:avLst/>
          </a:prstGeom>
        </p:spPr>
      </p:pic>
      <p:pic>
        <p:nvPicPr>
          <p:cNvPr id="8" name="Picture 7" descr="A green box with check marks&#10;&#10;AI-generated content may be incorrect.">
            <a:extLst>
              <a:ext uri="{FF2B5EF4-FFF2-40B4-BE49-F238E27FC236}">
                <a16:creationId xmlns:a16="http://schemas.microsoft.com/office/drawing/2014/main" id="{A9B26D0B-ECCF-E714-6435-4A927AB89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85" y="3016844"/>
            <a:ext cx="2649579" cy="2232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380909-66F1-10E0-30FF-23C9741EF386}"/>
              </a:ext>
            </a:extLst>
          </p:cNvPr>
          <p:cNvSpPr txBox="1"/>
          <p:nvPr/>
        </p:nvSpPr>
        <p:spPr>
          <a:xfrm>
            <a:off x="770790" y="5458199"/>
            <a:ext cx="9239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800" i="1" dirty="0">
                <a:ea typeface="Noto Serif" panose="02020502060505020204" pitchFamily="18" charset="0"/>
                <a:cs typeface="Poppins Medium" pitchFamily="2" charset="77"/>
              </a:rPr>
              <a:t>The Larger the Order, The Greater the Rewards</a:t>
            </a:r>
            <a:endParaRPr lang="en-US" sz="2800" b="1" i="1" dirty="0">
              <a:ea typeface="Noto Serif" panose="02020502060505020204" pitchFamily="18" charset="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621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24BF4-5699-A7F5-C419-71D11B526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E42934AE-3A72-435B-2313-EAD01428E4A4}"/>
              </a:ext>
            </a:extLst>
          </p:cNvPr>
          <p:cNvGrpSpPr/>
          <p:nvPr/>
        </p:nvGrpSpPr>
        <p:grpSpPr>
          <a:xfrm>
            <a:off x="689141" y="909538"/>
            <a:ext cx="10813717" cy="5038923"/>
            <a:chOff x="743128" y="1024677"/>
            <a:chExt cx="10813717" cy="503892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E17E2C-0D5C-AB97-E8CA-30C4DBDD98A1}"/>
                </a:ext>
              </a:extLst>
            </p:cNvPr>
            <p:cNvGrpSpPr/>
            <p:nvPr/>
          </p:nvGrpSpPr>
          <p:grpSpPr>
            <a:xfrm>
              <a:off x="743128" y="1024678"/>
              <a:ext cx="3357154" cy="4261697"/>
              <a:chOff x="743128" y="1024678"/>
              <a:chExt cx="3357154" cy="4261697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9FDF48E4-9977-EC73-F126-5E83C96FF2A0}"/>
                  </a:ext>
                </a:extLst>
              </p:cNvPr>
              <p:cNvSpPr/>
              <p:nvPr/>
            </p:nvSpPr>
            <p:spPr>
              <a:xfrm>
                <a:off x="743128" y="2106409"/>
                <a:ext cx="3357154" cy="3179966"/>
              </a:xfrm>
              <a:prstGeom prst="roundRect">
                <a:avLst/>
              </a:prstGeom>
              <a:solidFill>
                <a:srgbClr val="FCF5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" name="Picture 1" descr="A yellow circle with white numbers&#10;&#10;AI-generated content may be incorrect.">
                <a:extLst>
                  <a:ext uri="{FF2B5EF4-FFF2-40B4-BE49-F238E27FC236}">
                    <a16:creationId xmlns:a16="http://schemas.microsoft.com/office/drawing/2014/main" id="{BE17D8E9-1381-8CED-D657-5B461A914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2431" y="1458569"/>
                <a:ext cx="1258548" cy="1258548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181C680-BA51-E5A3-2B91-C68EDF0F7B29}"/>
                  </a:ext>
                </a:extLst>
              </p:cNvPr>
              <p:cNvSpPr/>
              <p:nvPr/>
            </p:nvSpPr>
            <p:spPr>
              <a:xfrm>
                <a:off x="748046" y="3573428"/>
                <a:ext cx="3347318" cy="857250"/>
              </a:xfrm>
              <a:prstGeom prst="rect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DDCE54-2879-CB20-5D24-2988655E12CD}"/>
                  </a:ext>
                </a:extLst>
              </p:cNvPr>
              <p:cNvSpPr txBox="1"/>
              <p:nvPr/>
            </p:nvSpPr>
            <p:spPr>
              <a:xfrm>
                <a:off x="919477" y="2909446"/>
                <a:ext cx="3004457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PLACE A SINGLE ORDER OF 250–499 PV AND GET:</a:t>
                </a:r>
              </a:p>
              <a:p>
                <a:pPr algn="ctr"/>
                <a:endParaRPr lang="en-US" b="1" dirty="0"/>
              </a:p>
              <a:p>
                <a:pPr algn="ctr"/>
                <a:r>
                  <a:rPr lang="en-US" sz="1600" b="1" dirty="0"/>
                  <a:t>Extra 3% </a:t>
                </a:r>
                <a:br>
                  <a:rPr lang="en-US" sz="1600" b="1" dirty="0"/>
                </a:br>
                <a:r>
                  <a:rPr lang="en-US" sz="1600" b="1" dirty="0"/>
                  <a:t>Smart Start Discount</a:t>
                </a:r>
                <a:r>
                  <a:rPr lang="en-US" sz="1600" b="1" baseline="30000" dirty="0"/>
                  <a:t>*</a:t>
                </a:r>
                <a:endParaRPr lang="en-US" sz="1600" b="1" dirty="0"/>
              </a:p>
              <a:p>
                <a:pPr algn="ctr"/>
                <a:endParaRPr lang="en-US" b="1" dirty="0"/>
              </a:p>
              <a:p>
                <a:pPr algn="ctr"/>
                <a:r>
                  <a:rPr lang="en-US" sz="1600" b="1" dirty="0"/>
                  <a:t>50 PV FREE </a:t>
                </a:r>
                <a:br>
                  <a:rPr lang="en-US" sz="1600" dirty="0"/>
                </a:br>
                <a:r>
                  <a:rPr lang="en-US" sz="1600" dirty="0"/>
                  <a:t>Product Bundle</a:t>
                </a:r>
              </a:p>
            </p:txBody>
          </p:sp>
          <p:pic>
            <p:nvPicPr>
              <p:cNvPr id="11" name="Picture 10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D60E3AD2-23D7-1EDC-5DEB-808A070C1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5257" y="1024678"/>
                <a:ext cx="1952896" cy="276263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C40C2D-D804-9109-96BA-7B5E07A24487}"/>
                </a:ext>
              </a:extLst>
            </p:cNvPr>
            <p:cNvGrpSpPr/>
            <p:nvPr/>
          </p:nvGrpSpPr>
          <p:grpSpPr>
            <a:xfrm>
              <a:off x="4468951" y="1024677"/>
              <a:ext cx="3357154" cy="4299290"/>
              <a:chOff x="4263854" y="1024677"/>
              <a:chExt cx="3357154" cy="4299290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295EC921-15DB-CAF2-A489-B4C7A29E6857}"/>
                  </a:ext>
                </a:extLst>
              </p:cNvPr>
              <p:cNvSpPr/>
              <p:nvPr/>
            </p:nvSpPr>
            <p:spPr>
              <a:xfrm>
                <a:off x="4263854" y="2106409"/>
                <a:ext cx="3357154" cy="3217558"/>
              </a:xfrm>
              <a:prstGeom prst="roundRect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A900475-4AD9-261A-A480-8B46FF51553D}"/>
                  </a:ext>
                </a:extLst>
              </p:cNvPr>
              <p:cNvSpPr/>
              <p:nvPr/>
            </p:nvSpPr>
            <p:spPr>
              <a:xfrm>
                <a:off x="4268772" y="3573428"/>
                <a:ext cx="3347318" cy="857250"/>
              </a:xfrm>
              <a:prstGeom prst="rect">
                <a:avLst/>
              </a:prstGeom>
              <a:solidFill>
                <a:srgbClr val="B2D4E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" name="Picture 3" descr="A blue circle with white numbers&#10;&#10;AI-generated content may be incorrect.">
                <a:extLst>
                  <a:ext uri="{FF2B5EF4-FFF2-40B4-BE49-F238E27FC236}">
                    <a16:creationId xmlns:a16="http://schemas.microsoft.com/office/drawing/2014/main" id="{1583FB70-61BF-3C21-E396-A1A55FF55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13157" y="1534033"/>
                <a:ext cx="1258548" cy="125854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1FF02C-F29E-1146-AD2E-47A3E1248CEE}"/>
                  </a:ext>
                </a:extLst>
              </p:cNvPr>
              <p:cNvSpPr txBox="1"/>
              <p:nvPr/>
            </p:nvSpPr>
            <p:spPr>
              <a:xfrm>
                <a:off x="4440203" y="2909446"/>
                <a:ext cx="3004457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PLACE A SINGLE ORDER OF 500–999 PV AND GET:</a:t>
                </a:r>
              </a:p>
              <a:p>
                <a:pPr algn="ctr"/>
                <a:endParaRPr lang="en-US" b="1" dirty="0"/>
              </a:p>
              <a:p>
                <a:pPr algn="ctr"/>
                <a:r>
                  <a:rPr lang="en-US" sz="1600" b="1" dirty="0"/>
                  <a:t>Extra 5% </a:t>
                </a:r>
                <a:br>
                  <a:rPr lang="en-US" sz="1600" b="1" dirty="0"/>
                </a:br>
                <a:r>
                  <a:rPr lang="en-US" sz="1600" b="1" dirty="0"/>
                  <a:t>Smart Start Discount</a:t>
                </a:r>
                <a:r>
                  <a:rPr lang="en-US" sz="1600" b="1" baseline="30000" dirty="0"/>
                  <a:t>*</a:t>
                </a:r>
                <a:endParaRPr lang="en-US" sz="1600" b="1" dirty="0"/>
              </a:p>
              <a:p>
                <a:pPr algn="ctr"/>
                <a:endParaRPr lang="en-US" b="1" dirty="0"/>
              </a:p>
              <a:p>
                <a:pPr algn="ctr"/>
                <a:r>
                  <a:rPr lang="en-US" sz="1600" b="1" dirty="0"/>
                  <a:t>125 PV FREE </a:t>
                </a:r>
                <a:br>
                  <a:rPr lang="en-US" sz="1600" dirty="0"/>
                </a:br>
                <a:r>
                  <a:rPr lang="en-US" sz="1600" dirty="0"/>
                  <a:t>Product Bundle</a:t>
                </a:r>
              </a:p>
            </p:txBody>
          </p:sp>
          <p:pic>
            <p:nvPicPr>
              <p:cNvPr id="12" name="Picture 11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CC973204-3D5F-1CA8-6209-34E86BDC7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5983" y="1024677"/>
                <a:ext cx="1952896" cy="276263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A236E31-148D-FA3B-1123-EACE7368AF0C}"/>
                </a:ext>
              </a:extLst>
            </p:cNvPr>
            <p:cNvGrpSpPr/>
            <p:nvPr/>
          </p:nvGrpSpPr>
          <p:grpSpPr>
            <a:xfrm>
              <a:off x="8199691" y="1024677"/>
              <a:ext cx="3357154" cy="5038923"/>
              <a:chOff x="7733536" y="1024676"/>
              <a:chExt cx="3357154" cy="503892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82D8E12-4FF0-036F-089C-2E593BDEB536}"/>
                  </a:ext>
                </a:extLst>
              </p:cNvPr>
              <p:cNvGrpSpPr/>
              <p:nvPr/>
            </p:nvGrpSpPr>
            <p:grpSpPr>
              <a:xfrm>
                <a:off x="7733536" y="2106409"/>
                <a:ext cx="3357154" cy="3957190"/>
                <a:chOff x="7808920" y="2106409"/>
                <a:chExt cx="3357154" cy="3957190"/>
              </a:xfrm>
            </p:grpSpPr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456991C0-7E75-D5C1-C9D9-730C0DA8BDDC}"/>
                    </a:ext>
                  </a:extLst>
                </p:cNvPr>
                <p:cNvSpPr/>
                <p:nvPr/>
              </p:nvSpPr>
              <p:spPr>
                <a:xfrm>
                  <a:off x="7808920" y="2106409"/>
                  <a:ext cx="3357154" cy="3127306"/>
                </a:xfrm>
                <a:prstGeom prst="roundRect">
                  <a:avLst/>
                </a:prstGeom>
                <a:solidFill>
                  <a:srgbClr val="F0F5E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9F3108C-97F0-0ED4-AC5A-7CF65D50F9E5}"/>
                    </a:ext>
                  </a:extLst>
                </p:cNvPr>
                <p:cNvSpPr/>
                <p:nvPr/>
              </p:nvSpPr>
              <p:spPr>
                <a:xfrm>
                  <a:off x="7813838" y="3573428"/>
                  <a:ext cx="3347318" cy="857250"/>
                </a:xfrm>
                <a:prstGeom prst="rect">
                  <a:avLst/>
                </a:prstGeom>
                <a:solidFill>
                  <a:srgbClr val="DBE9C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Round Same Side Corner Rectangle 23">
                  <a:extLst>
                    <a:ext uri="{FF2B5EF4-FFF2-40B4-BE49-F238E27FC236}">
                      <a16:creationId xmlns:a16="http://schemas.microsoft.com/office/drawing/2014/main" id="{2F40099E-AEA6-BC4D-F405-1F97B617FB63}"/>
                    </a:ext>
                  </a:extLst>
                </p:cNvPr>
                <p:cNvSpPr/>
                <p:nvPr/>
              </p:nvSpPr>
              <p:spPr>
                <a:xfrm rot="10800000">
                  <a:off x="7813838" y="5094660"/>
                  <a:ext cx="3347318" cy="96893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DBE9C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D70BCF7-BFE8-C35E-919D-7C38A12DCE6B}"/>
                    </a:ext>
                  </a:extLst>
                </p:cNvPr>
                <p:cNvSpPr/>
                <p:nvPr/>
              </p:nvSpPr>
              <p:spPr>
                <a:xfrm>
                  <a:off x="7813838" y="4430679"/>
                  <a:ext cx="3347318" cy="663982"/>
                </a:xfrm>
                <a:prstGeom prst="rect">
                  <a:avLst/>
                </a:prstGeom>
                <a:solidFill>
                  <a:srgbClr val="F0F5E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5" name="Picture 4" descr="A green circle with white numbers&#10;&#10;AI-generated content may be incorrect.">
                <a:extLst>
                  <a:ext uri="{FF2B5EF4-FFF2-40B4-BE49-F238E27FC236}">
                    <a16:creationId xmlns:a16="http://schemas.microsoft.com/office/drawing/2014/main" id="{EF4F350B-3956-5BC4-EDBB-45CAD5F9D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2839" y="1458569"/>
                <a:ext cx="1258548" cy="1258548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38F699-8DA4-0EBE-B08A-E039761C129D}"/>
                  </a:ext>
                </a:extLst>
              </p:cNvPr>
              <p:cNvSpPr txBox="1"/>
              <p:nvPr/>
            </p:nvSpPr>
            <p:spPr>
              <a:xfrm>
                <a:off x="7784579" y="2909446"/>
                <a:ext cx="3255068" cy="2923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PLACE A SINGLE ORDER OF 1,000–1,999 PV AND GET:</a:t>
                </a:r>
              </a:p>
              <a:p>
                <a:pPr algn="ctr"/>
                <a:endParaRPr lang="en-US" b="1" dirty="0"/>
              </a:p>
              <a:p>
                <a:pPr algn="ctr"/>
                <a:r>
                  <a:rPr lang="en-US" sz="1600" b="1" dirty="0"/>
                  <a:t>Extra 10% </a:t>
                </a:r>
                <a:br>
                  <a:rPr lang="en-US" sz="1600" b="1" dirty="0"/>
                </a:br>
                <a:r>
                  <a:rPr lang="en-US" sz="1600" b="1" dirty="0"/>
                  <a:t>Smart Start Discount</a:t>
                </a:r>
                <a:r>
                  <a:rPr lang="en-US" sz="1600" b="1" baseline="30000" dirty="0"/>
                  <a:t>*</a:t>
                </a:r>
                <a:endParaRPr lang="en-US" sz="1600" b="1" dirty="0"/>
              </a:p>
              <a:p>
                <a:pPr algn="ctr"/>
                <a:endParaRPr lang="en-US" b="1" dirty="0"/>
              </a:p>
              <a:p>
                <a:pPr algn="ctr"/>
                <a:r>
                  <a:rPr lang="en-US" sz="1600" b="1" dirty="0"/>
                  <a:t>250 PV FREE </a:t>
                </a:r>
                <a:br>
                  <a:rPr lang="en-US" sz="1600" dirty="0"/>
                </a:br>
                <a:r>
                  <a:rPr lang="en-US" sz="1600" dirty="0"/>
                  <a:t>Product Bundle</a:t>
                </a:r>
              </a:p>
              <a:p>
                <a:pPr algn="ctr"/>
                <a:endParaRPr lang="en-US" sz="1600" dirty="0"/>
              </a:p>
              <a:p>
                <a:pPr algn="ctr"/>
                <a:r>
                  <a:rPr lang="en-US" sz="1600" b="1" dirty="0"/>
                  <a:t>1 FREE </a:t>
                </a:r>
                <a:br>
                  <a:rPr lang="en-US" sz="1600" dirty="0"/>
                </a:br>
                <a:r>
                  <a:rPr lang="en-US" sz="1600" dirty="0"/>
                  <a:t>Impact Summit Ticket</a:t>
                </a:r>
                <a:r>
                  <a:rPr lang="en-US" sz="1600" baseline="30000" dirty="0"/>
                  <a:t>†</a:t>
                </a:r>
              </a:p>
            </p:txBody>
          </p:sp>
          <p:pic>
            <p:nvPicPr>
              <p:cNvPr id="13" name="Picture 12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8C0731CC-AB2B-744F-8DE0-9F26E89D4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5665" y="1024676"/>
                <a:ext cx="1952896" cy="276263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7C4B5F3-AB53-5E95-9303-B83326C237A4}"/>
              </a:ext>
            </a:extLst>
          </p:cNvPr>
          <p:cNvSpPr txBox="1"/>
          <p:nvPr/>
        </p:nvSpPr>
        <p:spPr>
          <a:xfrm>
            <a:off x="153645" y="6202654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*Smart Start Discount is calculated as a percentage of total BV of your order. Instead of receiving this amount in your </a:t>
            </a:r>
            <a:br>
              <a:rPr lang="en-US" sz="800" dirty="0"/>
            </a:br>
            <a:r>
              <a:rPr lang="en-US" sz="800" dirty="0"/>
              <a:t>  monthly bonus check, you’ll receive it as an upfront discount on your qualifying Smart Start order.</a:t>
            </a:r>
            <a:br>
              <a:rPr lang="en-US" sz="800" dirty="0"/>
            </a:br>
            <a:r>
              <a:rPr lang="en-US" sz="800" dirty="0"/>
              <a:t>  250-499 PV = 3%, 500-599 PV = 5%, 1,000-1,999 PV = 10% discount, 2,000-3,999 PV = 15% discount, 4,000+ PV = 20% discount</a:t>
            </a:r>
          </a:p>
          <a:p>
            <a:r>
              <a:rPr lang="en-US" sz="800" dirty="0"/>
              <a:t>†Free Impact Summit tickets are non transferrable.</a:t>
            </a:r>
          </a:p>
        </p:txBody>
      </p:sp>
    </p:spTree>
    <p:extLst>
      <p:ext uri="{BB962C8B-B14F-4D97-AF65-F5344CB8AC3E}">
        <p14:creationId xmlns:p14="http://schemas.microsoft.com/office/powerpoint/2010/main" val="142791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BEAC6-9E8E-813E-9419-235E9F53C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A57CF42-2EBD-E1DF-8EF2-329EB6A2DC96}"/>
              </a:ext>
            </a:extLst>
          </p:cNvPr>
          <p:cNvSpPr/>
          <p:nvPr/>
        </p:nvSpPr>
        <p:spPr>
          <a:xfrm>
            <a:off x="517011" y="2731648"/>
            <a:ext cx="10958945" cy="1911927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F22E1-4033-AA8E-4066-27485A1AC012}"/>
              </a:ext>
            </a:extLst>
          </p:cNvPr>
          <p:cNvSpPr txBox="1"/>
          <p:nvPr/>
        </p:nvSpPr>
        <p:spPr>
          <a:xfrm>
            <a:off x="1243300" y="3069494"/>
            <a:ext cx="9895753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More Savings </a:t>
            </a:r>
            <a:r>
              <a:rPr lang="en-US" sz="2200" b="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with instant discount at checkout— no waiting for rebates!</a:t>
            </a:r>
          </a:p>
          <a:p>
            <a:pPr>
              <a:spcAft>
                <a:spcPts val="500"/>
              </a:spcAft>
              <a:defRPr/>
            </a:pP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Free Product </a:t>
            </a:r>
            <a:r>
              <a:rPr lang="en-US" sz="2200" b="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= Extra value</a:t>
            </a:r>
          </a:p>
          <a:p>
            <a:pPr>
              <a:spcAft>
                <a:spcPts val="500"/>
              </a:spcAft>
              <a:defRPr/>
            </a:pP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More Perks </a:t>
            </a:r>
            <a:r>
              <a:rPr lang="en-US" sz="2200" b="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 launch faster</a:t>
            </a:r>
            <a:endParaRPr lang="en-US" sz="2200" b="0" i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4" name="Picture 3" descr="A green tick on a black background&#10;&#10;AI-generated content may be incorrect.">
            <a:extLst>
              <a:ext uri="{FF2B5EF4-FFF2-40B4-BE49-F238E27FC236}">
                <a16:creationId xmlns:a16="http://schemas.microsoft.com/office/drawing/2014/main" id="{6FC2C5E1-BDA6-5C77-6D6E-857A94608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9" y="3159346"/>
            <a:ext cx="353001" cy="280679"/>
          </a:xfrm>
          <a:prstGeom prst="rect">
            <a:avLst/>
          </a:prstGeom>
        </p:spPr>
      </p:pic>
      <p:pic>
        <p:nvPicPr>
          <p:cNvPr id="5" name="Picture 4" descr="A green tick on a black background&#10;&#10;AI-generated content may be incorrect.">
            <a:extLst>
              <a:ext uri="{FF2B5EF4-FFF2-40B4-BE49-F238E27FC236}">
                <a16:creationId xmlns:a16="http://schemas.microsoft.com/office/drawing/2014/main" id="{3E2C70B4-9370-D939-7383-9D1C7958E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9" y="3547273"/>
            <a:ext cx="353001" cy="280679"/>
          </a:xfrm>
          <a:prstGeom prst="rect">
            <a:avLst/>
          </a:prstGeom>
        </p:spPr>
      </p:pic>
      <p:pic>
        <p:nvPicPr>
          <p:cNvPr id="7" name="Picture 6" descr="A green tick on a black background&#10;&#10;AI-generated content may be incorrect.">
            <a:extLst>
              <a:ext uri="{FF2B5EF4-FFF2-40B4-BE49-F238E27FC236}">
                <a16:creationId xmlns:a16="http://schemas.microsoft.com/office/drawing/2014/main" id="{D9C0BE26-B9DE-601C-A7CA-14746DEE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9" y="3935201"/>
            <a:ext cx="353001" cy="2806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552318-07A5-215B-51FB-0FE6EF089B40}"/>
              </a:ext>
            </a:extLst>
          </p:cNvPr>
          <p:cNvSpPr txBox="1"/>
          <p:nvPr/>
        </p:nvSpPr>
        <p:spPr>
          <a:xfrm>
            <a:off x="853917" y="885698"/>
            <a:ext cx="869186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Why It’s A Smart Start</a:t>
            </a:r>
            <a:b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</a:b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Automatic rewards when you order 250+ PV during enrollment or anytime during your first full month.</a:t>
            </a:r>
            <a:endParaRPr lang="en-US" sz="2200" b="0" i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A3F4C8-500C-62DA-B966-CA515FE40B1B}"/>
              </a:ext>
            </a:extLst>
          </p:cNvPr>
          <p:cNvSpPr txBox="1"/>
          <p:nvPr/>
        </p:nvSpPr>
        <p:spPr>
          <a:xfrm>
            <a:off x="890299" y="4981420"/>
            <a:ext cx="8662701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Smart Start orders must be placed on the new NeoLife website </a:t>
            </a:r>
            <a:r>
              <a:rPr lang="en-US" i="1" u="sng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beta.neolife.com </a:t>
            </a:r>
          </a:p>
          <a:p>
            <a:pPr>
              <a:spcAft>
                <a:spcPts val="500"/>
              </a:spcAft>
              <a:defRPr/>
            </a:pP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U.S. &amp; Canada only</a:t>
            </a:r>
          </a:p>
        </p:txBody>
      </p:sp>
    </p:spTree>
    <p:extLst>
      <p:ext uri="{BB962C8B-B14F-4D97-AF65-F5344CB8AC3E}">
        <p14:creationId xmlns:p14="http://schemas.microsoft.com/office/powerpoint/2010/main" val="108290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B4442-CDB1-D263-B37D-45A8BB9B2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3A4289-9413-84F6-E732-CF28023E3BBF}"/>
              </a:ext>
            </a:extLst>
          </p:cNvPr>
          <p:cNvSpPr/>
          <p:nvPr/>
        </p:nvSpPr>
        <p:spPr>
          <a:xfrm>
            <a:off x="0" y="5056909"/>
            <a:ext cx="12192000" cy="1801091"/>
          </a:xfrm>
          <a:prstGeom prst="rect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screenshot of a product list&#10;&#10;AI-generated content may be incorrect.">
            <a:extLst>
              <a:ext uri="{FF2B5EF4-FFF2-40B4-BE49-F238E27FC236}">
                <a16:creationId xmlns:a16="http://schemas.microsoft.com/office/drawing/2014/main" id="{B486356D-BC79-9B94-EF03-0509176BD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60" y="3490821"/>
            <a:ext cx="3582944" cy="2086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C0935-6F4D-5B14-2EBE-D8C0C481B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0864" y="3227093"/>
            <a:ext cx="4843741" cy="249974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1BE1E4F-D4FC-289E-4F0D-380E6129BFB7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40C3225C-E4CF-279D-E70F-560A4DA41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7" y="1439940"/>
            <a:ext cx="1258548" cy="1258548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30FC20FF-9CAA-A56E-0403-046D4BA75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1140222-0C2A-F399-C546-BC70C1B71A41}"/>
              </a:ext>
            </a:extLst>
          </p:cNvPr>
          <p:cNvGrpSpPr/>
          <p:nvPr/>
        </p:nvGrpSpPr>
        <p:grpSpPr>
          <a:xfrm>
            <a:off x="4376580" y="1282312"/>
            <a:ext cx="6957420" cy="1231106"/>
            <a:chOff x="3827940" y="1670272"/>
            <a:chExt cx="6957420" cy="123110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46AD6-D26E-AEE0-6B1F-31C8C3BA1533}"/>
                </a:ext>
              </a:extLst>
            </p:cNvPr>
            <p:cNvSpPr txBox="1"/>
            <p:nvPr/>
          </p:nvSpPr>
          <p:spPr>
            <a:xfrm>
              <a:off x="3827940" y="1670272"/>
              <a:ext cx="32677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Extra 3% </a:t>
              </a:r>
              <a:br>
                <a:rPr lang="en-US" sz="2400" dirty="0"/>
              </a:br>
              <a:r>
                <a:rPr lang="en-US" sz="2400" dirty="0"/>
                <a:t>Smart Start Discount</a:t>
              </a:r>
              <a:r>
                <a:rPr lang="en-US" sz="2400" baseline="30000" dirty="0"/>
                <a:t>*</a:t>
              </a:r>
              <a:endParaRPr lang="en-US" sz="2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775001-249F-85CC-8368-A5F56DE3C89C}"/>
                </a:ext>
              </a:extLst>
            </p:cNvPr>
            <p:cNvSpPr txBox="1"/>
            <p:nvPr/>
          </p:nvSpPr>
          <p:spPr>
            <a:xfrm>
              <a:off x="8236115" y="1670272"/>
              <a:ext cx="254924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50 PV FREE </a:t>
              </a:r>
              <a:br>
                <a:rPr lang="en-US" sz="2400" dirty="0"/>
              </a:br>
              <a:r>
                <a:rPr lang="en-US" sz="2400" dirty="0"/>
                <a:t>Product Bundle</a:t>
              </a:r>
            </a:p>
            <a:p>
              <a:pPr algn="ctr"/>
              <a:r>
                <a:rPr lang="en-US" i="1" dirty="0"/>
                <a:t>($188 Retail Value)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B4449C-C816-B33F-CEFB-B5E1994C6FC7}"/>
                </a:ext>
              </a:extLst>
            </p:cNvPr>
            <p:cNvSpPr txBox="1"/>
            <p:nvPr/>
          </p:nvSpPr>
          <p:spPr>
            <a:xfrm>
              <a:off x="7442816" y="1853164"/>
              <a:ext cx="4461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+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B385F6D-4091-194F-371E-6E696052255D}"/>
              </a:ext>
            </a:extLst>
          </p:cNvPr>
          <p:cNvSpPr txBox="1"/>
          <p:nvPr/>
        </p:nvSpPr>
        <p:spPr>
          <a:xfrm>
            <a:off x="153645" y="6202654"/>
            <a:ext cx="621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*Smart Start Discount is calculated as a percentage of total BV of your order. Instead of receiving this amount in your   </a:t>
            </a:r>
            <a:br>
              <a:rPr lang="en-US" sz="800" dirty="0"/>
            </a:br>
            <a:r>
              <a:rPr lang="en-US" sz="800" dirty="0"/>
              <a:t>  monthly bonus check, you’ll receive it as an upfront discount on your qualifying Smart Start order.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E1890B-3B62-3197-6190-8BCE31C45778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F7A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7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C1165-0FCB-4F70-4474-010C465D0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0EFB9F-08E4-5B51-C8F4-C198FD3ACD42}"/>
              </a:ext>
            </a:extLst>
          </p:cNvPr>
          <p:cNvSpPr/>
          <p:nvPr/>
        </p:nvSpPr>
        <p:spPr>
          <a:xfrm>
            <a:off x="0" y="5056909"/>
            <a:ext cx="12192000" cy="1801091"/>
          </a:xfrm>
          <a:prstGeom prst="rect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screenshot of a product list&#10;&#10;AI-generated content may be incorrect.">
            <a:extLst>
              <a:ext uri="{FF2B5EF4-FFF2-40B4-BE49-F238E27FC236}">
                <a16:creationId xmlns:a16="http://schemas.microsoft.com/office/drawing/2014/main" id="{A4328013-DB6A-E705-8D75-E4E8042D5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07" y="2929497"/>
            <a:ext cx="3582944" cy="3096843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BB03139-B3F4-1CAC-88F8-3729C73B9C0F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4CE07230-AF0F-6380-18DC-DE16D6DDC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0621646-E82F-08A5-5729-F25AE71BB890}"/>
              </a:ext>
            </a:extLst>
          </p:cNvPr>
          <p:cNvGrpSpPr/>
          <p:nvPr/>
        </p:nvGrpSpPr>
        <p:grpSpPr>
          <a:xfrm>
            <a:off x="4376580" y="1282312"/>
            <a:ext cx="6970293" cy="1231106"/>
            <a:chOff x="3827940" y="1670272"/>
            <a:chExt cx="6970293" cy="123110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11BDC1-C2BA-7848-92BD-5AB99BF52EE8}"/>
                </a:ext>
              </a:extLst>
            </p:cNvPr>
            <p:cNvSpPr txBox="1"/>
            <p:nvPr/>
          </p:nvSpPr>
          <p:spPr>
            <a:xfrm>
              <a:off x="3827940" y="1670272"/>
              <a:ext cx="32677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Extra 5% </a:t>
              </a:r>
              <a:br>
                <a:rPr lang="en-US" sz="2400" dirty="0"/>
              </a:br>
              <a:r>
                <a:rPr lang="en-US" sz="2400" dirty="0"/>
                <a:t>Smart Start Discount</a:t>
              </a:r>
              <a:r>
                <a:rPr lang="en-US" sz="2400" baseline="30000" dirty="0"/>
                <a:t>*</a:t>
              </a:r>
              <a:endParaRPr lang="en-US" sz="2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0A3E5-4B2E-4C22-8701-4AE37410EE15}"/>
                </a:ext>
              </a:extLst>
            </p:cNvPr>
            <p:cNvSpPr txBox="1"/>
            <p:nvPr/>
          </p:nvSpPr>
          <p:spPr>
            <a:xfrm>
              <a:off x="8236115" y="1670272"/>
              <a:ext cx="256211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125 PV FREE </a:t>
              </a:r>
              <a:br>
                <a:rPr lang="en-US" sz="2400" dirty="0"/>
              </a:br>
              <a:r>
                <a:rPr lang="en-US" sz="2400" dirty="0"/>
                <a:t>Product Bundle</a:t>
              </a:r>
            </a:p>
            <a:p>
              <a:pPr algn="ctr"/>
              <a:r>
                <a:rPr lang="en-US" i="1" dirty="0"/>
                <a:t>($408 Retail Value)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821567-A6B2-8757-87B3-E473877E6D8C}"/>
                </a:ext>
              </a:extLst>
            </p:cNvPr>
            <p:cNvSpPr txBox="1"/>
            <p:nvPr/>
          </p:nvSpPr>
          <p:spPr>
            <a:xfrm>
              <a:off x="7442816" y="1853164"/>
              <a:ext cx="4461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+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8EED645-DD54-7192-B2CE-B83D9BE8B6CD}"/>
              </a:ext>
            </a:extLst>
          </p:cNvPr>
          <p:cNvSpPr txBox="1"/>
          <p:nvPr/>
        </p:nvSpPr>
        <p:spPr>
          <a:xfrm>
            <a:off x="153645" y="6202654"/>
            <a:ext cx="621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*Smart Start Discount is calculated as a percentage of total BV of your order. Instead of receiving this amount in your   </a:t>
            </a:r>
            <a:br>
              <a:rPr lang="en-US" sz="800" dirty="0"/>
            </a:br>
            <a:r>
              <a:rPr lang="en-US" sz="800" dirty="0"/>
              <a:t>  monthly bonus check, you’ll receive it as an upfront discount on your qualifying Smart Start order.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3AA8D2-34F9-E520-7DB6-C715BC089AC3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175E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E3E1349E-9EC3-1D3C-B300-EBC305C81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6" y="1440956"/>
            <a:ext cx="1258548" cy="1258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36FC10-36EA-6186-4E0A-D4BC1A940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9167" y="2941434"/>
            <a:ext cx="5667706" cy="30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4107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NeoLife">
      <a:dk1>
        <a:srgbClr val="2E2020"/>
      </a:dk1>
      <a:lt1>
        <a:srgbClr val="F8F8F0"/>
      </a:lt1>
      <a:dk2>
        <a:srgbClr val="4C6E34"/>
      </a:dk2>
      <a:lt2>
        <a:srgbClr val="EBEBD9"/>
      </a:lt2>
      <a:accent1>
        <a:srgbClr val="86BD42"/>
      </a:accent1>
      <a:accent2>
        <a:srgbClr val="D9D8B2"/>
      </a:accent2>
      <a:accent3>
        <a:srgbClr val="F34D39"/>
      </a:accent3>
      <a:accent4>
        <a:srgbClr val="245AE8"/>
      </a:accent4>
      <a:accent5>
        <a:srgbClr val="F3A939"/>
      </a:accent5>
      <a:accent6>
        <a:srgbClr val="F8F8F0"/>
      </a:accent6>
      <a:hlink>
        <a:srgbClr val="F8F8F0"/>
      </a:hlink>
      <a:folHlink>
        <a:srgbClr val="F8F8F0"/>
      </a:folHlink>
    </a:clrScheme>
    <a:fontScheme name="NeoLife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5FA05D-82C3-4454-AB1C-311558C44B4E}" vid="{873C64DD-44D3-4588-8FAD-B335473144DA}"/>
    </a:ext>
  </a:extLst>
</a:theme>
</file>

<file path=ppt/theme/theme2.xml><?xml version="1.0" encoding="utf-8"?>
<a:theme xmlns:a="http://schemas.openxmlformats.org/drawingml/2006/main" name="5_Office Theme">
  <a:themeElements>
    <a:clrScheme name="NeoLife">
      <a:dk1>
        <a:srgbClr val="2E2020"/>
      </a:dk1>
      <a:lt1>
        <a:srgbClr val="F8F8F0"/>
      </a:lt1>
      <a:dk2>
        <a:srgbClr val="4C6E34"/>
      </a:dk2>
      <a:lt2>
        <a:srgbClr val="EBEBD9"/>
      </a:lt2>
      <a:accent1>
        <a:srgbClr val="86BD42"/>
      </a:accent1>
      <a:accent2>
        <a:srgbClr val="D9D8B2"/>
      </a:accent2>
      <a:accent3>
        <a:srgbClr val="F34D39"/>
      </a:accent3>
      <a:accent4>
        <a:srgbClr val="245AE8"/>
      </a:accent4>
      <a:accent5>
        <a:srgbClr val="F3A939"/>
      </a:accent5>
      <a:accent6>
        <a:srgbClr val="F8F8F0"/>
      </a:accent6>
      <a:hlink>
        <a:srgbClr val="F8F8F0"/>
      </a:hlink>
      <a:folHlink>
        <a:srgbClr val="F8F8F0"/>
      </a:folHlink>
    </a:clrScheme>
    <a:fontScheme name="NeoLife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5FA05D-82C3-4454-AB1C-311558C44B4E}" vid="{873C64DD-44D3-4588-8FAD-B335473144DA}"/>
    </a:ext>
  </a:extLst>
</a:theme>
</file>

<file path=ppt/theme/theme3.xml><?xml version="1.0" encoding="utf-8"?>
<a:theme xmlns:a="http://schemas.openxmlformats.org/drawingml/2006/main" name="6_Office Theme">
  <a:themeElements>
    <a:clrScheme name="NeoLife">
      <a:dk1>
        <a:srgbClr val="2E2020"/>
      </a:dk1>
      <a:lt1>
        <a:srgbClr val="F8F8F0"/>
      </a:lt1>
      <a:dk2>
        <a:srgbClr val="4C6E34"/>
      </a:dk2>
      <a:lt2>
        <a:srgbClr val="EBEBD9"/>
      </a:lt2>
      <a:accent1>
        <a:srgbClr val="86BD42"/>
      </a:accent1>
      <a:accent2>
        <a:srgbClr val="D9D8B2"/>
      </a:accent2>
      <a:accent3>
        <a:srgbClr val="F34D39"/>
      </a:accent3>
      <a:accent4>
        <a:srgbClr val="245AE8"/>
      </a:accent4>
      <a:accent5>
        <a:srgbClr val="F3A939"/>
      </a:accent5>
      <a:accent6>
        <a:srgbClr val="F8F8F0"/>
      </a:accent6>
      <a:hlink>
        <a:srgbClr val="F8F8F0"/>
      </a:hlink>
      <a:folHlink>
        <a:srgbClr val="F8F8F0"/>
      </a:folHlink>
    </a:clrScheme>
    <a:fontScheme name="NeoLife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5FA05D-82C3-4454-AB1C-311558C44B4E}" vid="{873C64DD-44D3-4588-8FAD-B335473144DA}"/>
    </a:ext>
  </a:extLst>
</a:theme>
</file>

<file path=ppt/theme/theme4.xml><?xml version="1.0" encoding="utf-8"?>
<a:theme xmlns:a="http://schemas.openxmlformats.org/drawingml/2006/main" name="7_Office Theme">
  <a:themeElements>
    <a:clrScheme name="NeoLife">
      <a:dk1>
        <a:srgbClr val="2E2020"/>
      </a:dk1>
      <a:lt1>
        <a:srgbClr val="F8F8F0"/>
      </a:lt1>
      <a:dk2>
        <a:srgbClr val="4C6E34"/>
      </a:dk2>
      <a:lt2>
        <a:srgbClr val="EBEBD9"/>
      </a:lt2>
      <a:accent1>
        <a:srgbClr val="86BD42"/>
      </a:accent1>
      <a:accent2>
        <a:srgbClr val="D9D8B2"/>
      </a:accent2>
      <a:accent3>
        <a:srgbClr val="F34D39"/>
      </a:accent3>
      <a:accent4>
        <a:srgbClr val="245AE8"/>
      </a:accent4>
      <a:accent5>
        <a:srgbClr val="F3A939"/>
      </a:accent5>
      <a:accent6>
        <a:srgbClr val="F8F8F0"/>
      </a:accent6>
      <a:hlink>
        <a:srgbClr val="F8F8F0"/>
      </a:hlink>
      <a:folHlink>
        <a:srgbClr val="F8F8F0"/>
      </a:folHlink>
    </a:clrScheme>
    <a:fontScheme name="NeoLife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5FA05D-82C3-4454-AB1C-311558C44B4E}" vid="{873C64DD-44D3-4588-8FAD-B335473144D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8440</TotalTime>
  <Words>1494</Words>
  <Application>Microsoft Macintosh PowerPoint</Application>
  <PresentationFormat>Widescreen</PresentationFormat>
  <Paragraphs>318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Poppins Medium</vt:lpstr>
      <vt:lpstr>Aptos Display</vt:lpstr>
      <vt:lpstr>Noto Serif</vt:lpstr>
      <vt:lpstr>Aptos</vt:lpstr>
      <vt:lpstr>Poppins SemiBold</vt:lpstr>
      <vt:lpstr>Poppins</vt:lpstr>
      <vt:lpstr>Arial</vt:lpstr>
      <vt:lpstr>Noto Sans</vt:lpstr>
      <vt:lpstr>Calibri</vt:lpstr>
      <vt:lpstr>3_Office Theme</vt:lpstr>
      <vt:lpstr>5_Office Theme</vt:lpstr>
      <vt:lpstr>6_Office Theme</vt:lpstr>
      <vt:lpstr>7_Office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Minjee Kim</dc:creator>
  <cp:lastModifiedBy>Jeffrey Fong</cp:lastModifiedBy>
  <cp:revision>262</cp:revision>
  <dcterms:created xsi:type="dcterms:W3CDTF">2024-01-30T18:52:21Z</dcterms:created>
  <dcterms:modified xsi:type="dcterms:W3CDTF">2025-07-24T22:28:44Z</dcterms:modified>
</cp:coreProperties>
</file>