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89" r:id="rId1"/>
    <p:sldMasterId id="2147483707" r:id="rId2"/>
    <p:sldMasterId id="2147483699" r:id="rId3"/>
    <p:sldMasterId id="2147483703" r:id="rId4"/>
  </p:sldMasterIdLst>
  <p:notesMasterIdLst>
    <p:notesMasterId r:id="rId39"/>
  </p:notesMasterIdLst>
  <p:handoutMasterIdLst>
    <p:handoutMasterId r:id="rId40"/>
  </p:handoutMasterIdLst>
  <p:sldIdLst>
    <p:sldId id="434" r:id="rId5"/>
    <p:sldId id="264" r:id="rId6"/>
    <p:sldId id="358" r:id="rId7"/>
    <p:sldId id="432" r:id="rId8"/>
    <p:sldId id="421" r:id="rId9"/>
    <p:sldId id="435" r:id="rId10"/>
    <p:sldId id="422" r:id="rId11"/>
    <p:sldId id="437" r:id="rId12"/>
    <p:sldId id="436" r:id="rId13"/>
    <p:sldId id="461" r:id="rId14"/>
    <p:sldId id="462" r:id="rId15"/>
    <p:sldId id="464" r:id="rId16"/>
    <p:sldId id="430" r:id="rId17"/>
    <p:sldId id="460" r:id="rId18"/>
    <p:sldId id="439" r:id="rId19"/>
    <p:sldId id="441" r:id="rId20"/>
    <p:sldId id="442" r:id="rId21"/>
    <p:sldId id="443" r:id="rId22"/>
    <p:sldId id="444" r:id="rId23"/>
    <p:sldId id="445" r:id="rId24"/>
    <p:sldId id="446" r:id="rId25"/>
    <p:sldId id="447" r:id="rId26"/>
    <p:sldId id="448" r:id="rId27"/>
    <p:sldId id="449" r:id="rId28"/>
    <p:sldId id="450" r:id="rId29"/>
    <p:sldId id="452" r:id="rId30"/>
    <p:sldId id="453" r:id="rId31"/>
    <p:sldId id="440" r:id="rId32"/>
    <p:sldId id="463" r:id="rId33"/>
    <p:sldId id="459" r:id="rId34"/>
    <p:sldId id="455" r:id="rId35"/>
    <p:sldId id="456" r:id="rId36"/>
    <p:sldId id="457" r:id="rId37"/>
    <p:sldId id="458" r:id="rId38"/>
  </p:sldIdLst>
  <p:sldSz cx="12192000" cy="6858000"/>
  <p:notesSz cx="6858000" cy="9144000"/>
  <p:embeddedFontLst>
    <p:embeddedFont>
      <p:font typeface="Cochocib Script Latin Pro" panose="02000503000000020003" pitchFamily="2" charset="77"/>
      <p:regular r:id="rId41"/>
    </p:embeddedFont>
    <p:embeddedFont>
      <p:font typeface="Noto Sans" panose="020B0502040504020204" pitchFamily="34" charset="0"/>
      <p:regular r:id="rId42"/>
      <p:bold r:id="rId43"/>
      <p:italic r:id="rId44"/>
      <p:boldItalic r:id="rId45"/>
    </p:embeddedFont>
    <p:embeddedFont>
      <p:font typeface="Noto Sans Light" panose="020B0402040504020204" pitchFamily="34" charset="0"/>
      <p:regular r:id="rId46"/>
      <p:italic r:id="rId47"/>
    </p:embeddedFont>
    <p:embeddedFont>
      <p:font typeface="Noto Sans Medium" panose="020B0502040504020204" pitchFamily="34" charset="0"/>
      <p:regular r:id="rId48"/>
      <p:italic r:id="rId49"/>
    </p:embeddedFont>
    <p:embeddedFont>
      <p:font typeface="Noto Sans SemiBold" panose="020B0502040504020204" pitchFamily="34" charset="0"/>
      <p:regular r:id="rId50"/>
      <p:bold r:id="rId51"/>
      <p:italic r:id="rId52"/>
      <p:boldItalic r:id="rId53"/>
    </p:embeddedFont>
    <p:embeddedFont>
      <p:font typeface="Noto Serif Light" panose="02020502060505020204" pitchFamily="18" charset="0"/>
      <p:regular r:id="rId54"/>
      <p:italic r:id="rId55"/>
    </p:embeddedFont>
    <p:embeddedFont>
      <p:font typeface="Poppins" pitchFamily="2" charset="77"/>
      <p:regular r:id="rId56"/>
      <p:bold r:id="rId57"/>
      <p:italic r:id="rId58"/>
      <p:boldItalic r:id="rId59"/>
    </p:embeddedFont>
    <p:embeddedFont>
      <p:font typeface="Poppins ExtraBold" pitchFamily="2" charset="77"/>
      <p:bold r:id="rId60"/>
      <p:italic r:id="rId61"/>
      <p:boldItalic r:id="rId62"/>
    </p:embeddedFont>
    <p:embeddedFont>
      <p:font typeface="Poppins SemiBold" pitchFamily="2" charset="77"/>
      <p:regular r:id="rId63"/>
      <p:bold r:id="rId64"/>
      <p:italic r:id="rId65"/>
      <p:boldItalic r:id="rId6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AFDFD"/>
    <a:srgbClr val="C0B1B5"/>
    <a:srgbClr val="FFE3DD"/>
    <a:srgbClr val="24191A"/>
    <a:srgbClr val="FFFFFF"/>
    <a:srgbClr val="B7DC92"/>
    <a:srgbClr val="ACCC88"/>
    <a:srgbClr val="324C29"/>
    <a:srgbClr val="293D21"/>
    <a:srgbClr val="F9F7F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883" autoAdjust="0"/>
    <p:restoredTop sz="88439"/>
  </p:normalViewPr>
  <p:slideViewPr>
    <p:cSldViewPr snapToGrid="0">
      <p:cViewPr varScale="1">
        <p:scale>
          <a:sx n="93" d="100"/>
          <a:sy n="93" d="100"/>
        </p:scale>
        <p:origin x="224" y="1080"/>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111" d="100"/>
          <a:sy n="111" d="100"/>
        </p:scale>
        <p:origin x="5100" y="96"/>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font" Target="fonts/font2.fntdata"/><Relationship Id="rId47" Type="http://schemas.openxmlformats.org/officeDocument/2006/relationships/font" Target="fonts/font7.fntdata"/><Relationship Id="rId63" Type="http://schemas.openxmlformats.org/officeDocument/2006/relationships/font" Target="fonts/font23.fntdata"/><Relationship Id="rId68"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handoutMaster" Target="handoutMasters/handoutMaster1.xml"/><Relationship Id="rId45" Type="http://schemas.openxmlformats.org/officeDocument/2006/relationships/font" Target="fonts/font5.fntdata"/><Relationship Id="rId53" Type="http://schemas.openxmlformats.org/officeDocument/2006/relationships/font" Target="fonts/font13.fntdata"/><Relationship Id="rId58" Type="http://schemas.openxmlformats.org/officeDocument/2006/relationships/font" Target="fonts/font18.fntdata"/><Relationship Id="rId66" Type="http://schemas.openxmlformats.org/officeDocument/2006/relationships/font" Target="fonts/font26.fntdata"/><Relationship Id="rId5" Type="http://schemas.openxmlformats.org/officeDocument/2006/relationships/slide" Target="slides/slide1.xml"/><Relationship Id="rId61" Type="http://schemas.openxmlformats.org/officeDocument/2006/relationships/font" Target="fonts/font21.fntdata"/><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font" Target="fonts/font3.fntdata"/><Relationship Id="rId48" Type="http://schemas.openxmlformats.org/officeDocument/2006/relationships/font" Target="fonts/font8.fntdata"/><Relationship Id="rId56" Type="http://schemas.openxmlformats.org/officeDocument/2006/relationships/font" Target="fonts/font16.fntdata"/><Relationship Id="rId64" Type="http://schemas.openxmlformats.org/officeDocument/2006/relationships/font" Target="fonts/font24.fntdata"/><Relationship Id="rId69"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font" Target="fonts/font11.fntdata"/><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font" Target="fonts/font6.fntdata"/><Relationship Id="rId59" Type="http://schemas.openxmlformats.org/officeDocument/2006/relationships/font" Target="fonts/font19.fntdata"/><Relationship Id="rId67" Type="http://schemas.openxmlformats.org/officeDocument/2006/relationships/presProps" Target="presProps.xml"/><Relationship Id="rId20" Type="http://schemas.openxmlformats.org/officeDocument/2006/relationships/slide" Target="slides/slide16.xml"/><Relationship Id="rId41" Type="http://schemas.openxmlformats.org/officeDocument/2006/relationships/font" Target="fonts/font1.fntdata"/><Relationship Id="rId54" Type="http://schemas.openxmlformats.org/officeDocument/2006/relationships/font" Target="fonts/font14.fntdata"/><Relationship Id="rId62" Type="http://schemas.openxmlformats.org/officeDocument/2006/relationships/font" Target="fonts/font22.fntdata"/><Relationship Id="rId7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font" Target="fonts/font9.fntdata"/><Relationship Id="rId57" Type="http://schemas.openxmlformats.org/officeDocument/2006/relationships/font" Target="fonts/font17.fntdata"/><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font" Target="fonts/font4.fntdata"/><Relationship Id="rId52" Type="http://schemas.openxmlformats.org/officeDocument/2006/relationships/font" Target="fonts/font12.fntdata"/><Relationship Id="rId60" Type="http://schemas.openxmlformats.org/officeDocument/2006/relationships/font" Target="fonts/font20.fntdata"/><Relationship Id="rId65" Type="http://schemas.openxmlformats.org/officeDocument/2006/relationships/font" Target="fonts/font25.fntdata"/><Relationship Id="rId4" Type="http://schemas.openxmlformats.org/officeDocument/2006/relationships/slideMaster" Target="slideMasters/slideMaster4.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notesMaster" Target="notesMasters/notesMaster1.xml"/><Relationship Id="rId34" Type="http://schemas.openxmlformats.org/officeDocument/2006/relationships/slide" Target="slides/slide30.xml"/><Relationship Id="rId50" Type="http://schemas.openxmlformats.org/officeDocument/2006/relationships/font" Target="fonts/font10.fntdata"/><Relationship Id="rId55" Type="http://schemas.openxmlformats.org/officeDocument/2006/relationships/font" Target="fonts/font15.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7E98EE7-A413-76FA-B3C6-FDDAEFD409B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EFDFFEC0-85F5-058F-E533-BAEB689B431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61173DE-13B9-44A6-8208-330DFBC7A163}" type="datetimeFigureOut">
              <a:rPr lang="en-US" smtClean="0"/>
              <a:t>8/15/25</a:t>
            </a:fld>
            <a:endParaRPr lang="en-US"/>
          </a:p>
        </p:txBody>
      </p:sp>
      <p:sp>
        <p:nvSpPr>
          <p:cNvPr id="4" name="Footer Placeholder 3">
            <a:extLst>
              <a:ext uri="{FF2B5EF4-FFF2-40B4-BE49-F238E27FC236}">
                <a16:creationId xmlns:a16="http://schemas.microsoft.com/office/drawing/2014/main" id="{6D297660-BEE6-36B3-9D0B-99E92C1C52C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D39C603C-34BE-802C-EEB8-82BE34FD0FE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473F7A0-9ECC-43A2-8BCD-F3AF3C937EA9}" type="slidenum">
              <a:rPr lang="en-US" smtClean="0"/>
              <a:t>‹#›</a:t>
            </a:fld>
            <a:endParaRPr lang="en-US"/>
          </a:p>
        </p:txBody>
      </p:sp>
    </p:spTree>
    <p:extLst>
      <p:ext uri="{BB962C8B-B14F-4D97-AF65-F5344CB8AC3E}">
        <p14:creationId xmlns:p14="http://schemas.microsoft.com/office/powerpoint/2010/main" val="16155220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2CEA2D-4118-406F-B1A0-530BF9A0BC40}" type="datetimeFigureOut">
              <a:rPr lang="en-US" smtClean="0"/>
              <a:t>8/15/25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88D6AB6-66D9-4BB1-8165-4782942CD73F}" type="slidenum">
              <a:rPr lang="en-US" smtClean="0"/>
              <a:t>‹#›</a:t>
            </a:fld>
            <a:endParaRPr lang="en-US"/>
          </a:p>
        </p:txBody>
      </p:sp>
    </p:spTree>
    <p:extLst>
      <p:ext uri="{BB962C8B-B14F-4D97-AF65-F5344CB8AC3E}">
        <p14:creationId xmlns:p14="http://schemas.microsoft.com/office/powerpoint/2010/main" val="37930240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EB3656-023A-258B-62D6-3428DDE7D83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7E7F0DA-017F-D49B-E6F4-838D45A8F7D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E114E4B-5200-3BFE-C916-F50FA842F052}"/>
              </a:ext>
            </a:extLst>
          </p:cNvPr>
          <p:cNvSpPr>
            <a:spLocks noGrp="1"/>
          </p:cNvSpPr>
          <p:nvPr>
            <p:ph type="body" idx="1"/>
          </p:nvPr>
        </p:nvSpPr>
        <p:spPr/>
        <p:txBody>
          <a:bodyPr/>
          <a:lstStyle/>
          <a:p>
            <a:pPr marL="0" lvl="0" indent="0" algn="l" rtl="0">
              <a:spcBef>
                <a:spcPts val="0"/>
              </a:spcBef>
              <a:spcAft>
                <a:spcPts val="0"/>
              </a:spcAft>
              <a:buNone/>
            </a:pPr>
            <a:endParaRPr lang="en-US" dirty="0"/>
          </a:p>
        </p:txBody>
      </p:sp>
      <p:sp>
        <p:nvSpPr>
          <p:cNvPr id="4" name="Slide Number Placeholder 3">
            <a:extLst>
              <a:ext uri="{FF2B5EF4-FFF2-40B4-BE49-F238E27FC236}">
                <a16:creationId xmlns:a16="http://schemas.microsoft.com/office/drawing/2014/main" id="{09425F26-D377-D83E-D3A9-B81FF0CAA08F}"/>
              </a:ext>
            </a:extLst>
          </p:cNvPr>
          <p:cNvSpPr>
            <a:spLocks noGrp="1"/>
          </p:cNvSpPr>
          <p:nvPr>
            <p:ph type="sldNum" sz="quarter" idx="5"/>
          </p:nvPr>
        </p:nvSpPr>
        <p:spPr/>
        <p:txBody>
          <a:bodyPr/>
          <a:lstStyle/>
          <a:p>
            <a:fld id="{F88D6AB6-66D9-4BB1-8165-4782942CD73F}" type="slidenum">
              <a:rPr lang="en-US" smtClean="0"/>
              <a:t>4</a:t>
            </a:fld>
            <a:endParaRPr lang="en-US"/>
          </a:p>
        </p:txBody>
      </p:sp>
    </p:spTree>
    <p:extLst>
      <p:ext uri="{BB962C8B-B14F-4D97-AF65-F5344CB8AC3E}">
        <p14:creationId xmlns:p14="http://schemas.microsoft.com/office/powerpoint/2010/main" val="35146924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88D6AB6-66D9-4BB1-8165-4782942CD73F}" type="slidenum">
              <a:rPr lang="en-US" smtClean="0"/>
              <a:t>5</a:t>
            </a:fld>
            <a:endParaRPr lang="en-US"/>
          </a:p>
        </p:txBody>
      </p:sp>
    </p:spTree>
    <p:extLst>
      <p:ext uri="{BB962C8B-B14F-4D97-AF65-F5344CB8AC3E}">
        <p14:creationId xmlns:p14="http://schemas.microsoft.com/office/powerpoint/2010/main" val="12927920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88D6AB6-66D9-4BB1-8165-4782942CD73F}" type="slidenum">
              <a:rPr lang="en-US" smtClean="0"/>
              <a:t>7</a:t>
            </a:fld>
            <a:endParaRPr lang="en-US"/>
          </a:p>
        </p:txBody>
      </p:sp>
    </p:spTree>
    <p:extLst>
      <p:ext uri="{BB962C8B-B14F-4D97-AF65-F5344CB8AC3E}">
        <p14:creationId xmlns:p14="http://schemas.microsoft.com/office/powerpoint/2010/main" val="16949239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91633C-CDB9-F82F-ECB2-242D332FAB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E24DE5-5E97-DA55-8FDF-5AB340D34B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53DDBAD-A972-180F-C7B3-AEF6279E636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8358435-1573-4439-E848-CFDD4DA9B486}"/>
              </a:ext>
            </a:extLst>
          </p:cNvPr>
          <p:cNvSpPr>
            <a:spLocks noGrp="1"/>
          </p:cNvSpPr>
          <p:nvPr>
            <p:ph type="sldNum" sz="quarter" idx="5"/>
          </p:nvPr>
        </p:nvSpPr>
        <p:spPr/>
        <p:txBody>
          <a:bodyPr/>
          <a:lstStyle/>
          <a:p>
            <a:fld id="{F88D6AB6-66D9-4BB1-8165-4782942CD73F}" type="slidenum">
              <a:rPr lang="en-US" smtClean="0"/>
              <a:t>8</a:t>
            </a:fld>
            <a:endParaRPr lang="en-US"/>
          </a:p>
        </p:txBody>
      </p:sp>
    </p:spTree>
    <p:extLst>
      <p:ext uri="{BB962C8B-B14F-4D97-AF65-F5344CB8AC3E}">
        <p14:creationId xmlns:p14="http://schemas.microsoft.com/office/powerpoint/2010/main" val="2343990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D06E4E-2C38-7A3A-B85D-EF8C896AAE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5FFBB1-8CF9-799D-0D29-FEEE06AF13A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FBE56CB-B036-193B-73FA-F624186ADF3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7855068-4458-83AE-DC1D-DE95620A2FCE}"/>
              </a:ext>
            </a:extLst>
          </p:cNvPr>
          <p:cNvSpPr>
            <a:spLocks noGrp="1"/>
          </p:cNvSpPr>
          <p:nvPr>
            <p:ph type="sldNum" sz="quarter" idx="5"/>
          </p:nvPr>
        </p:nvSpPr>
        <p:spPr/>
        <p:txBody>
          <a:bodyPr/>
          <a:lstStyle/>
          <a:p>
            <a:fld id="{F88D6AB6-66D9-4BB1-8165-4782942CD73F}" type="slidenum">
              <a:rPr lang="en-US" smtClean="0"/>
              <a:t>9</a:t>
            </a:fld>
            <a:endParaRPr lang="en-US"/>
          </a:p>
        </p:txBody>
      </p:sp>
    </p:spTree>
    <p:extLst>
      <p:ext uri="{BB962C8B-B14F-4D97-AF65-F5344CB8AC3E}">
        <p14:creationId xmlns:p14="http://schemas.microsoft.com/office/powerpoint/2010/main" val="41201244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C83A00-4854-0A1A-2909-842F3E610E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A242C6-ADDF-4D7E-1D04-DA787F07245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2CCCA5C-987E-81EE-2770-2AA01D3D75D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1C59DEF-1C71-2449-6BEB-F7E77CDCAED0}"/>
              </a:ext>
            </a:extLst>
          </p:cNvPr>
          <p:cNvSpPr>
            <a:spLocks noGrp="1"/>
          </p:cNvSpPr>
          <p:nvPr>
            <p:ph type="sldNum" sz="quarter" idx="5"/>
          </p:nvPr>
        </p:nvSpPr>
        <p:spPr/>
        <p:txBody>
          <a:bodyPr/>
          <a:lstStyle/>
          <a:p>
            <a:fld id="{F88D6AB6-66D9-4BB1-8165-4782942CD73F}" type="slidenum">
              <a:rPr lang="en-US" smtClean="0"/>
              <a:t>10</a:t>
            </a:fld>
            <a:endParaRPr lang="en-US"/>
          </a:p>
        </p:txBody>
      </p:sp>
    </p:spTree>
    <p:extLst>
      <p:ext uri="{BB962C8B-B14F-4D97-AF65-F5344CB8AC3E}">
        <p14:creationId xmlns:p14="http://schemas.microsoft.com/office/powerpoint/2010/main" val="11557225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845593-6ACA-85E4-F7E8-2AAA377A42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E9C666-D076-584E-0C61-641D3F814BD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3F620B9-4E95-5D1D-677B-17AB50CB20F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7D4C569-8F03-9421-C01C-83410ECDFC9B}"/>
              </a:ext>
            </a:extLst>
          </p:cNvPr>
          <p:cNvSpPr>
            <a:spLocks noGrp="1"/>
          </p:cNvSpPr>
          <p:nvPr>
            <p:ph type="sldNum" sz="quarter" idx="5"/>
          </p:nvPr>
        </p:nvSpPr>
        <p:spPr/>
        <p:txBody>
          <a:bodyPr/>
          <a:lstStyle/>
          <a:p>
            <a:fld id="{F88D6AB6-66D9-4BB1-8165-4782942CD73F}" type="slidenum">
              <a:rPr lang="en-US" smtClean="0"/>
              <a:t>11</a:t>
            </a:fld>
            <a:endParaRPr lang="en-US"/>
          </a:p>
        </p:txBody>
      </p:sp>
    </p:spTree>
    <p:extLst>
      <p:ext uri="{BB962C8B-B14F-4D97-AF65-F5344CB8AC3E}">
        <p14:creationId xmlns:p14="http://schemas.microsoft.com/office/powerpoint/2010/main" val="3944683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64D606-02CC-72D8-31F6-58C8D52B90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2D81045-D8A4-00AF-787A-DAE3C0F089A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4F75832-3053-C8E4-6F2E-9ACD3A82CE4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9D7E86A-5769-9943-796E-D8ACDE91265B}"/>
              </a:ext>
            </a:extLst>
          </p:cNvPr>
          <p:cNvSpPr>
            <a:spLocks noGrp="1"/>
          </p:cNvSpPr>
          <p:nvPr>
            <p:ph type="sldNum" sz="quarter" idx="5"/>
          </p:nvPr>
        </p:nvSpPr>
        <p:spPr/>
        <p:txBody>
          <a:bodyPr/>
          <a:lstStyle/>
          <a:p>
            <a:fld id="{F88D6AB6-66D9-4BB1-8165-4782942CD73F}" type="slidenum">
              <a:rPr lang="en-US" smtClean="0"/>
              <a:t>12</a:t>
            </a:fld>
            <a:endParaRPr lang="en-US"/>
          </a:p>
        </p:txBody>
      </p:sp>
    </p:spTree>
    <p:extLst>
      <p:ext uri="{BB962C8B-B14F-4D97-AF65-F5344CB8AC3E}">
        <p14:creationId xmlns:p14="http://schemas.microsoft.com/office/powerpoint/2010/main" val="9606369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30A0FC-25AE-595A-3627-F71F32E2C7C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0D96EE-BD93-9AF9-C17F-6FE8DD68366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2B8B94B-2B03-49CF-781E-AA258840CB0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B761A08-AEE9-CBA4-2DEF-DF98957F1F40}"/>
              </a:ext>
            </a:extLst>
          </p:cNvPr>
          <p:cNvSpPr>
            <a:spLocks noGrp="1"/>
          </p:cNvSpPr>
          <p:nvPr>
            <p:ph type="sldNum" sz="quarter" idx="5"/>
          </p:nvPr>
        </p:nvSpPr>
        <p:spPr/>
        <p:txBody>
          <a:bodyPr/>
          <a:lstStyle/>
          <a:p>
            <a:fld id="{F88D6AB6-66D9-4BB1-8165-4782942CD73F}" type="slidenum">
              <a:rPr lang="en-US" smtClean="0"/>
              <a:t>13</a:t>
            </a:fld>
            <a:endParaRPr lang="en-US"/>
          </a:p>
        </p:txBody>
      </p:sp>
    </p:spTree>
    <p:extLst>
      <p:ext uri="{BB962C8B-B14F-4D97-AF65-F5344CB8AC3E}">
        <p14:creationId xmlns:p14="http://schemas.microsoft.com/office/powerpoint/2010/main" val="38293700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88D6AB6-66D9-4BB1-8165-4782942CD73F}" type="slidenum">
              <a:rPr lang="en-US" smtClean="0"/>
              <a:t>14</a:t>
            </a:fld>
            <a:endParaRPr lang="en-US"/>
          </a:p>
        </p:txBody>
      </p:sp>
    </p:spTree>
    <p:extLst>
      <p:ext uri="{BB962C8B-B14F-4D97-AF65-F5344CB8AC3E}">
        <p14:creationId xmlns:p14="http://schemas.microsoft.com/office/powerpoint/2010/main" val="20211896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F1BF5C-DAA8-41D4-7EFA-70D9C5EBEA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AB6791-F9DF-360B-A478-B43F512419F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D967590-3733-F6D5-4994-E2197BB9E80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dirty="0"/>
          </a:p>
        </p:txBody>
      </p:sp>
      <p:sp>
        <p:nvSpPr>
          <p:cNvPr id="4" name="Slide Number Placeholder 3">
            <a:extLst>
              <a:ext uri="{FF2B5EF4-FFF2-40B4-BE49-F238E27FC236}">
                <a16:creationId xmlns:a16="http://schemas.microsoft.com/office/drawing/2014/main" id="{828B6AC3-0089-EE63-63A0-1FB822AAB4B9}"/>
              </a:ext>
            </a:extLst>
          </p:cNvPr>
          <p:cNvSpPr>
            <a:spLocks noGrp="1"/>
          </p:cNvSpPr>
          <p:nvPr>
            <p:ph type="sldNum" sz="quarter" idx="5"/>
          </p:nvPr>
        </p:nvSpPr>
        <p:spPr/>
        <p:txBody>
          <a:bodyPr/>
          <a:lstStyle/>
          <a:p>
            <a:fld id="{F88D6AB6-66D9-4BB1-8165-4782942CD73F}" type="slidenum">
              <a:rPr lang="en-US" smtClean="0"/>
              <a:t>15</a:t>
            </a:fld>
            <a:endParaRPr lang="en-US"/>
          </a:p>
        </p:txBody>
      </p:sp>
    </p:spTree>
    <p:extLst>
      <p:ext uri="{BB962C8B-B14F-4D97-AF65-F5344CB8AC3E}">
        <p14:creationId xmlns:p14="http://schemas.microsoft.com/office/powerpoint/2010/main" val="40874351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F04208-11FF-411E-F6EB-9FB27C00F1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04B1EC7-4BB4-720C-4A68-3BADB391547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86E8DA0-74D9-E768-F867-DF663DE187D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dirty="0"/>
          </a:p>
        </p:txBody>
      </p:sp>
      <p:sp>
        <p:nvSpPr>
          <p:cNvPr id="4" name="Slide Number Placeholder 3">
            <a:extLst>
              <a:ext uri="{FF2B5EF4-FFF2-40B4-BE49-F238E27FC236}">
                <a16:creationId xmlns:a16="http://schemas.microsoft.com/office/drawing/2014/main" id="{AC470FE5-9BE9-2932-33B2-F3486C50C21E}"/>
              </a:ext>
            </a:extLst>
          </p:cNvPr>
          <p:cNvSpPr>
            <a:spLocks noGrp="1"/>
          </p:cNvSpPr>
          <p:nvPr>
            <p:ph type="sldNum" sz="quarter" idx="5"/>
          </p:nvPr>
        </p:nvSpPr>
        <p:spPr/>
        <p:txBody>
          <a:bodyPr/>
          <a:lstStyle/>
          <a:p>
            <a:fld id="{F88D6AB6-66D9-4BB1-8165-4782942CD73F}" type="slidenum">
              <a:rPr lang="en-US" smtClean="0"/>
              <a:t>16</a:t>
            </a:fld>
            <a:endParaRPr lang="en-US"/>
          </a:p>
        </p:txBody>
      </p:sp>
    </p:spTree>
    <p:extLst>
      <p:ext uri="{BB962C8B-B14F-4D97-AF65-F5344CB8AC3E}">
        <p14:creationId xmlns:p14="http://schemas.microsoft.com/office/powerpoint/2010/main" val="38105135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8414DE-48AC-51FA-6A16-AAE85E99FA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4B3D6C-47AB-E319-C8BC-53B6EBADFD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845E7C2-584C-5DA6-9C4D-42C36CC2534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dirty="0"/>
          </a:p>
        </p:txBody>
      </p:sp>
      <p:sp>
        <p:nvSpPr>
          <p:cNvPr id="4" name="Slide Number Placeholder 3">
            <a:extLst>
              <a:ext uri="{FF2B5EF4-FFF2-40B4-BE49-F238E27FC236}">
                <a16:creationId xmlns:a16="http://schemas.microsoft.com/office/drawing/2014/main" id="{99FEE3AC-2E56-9FE8-4C8F-D02E83D74119}"/>
              </a:ext>
            </a:extLst>
          </p:cNvPr>
          <p:cNvSpPr>
            <a:spLocks noGrp="1"/>
          </p:cNvSpPr>
          <p:nvPr>
            <p:ph type="sldNum" sz="quarter" idx="5"/>
          </p:nvPr>
        </p:nvSpPr>
        <p:spPr/>
        <p:txBody>
          <a:bodyPr/>
          <a:lstStyle/>
          <a:p>
            <a:fld id="{F88D6AB6-66D9-4BB1-8165-4782942CD73F}" type="slidenum">
              <a:rPr lang="en-US" smtClean="0"/>
              <a:t>17</a:t>
            </a:fld>
            <a:endParaRPr lang="en-US"/>
          </a:p>
        </p:txBody>
      </p:sp>
    </p:spTree>
    <p:extLst>
      <p:ext uri="{BB962C8B-B14F-4D97-AF65-F5344CB8AC3E}">
        <p14:creationId xmlns:p14="http://schemas.microsoft.com/office/powerpoint/2010/main" val="13147453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31D815-A899-754E-3054-AE774A1631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84F6BE4-8E7C-AE80-B3FE-53E4DECCA28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CE5CB55-ABC9-A379-600E-0A2BF2B2D06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dirty="0"/>
          </a:p>
        </p:txBody>
      </p:sp>
      <p:sp>
        <p:nvSpPr>
          <p:cNvPr id="4" name="Slide Number Placeholder 3">
            <a:extLst>
              <a:ext uri="{FF2B5EF4-FFF2-40B4-BE49-F238E27FC236}">
                <a16:creationId xmlns:a16="http://schemas.microsoft.com/office/drawing/2014/main" id="{194F44A7-FF13-087B-1359-86EECF6B1984}"/>
              </a:ext>
            </a:extLst>
          </p:cNvPr>
          <p:cNvSpPr>
            <a:spLocks noGrp="1"/>
          </p:cNvSpPr>
          <p:nvPr>
            <p:ph type="sldNum" sz="quarter" idx="5"/>
          </p:nvPr>
        </p:nvSpPr>
        <p:spPr/>
        <p:txBody>
          <a:bodyPr/>
          <a:lstStyle/>
          <a:p>
            <a:fld id="{F88D6AB6-66D9-4BB1-8165-4782942CD73F}" type="slidenum">
              <a:rPr lang="en-US" smtClean="0"/>
              <a:t>18</a:t>
            </a:fld>
            <a:endParaRPr lang="en-US"/>
          </a:p>
        </p:txBody>
      </p:sp>
    </p:spTree>
    <p:extLst>
      <p:ext uri="{BB962C8B-B14F-4D97-AF65-F5344CB8AC3E}">
        <p14:creationId xmlns:p14="http://schemas.microsoft.com/office/powerpoint/2010/main" val="7080485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107C3D-4263-2C6A-6997-0E550856F4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C691805-4CBE-9E55-65CA-EB779701A79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D86E0CE-849D-F2AD-396F-C900C15DC28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dirty="0"/>
          </a:p>
        </p:txBody>
      </p:sp>
      <p:sp>
        <p:nvSpPr>
          <p:cNvPr id="4" name="Slide Number Placeholder 3">
            <a:extLst>
              <a:ext uri="{FF2B5EF4-FFF2-40B4-BE49-F238E27FC236}">
                <a16:creationId xmlns:a16="http://schemas.microsoft.com/office/drawing/2014/main" id="{503B5E9D-78ED-33E6-775E-5C44402E022D}"/>
              </a:ext>
            </a:extLst>
          </p:cNvPr>
          <p:cNvSpPr>
            <a:spLocks noGrp="1"/>
          </p:cNvSpPr>
          <p:nvPr>
            <p:ph type="sldNum" sz="quarter" idx="5"/>
          </p:nvPr>
        </p:nvSpPr>
        <p:spPr/>
        <p:txBody>
          <a:bodyPr/>
          <a:lstStyle/>
          <a:p>
            <a:fld id="{F88D6AB6-66D9-4BB1-8165-4782942CD73F}" type="slidenum">
              <a:rPr lang="en-US" smtClean="0"/>
              <a:t>19</a:t>
            </a:fld>
            <a:endParaRPr lang="en-US"/>
          </a:p>
        </p:txBody>
      </p:sp>
    </p:spTree>
    <p:extLst>
      <p:ext uri="{BB962C8B-B14F-4D97-AF65-F5344CB8AC3E}">
        <p14:creationId xmlns:p14="http://schemas.microsoft.com/office/powerpoint/2010/main" val="31630736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F807B9-8180-6E8D-D009-A694D1E14D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6FAB58-D580-CAFE-A915-094BE146ACB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6698993-ED82-5DBA-B008-5E5E49B785A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dirty="0"/>
          </a:p>
        </p:txBody>
      </p:sp>
      <p:sp>
        <p:nvSpPr>
          <p:cNvPr id="4" name="Slide Number Placeholder 3">
            <a:extLst>
              <a:ext uri="{FF2B5EF4-FFF2-40B4-BE49-F238E27FC236}">
                <a16:creationId xmlns:a16="http://schemas.microsoft.com/office/drawing/2014/main" id="{94E8E86F-78C2-5DE3-6DDE-4801FE5EEB31}"/>
              </a:ext>
            </a:extLst>
          </p:cNvPr>
          <p:cNvSpPr>
            <a:spLocks noGrp="1"/>
          </p:cNvSpPr>
          <p:nvPr>
            <p:ph type="sldNum" sz="quarter" idx="5"/>
          </p:nvPr>
        </p:nvSpPr>
        <p:spPr/>
        <p:txBody>
          <a:bodyPr/>
          <a:lstStyle/>
          <a:p>
            <a:fld id="{F88D6AB6-66D9-4BB1-8165-4782942CD73F}" type="slidenum">
              <a:rPr lang="en-US" smtClean="0"/>
              <a:t>20</a:t>
            </a:fld>
            <a:endParaRPr lang="en-US"/>
          </a:p>
        </p:txBody>
      </p:sp>
    </p:spTree>
    <p:extLst>
      <p:ext uri="{BB962C8B-B14F-4D97-AF65-F5344CB8AC3E}">
        <p14:creationId xmlns:p14="http://schemas.microsoft.com/office/powerpoint/2010/main" val="15058510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83C578-9A23-F90F-880A-4534ED2D55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898ACF-F45B-AAFD-8B7A-56E9F14346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64017D6-BEF2-E08C-B943-F98A969759D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dirty="0"/>
          </a:p>
        </p:txBody>
      </p:sp>
      <p:sp>
        <p:nvSpPr>
          <p:cNvPr id="4" name="Slide Number Placeholder 3">
            <a:extLst>
              <a:ext uri="{FF2B5EF4-FFF2-40B4-BE49-F238E27FC236}">
                <a16:creationId xmlns:a16="http://schemas.microsoft.com/office/drawing/2014/main" id="{58C38716-EF79-E226-40E7-2B0BEDD2F4C4}"/>
              </a:ext>
            </a:extLst>
          </p:cNvPr>
          <p:cNvSpPr>
            <a:spLocks noGrp="1"/>
          </p:cNvSpPr>
          <p:nvPr>
            <p:ph type="sldNum" sz="quarter" idx="5"/>
          </p:nvPr>
        </p:nvSpPr>
        <p:spPr/>
        <p:txBody>
          <a:bodyPr/>
          <a:lstStyle/>
          <a:p>
            <a:fld id="{F88D6AB6-66D9-4BB1-8165-4782942CD73F}" type="slidenum">
              <a:rPr lang="en-US" smtClean="0"/>
              <a:t>21</a:t>
            </a:fld>
            <a:endParaRPr lang="en-US"/>
          </a:p>
        </p:txBody>
      </p:sp>
    </p:spTree>
    <p:extLst>
      <p:ext uri="{BB962C8B-B14F-4D97-AF65-F5344CB8AC3E}">
        <p14:creationId xmlns:p14="http://schemas.microsoft.com/office/powerpoint/2010/main" val="26321001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F88E79-4745-23AC-FDB1-6F91E05888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4455B67-236E-A68E-1EDB-D2444CD361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C6BF437-3FFD-3A55-A875-44B62CEB36A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dirty="0"/>
          </a:p>
        </p:txBody>
      </p:sp>
      <p:sp>
        <p:nvSpPr>
          <p:cNvPr id="4" name="Slide Number Placeholder 3">
            <a:extLst>
              <a:ext uri="{FF2B5EF4-FFF2-40B4-BE49-F238E27FC236}">
                <a16:creationId xmlns:a16="http://schemas.microsoft.com/office/drawing/2014/main" id="{68D877EC-E2B1-4862-9B77-006B3A7B95F8}"/>
              </a:ext>
            </a:extLst>
          </p:cNvPr>
          <p:cNvSpPr>
            <a:spLocks noGrp="1"/>
          </p:cNvSpPr>
          <p:nvPr>
            <p:ph type="sldNum" sz="quarter" idx="5"/>
          </p:nvPr>
        </p:nvSpPr>
        <p:spPr/>
        <p:txBody>
          <a:bodyPr/>
          <a:lstStyle/>
          <a:p>
            <a:fld id="{F88D6AB6-66D9-4BB1-8165-4782942CD73F}" type="slidenum">
              <a:rPr lang="en-US" smtClean="0"/>
              <a:t>22</a:t>
            </a:fld>
            <a:endParaRPr lang="en-US"/>
          </a:p>
        </p:txBody>
      </p:sp>
    </p:spTree>
    <p:extLst>
      <p:ext uri="{BB962C8B-B14F-4D97-AF65-F5344CB8AC3E}">
        <p14:creationId xmlns:p14="http://schemas.microsoft.com/office/powerpoint/2010/main" val="42394150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BC8E8C-F8D7-E8BC-0C9F-901718B986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54089A5-561E-485E-8BCD-DB7BCCC2CC4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B79B006-DEC3-52B5-D21B-B4B64EE1D8E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dirty="0"/>
          </a:p>
        </p:txBody>
      </p:sp>
      <p:sp>
        <p:nvSpPr>
          <p:cNvPr id="4" name="Slide Number Placeholder 3">
            <a:extLst>
              <a:ext uri="{FF2B5EF4-FFF2-40B4-BE49-F238E27FC236}">
                <a16:creationId xmlns:a16="http://schemas.microsoft.com/office/drawing/2014/main" id="{FD94E5DF-B93A-CD3B-7AE8-6B1A71FCBB2E}"/>
              </a:ext>
            </a:extLst>
          </p:cNvPr>
          <p:cNvSpPr>
            <a:spLocks noGrp="1"/>
          </p:cNvSpPr>
          <p:nvPr>
            <p:ph type="sldNum" sz="quarter" idx="5"/>
          </p:nvPr>
        </p:nvSpPr>
        <p:spPr/>
        <p:txBody>
          <a:bodyPr/>
          <a:lstStyle/>
          <a:p>
            <a:fld id="{F88D6AB6-66D9-4BB1-8165-4782942CD73F}" type="slidenum">
              <a:rPr lang="en-US" smtClean="0"/>
              <a:t>23</a:t>
            </a:fld>
            <a:endParaRPr lang="en-US"/>
          </a:p>
        </p:txBody>
      </p:sp>
    </p:spTree>
    <p:extLst>
      <p:ext uri="{BB962C8B-B14F-4D97-AF65-F5344CB8AC3E}">
        <p14:creationId xmlns:p14="http://schemas.microsoft.com/office/powerpoint/2010/main" val="26964931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B207E0-962B-58A0-F1D8-F766BD5775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DF1969-21BD-58A6-6EA6-724B85C15E9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7135E88-BC47-4BD9-0457-0DAEA699108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dirty="0"/>
          </a:p>
        </p:txBody>
      </p:sp>
      <p:sp>
        <p:nvSpPr>
          <p:cNvPr id="4" name="Slide Number Placeholder 3">
            <a:extLst>
              <a:ext uri="{FF2B5EF4-FFF2-40B4-BE49-F238E27FC236}">
                <a16:creationId xmlns:a16="http://schemas.microsoft.com/office/drawing/2014/main" id="{269CB0D0-CC84-1933-00A5-BE0A1DC6411B}"/>
              </a:ext>
            </a:extLst>
          </p:cNvPr>
          <p:cNvSpPr>
            <a:spLocks noGrp="1"/>
          </p:cNvSpPr>
          <p:nvPr>
            <p:ph type="sldNum" sz="quarter" idx="5"/>
          </p:nvPr>
        </p:nvSpPr>
        <p:spPr/>
        <p:txBody>
          <a:bodyPr/>
          <a:lstStyle/>
          <a:p>
            <a:fld id="{F88D6AB6-66D9-4BB1-8165-4782942CD73F}" type="slidenum">
              <a:rPr lang="en-US" smtClean="0"/>
              <a:t>24</a:t>
            </a:fld>
            <a:endParaRPr lang="en-US"/>
          </a:p>
        </p:txBody>
      </p:sp>
    </p:spTree>
    <p:extLst>
      <p:ext uri="{BB962C8B-B14F-4D97-AF65-F5344CB8AC3E}">
        <p14:creationId xmlns:p14="http://schemas.microsoft.com/office/powerpoint/2010/main" val="26331554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958804-CDEF-6774-7C73-DC7B6AF5CB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9B7EEEA-6D22-3E12-7A81-F7C8BA7B8DC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ED72453-2C70-0DCC-3727-AE0C6A90482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dirty="0"/>
          </a:p>
        </p:txBody>
      </p:sp>
      <p:sp>
        <p:nvSpPr>
          <p:cNvPr id="4" name="Slide Number Placeholder 3">
            <a:extLst>
              <a:ext uri="{FF2B5EF4-FFF2-40B4-BE49-F238E27FC236}">
                <a16:creationId xmlns:a16="http://schemas.microsoft.com/office/drawing/2014/main" id="{781CE595-61CF-7D61-0DB7-C53B54908289}"/>
              </a:ext>
            </a:extLst>
          </p:cNvPr>
          <p:cNvSpPr>
            <a:spLocks noGrp="1"/>
          </p:cNvSpPr>
          <p:nvPr>
            <p:ph type="sldNum" sz="quarter" idx="5"/>
          </p:nvPr>
        </p:nvSpPr>
        <p:spPr/>
        <p:txBody>
          <a:bodyPr/>
          <a:lstStyle/>
          <a:p>
            <a:fld id="{F88D6AB6-66D9-4BB1-8165-4782942CD73F}" type="slidenum">
              <a:rPr lang="en-US" smtClean="0"/>
              <a:t>25</a:t>
            </a:fld>
            <a:endParaRPr lang="en-US"/>
          </a:p>
        </p:txBody>
      </p:sp>
    </p:spTree>
    <p:extLst>
      <p:ext uri="{BB962C8B-B14F-4D97-AF65-F5344CB8AC3E}">
        <p14:creationId xmlns:p14="http://schemas.microsoft.com/office/powerpoint/2010/main" val="24036682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18858F-CF3D-0925-5D0E-02513BB6B9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F3BB6C-CD09-C11B-671C-43D98BD23B6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3A5F724-9BD2-E709-3DCF-43AE46DEF48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dirty="0"/>
          </a:p>
        </p:txBody>
      </p:sp>
      <p:sp>
        <p:nvSpPr>
          <p:cNvPr id="4" name="Slide Number Placeholder 3">
            <a:extLst>
              <a:ext uri="{FF2B5EF4-FFF2-40B4-BE49-F238E27FC236}">
                <a16:creationId xmlns:a16="http://schemas.microsoft.com/office/drawing/2014/main" id="{4D82AF55-EE4C-464F-23B3-0F50329043FF}"/>
              </a:ext>
            </a:extLst>
          </p:cNvPr>
          <p:cNvSpPr>
            <a:spLocks noGrp="1"/>
          </p:cNvSpPr>
          <p:nvPr>
            <p:ph type="sldNum" sz="quarter" idx="5"/>
          </p:nvPr>
        </p:nvSpPr>
        <p:spPr/>
        <p:txBody>
          <a:bodyPr/>
          <a:lstStyle/>
          <a:p>
            <a:fld id="{F88D6AB6-66D9-4BB1-8165-4782942CD73F}" type="slidenum">
              <a:rPr lang="en-US" smtClean="0"/>
              <a:t>26</a:t>
            </a:fld>
            <a:endParaRPr lang="en-US"/>
          </a:p>
        </p:txBody>
      </p:sp>
    </p:spTree>
    <p:extLst>
      <p:ext uri="{BB962C8B-B14F-4D97-AF65-F5344CB8AC3E}">
        <p14:creationId xmlns:p14="http://schemas.microsoft.com/office/powerpoint/2010/main" val="171373387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AE0802-C4BC-47A5-8C18-C5EA746DBC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ED6C67D-C792-5126-CA5A-AE5DAD5E133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1252E5E-FC7B-E33C-CCCC-A4B2B8FF791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dirty="0"/>
          </a:p>
        </p:txBody>
      </p:sp>
      <p:sp>
        <p:nvSpPr>
          <p:cNvPr id="4" name="Slide Number Placeholder 3">
            <a:extLst>
              <a:ext uri="{FF2B5EF4-FFF2-40B4-BE49-F238E27FC236}">
                <a16:creationId xmlns:a16="http://schemas.microsoft.com/office/drawing/2014/main" id="{751ED0EB-B720-8E7F-49F2-1BFD7E8816A9}"/>
              </a:ext>
            </a:extLst>
          </p:cNvPr>
          <p:cNvSpPr>
            <a:spLocks noGrp="1"/>
          </p:cNvSpPr>
          <p:nvPr>
            <p:ph type="sldNum" sz="quarter" idx="5"/>
          </p:nvPr>
        </p:nvSpPr>
        <p:spPr/>
        <p:txBody>
          <a:bodyPr/>
          <a:lstStyle/>
          <a:p>
            <a:fld id="{F88D6AB6-66D9-4BB1-8165-4782942CD73F}" type="slidenum">
              <a:rPr lang="en-US" smtClean="0"/>
              <a:t>27</a:t>
            </a:fld>
            <a:endParaRPr lang="en-US"/>
          </a:p>
        </p:txBody>
      </p:sp>
    </p:spTree>
    <p:extLst>
      <p:ext uri="{BB962C8B-B14F-4D97-AF65-F5344CB8AC3E}">
        <p14:creationId xmlns:p14="http://schemas.microsoft.com/office/powerpoint/2010/main" val="4370848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4B5D2E-573A-A6FD-38A4-02D8C11CA2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B6FE59E-D52A-21F3-8A99-610C3BFBF9A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E48AE70-0443-6925-802C-9D74D422C61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200" dirty="0">
                <a:latin typeface="Noto Serif Light" panose="02020502060505020204" pitchFamily="18" charset="0"/>
                <a:ea typeface="Noto Serif Light" panose="02020502060505020204" pitchFamily="18" charset="0"/>
                <a:cs typeface="Noto Serif Light" panose="02020502060505020204" pitchFamily="18" charset="0"/>
              </a:rPr>
              <a:t>Incentive Trips</a:t>
            </a:r>
          </a:p>
        </p:txBody>
      </p:sp>
      <p:sp>
        <p:nvSpPr>
          <p:cNvPr id="4" name="Slide Number Placeholder 3">
            <a:extLst>
              <a:ext uri="{FF2B5EF4-FFF2-40B4-BE49-F238E27FC236}">
                <a16:creationId xmlns:a16="http://schemas.microsoft.com/office/drawing/2014/main" id="{613B09CE-7D50-BCF0-A93B-68C76434296B}"/>
              </a:ext>
            </a:extLst>
          </p:cNvPr>
          <p:cNvSpPr>
            <a:spLocks noGrp="1"/>
          </p:cNvSpPr>
          <p:nvPr>
            <p:ph type="sldNum" sz="quarter" idx="5"/>
          </p:nvPr>
        </p:nvSpPr>
        <p:spPr/>
        <p:txBody>
          <a:bodyPr/>
          <a:lstStyle/>
          <a:p>
            <a:fld id="{F88D6AB6-66D9-4BB1-8165-4782942CD73F}" type="slidenum">
              <a:rPr lang="en-US" smtClean="0"/>
              <a:t>28</a:t>
            </a:fld>
            <a:endParaRPr lang="en-US"/>
          </a:p>
        </p:txBody>
      </p:sp>
    </p:spTree>
    <p:extLst>
      <p:ext uri="{BB962C8B-B14F-4D97-AF65-F5344CB8AC3E}">
        <p14:creationId xmlns:p14="http://schemas.microsoft.com/office/powerpoint/2010/main" val="30865726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A288DC-5D9B-AEE4-D95A-F15B169980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EDB3D8C-398C-34FC-59A4-D1415ADE346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945709B-DC08-FA0B-9564-3217C3765DD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200" dirty="0">
                <a:latin typeface="Noto Serif Light" panose="02020502060505020204" pitchFamily="18" charset="0"/>
                <a:ea typeface="Noto Serif Light" panose="02020502060505020204" pitchFamily="18" charset="0"/>
                <a:cs typeface="Noto Serif Light" panose="02020502060505020204" pitchFamily="18" charset="0"/>
              </a:rPr>
              <a:t>Incentive Trips</a:t>
            </a:r>
          </a:p>
        </p:txBody>
      </p:sp>
      <p:sp>
        <p:nvSpPr>
          <p:cNvPr id="4" name="Slide Number Placeholder 3">
            <a:extLst>
              <a:ext uri="{FF2B5EF4-FFF2-40B4-BE49-F238E27FC236}">
                <a16:creationId xmlns:a16="http://schemas.microsoft.com/office/drawing/2014/main" id="{850EA9CB-E0E6-02F3-9DFD-381035532420}"/>
              </a:ext>
            </a:extLst>
          </p:cNvPr>
          <p:cNvSpPr>
            <a:spLocks noGrp="1"/>
          </p:cNvSpPr>
          <p:nvPr>
            <p:ph type="sldNum" sz="quarter" idx="5"/>
          </p:nvPr>
        </p:nvSpPr>
        <p:spPr/>
        <p:txBody>
          <a:bodyPr/>
          <a:lstStyle/>
          <a:p>
            <a:fld id="{F88D6AB6-66D9-4BB1-8165-4782942CD73F}" type="slidenum">
              <a:rPr lang="en-US" smtClean="0"/>
              <a:t>29</a:t>
            </a:fld>
            <a:endParaRPr lang="en-US"/>
          </a:p>
        </p:txBody>
      </p:sp>
    </p:spTree>
    <p:extLst>
      <p:ext uri="{BB962C8B-B14F-4D97-AF65-F5344CB8AC3E}">
        <p14:creationId xmlns:p14="http://schemas.microsoft.com/office/powerpoint/2010/main" val="146059709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CB9B66-A243-76E0-96FE-D3E55D83CA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E71695-9109-B6F8-5026-36FDC3B2DC7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AF0479E-CCE4-901C-7480-D63AF7BED0A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200" dirty="0">
                <a:latin typeface="Noto Serif Light" panose="02020502060505020204" pitchFamily="18" charset="0"/>
                <a:ea typeface="Noto Serif Light" panose="02020502060505020204" pitchFamily="18" charset="0"/>
                <a:cs typeface="Noto Serif Light" panose="02020502060505020204" pitchFamily="18" charset="0"/>
              </a:rPr>
              <a:t>Impact Summit</a:t>
            </a:r>
          </a:p>
        </p:txBody>
      </p:sp>
      <p:sp>
        <p:nvSpPr>
          <p:cNvPr id="4" name="Slide Number Placeholder 3">
            <a:extLst>
              <a:ext uri="{FF2B5EF4-FFF2-40B4-BE49-F238E27FC236}">
                <a16:creationId xmlns:a16="http://schemas.microsoft.com/office/drawing/2014/main" id="{2E30B0F7-57CB-AD41-BFF4-E594176357F2}"/>
              </a:ext>
            </a:extLst>
          </p:cNvPr>
          <p:cNvSpPr>
            <a:spLocks noGrp="1"/>
          </p:cNvSpPr>
          <p:nvPr>
            <p:ph type="sldNum" sz="quarter" idx="5"/>
          </p:nvPr>
        </p:nvSpPr>
        <p:spPr/>
        <p:txBody>
          <a:bodyPr/>
          <a:lstStyle/>
          <a:p>
            <a:fld id="{F88D6AB6-66D9-4BB1-8165-4782942CD73F}" type="slidenum">
              <a:rPr lang="en-US" smtClean="0"/>
              <a:t>30</a:t>
            </a:fld>
            <a:endParaRPr lang="en-US"/>
          </a:p>
        </p:txBody>
      </p:sp>
    </p:spTree>
    <p:extLst>
      <p:ext uri="{BB962C8B-B14F-4D97-AF65-F5344CB8AC3E}">
        <p14:creationId xmlns:p14="http://schemas.microsoft.com/office/powerpoint/2010/main" val="232820165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29E49B-8A74-887F-788B-A6C5BA3221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7A169A-F5D1-CCD3-B7E3-58A9A83DCB7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087154D-49AE-A272-D0A7-28BD235F4E5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dirty="0"/>
          </a:p>
        </p:txBody>
      </p:sp>
      <p:sp>
        <p:nvSpPr>
          <p:cNvPr id="4" name="Slide Number Placeholder 3">
            <a:extLst>
              <a:ext uri="{FF2B5EF4-FFF2-40B4-BE49-F238E27FC236}">
                <a16:creationId xmlns:a16="http://schemas.microsoft.com/office/drawing/2014/main" id="{32D3A068-2BBE-D954-C670-E26246469133}"/>
              </a:ext>
            </a:extLst>
          </p:cNvPr>
          <p:cNvSpPr>
            <a:spLocks noGrp="1"/>
          </p:cNvSpPr>
          <p:nvPr>
            <p:ph type="sldNum" sz="quarter" idx="5"/>
          </p:nvPr>
        </p:nvSpPr>
        <p:spPr/>
        <p:txBody>
          <a:bodyPr/>
          <a:lstStyle/>
          <a:p>
            <a:fld id="{F88D6AB6-66D9-4BB1-8165-4782942CD73F}" type="slidenum">
              <a:rPr lang="en-US" smtClean="0"/>
              <a:t>31</a:t>
            </a:fld>
            <a:endParaRPr lang="en-US"/>
          </a:p>
        </p:txBody>
      </p:sp>
    </p:spTree>
    <p:extLst>
      <p:ext uri="{BB962C8B-B14F-4D97-AF65-F5344CB8AC3E}">
        <p14:creationId xmlns:p14="http://schemas.microsoft.com/office/powerpoint/2010/main" val="107918877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F32C11-47C1-15F4-FF66-B3B44E3C7F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532DD3-0C83-7809-9AED-69DB86DD335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706DC22-D18F-E4C3-3E39-4FD4CD63E2A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dirty="0"/>
          </a:p>
        </p:txBody>
      </p:sp>
      <p:sp>
        <p:nvSpPr>
          <p:cNvPr id="4" name="Slide Number Placeholder 3">
            <a:extLst>
              <a:ext uri="{FF2B5EF4-FFF2-40B4-BE49-F238E27FC236}">
                <a16:creationId xmlns:a16="http://schemas.microsoft.com/office/drawing/2014/main" id="{A043D016-D628-4A01-5FF1-4845B90A9B78}"/>
              </a:ext>
            </a:extLst>
          </p:cNvPr>
          <p:cNvSpPr>
            <a:spLocks noGrp="1"/>
          </p:cNvSpPr>
          <p:nvPr>
            <p:ph type="sldNum" sz="quarter" idx="5"/>
          </p:nvPr>
        </p:nvSpPr>
        <p:spPr/>
        <p:txBody>
          <a:bodyPr/>
          <a:lstStyle/>
          <a:p>
            <a:fld id="{F88D6AB6-66D9-4BB1-8165-4782942CD73F}" type="slidenum">
              <a:rPr lang="en-US" smtClean="0"/>
              <a:t>32</a:t>
            </a:fld>
            <a:endParaRPr lang="en-US"/>
          </a:p>
        </p:txBody>
      </p:sp>
    </p:spTree>
    <p:extLst>
      <p:ext uri="{BB962C8B-B14F-4D97-AF65-F5344CB8AC3E}">
        <p14:creationId xmlns:p14="http://schemas.microsoft.com/office/powerpoint/2010/main" val="231949202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DF3D2B-3962-A575-D5F7-E0C78FDD47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9EF218-0C08-CC61-E084-378EFD7C6CB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6FC4636-F786-A764-9A92-728643BFE3B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dirty="0"/>
          </a:p>
        </p:txBody>
      </p:sp>
      <p:sp>
        <p:nvSpPr>
          <p:cNvPr id="4" name="Slide Number Placeholder 3">
            <a:extLst>
              <a:ext uri="{FF2B5EF4-FFF2-40B4-BE49-F238E27FC236}">
                <a16:creationId xmlns:a16="http://schemas.microsoft.com/office/drawing/2014/main" id="{DA56FFE9-A29C-BD63-F506-EB5F6B17B4D9}"/>
              </a:ext>
            </a:extLst>
          </p:cNvPr>
          <p:cNvSpPr>
            <a:spLocks noGrp="1"/>
          </p:cNvSpPr>
          <p:nvPr>
            <p:ph type="sldNum" sz="quarter" idx="5"/>
          </p:nvPr>
        </p:nvSpPr>
        <p:spPr/>
        <p:txBody>
          <a:bodyPr/>
          <a:lstStyle/>
          <a:p>
            <a:fld id="{F88D6AB6-66D9-4BB1-8165-4782942CD73F}" type="slidenum">
              <a:rPr lang="en-US" smtClean="0"/>
              <a:t>33</a:t>
            </a:fld>
            <a:endParaRPr lang="en-US"/>
          </a:p>
        </p:txBody>
      </p:sp>
    </p:spTree>
    <p:extLst>
      <p:ext uri="{BB962C8B-B14F-4D97-AF65-F5344CB8AC3E}">
        <p14:creationId xmlns:p14="http://schemas.microsoft.com/office/powerpoint/2010/main" val="10739660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5_Title and Content">
    <p:bg>
      <p:bgPr>
        <a:solidFill>
          <a:srgbClr val="F9F7F5"/>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632302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19_Title and Content">
    <p:bg>
      <p:bgPr>
        <a:solidFill>
          <a:srgbClr val="F9F7F5"/>
        </a:solidFill>
        <a:effectLst/>
      </p:bgPr>
    </p:bg>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80145E2A-4E6E-D0FC-2C8C-031DDF262656}"/>
              </a:ext>
            </a:extLst>
          </p:cNvPr>
          <p:cNvSpPr>
            <a:spLocks noGrp="1"/>
          </p:cNvSpPr>
          <p:nvPr>
            <p:ph type="body" sz="quarter" idx="10"/>
          </p:nvPr>
        </p:nvSpPr>
        <p:spPr>
          <a:xfrm>
            <a:off x="593724" y="2506980"/>
            <a:ext cx="5045076" cy="366522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6">
            <a:extLst>
              <a:ext uri="{FF2B5EF4-FFF2-40B4-BE49-F238E27FC236}">
                <a16:creationId xmlns:a16="http://schemas.microsoft.com/office/drawing/2014/main" id="{BC962FEA-D0F1-B95F-77D2-BB836DFAD267}"/>
              </a:ext>
            </a:extLst>
          </p:cNvPr>
          <p:cNvSpPr>
            <a:spLocks noGrp="1"/>
          </p:cNvSpPr>
          <p:nvPr>
            <p:ph type="body" sz="quarter" idx="11"/>
          </p:nvPr>
        </p:nvSpPr>
        <p:spPr>
          <a:xfrm>
            <a:off x="6553202" y="2529840"/>
            <a:ext cx="5031509" cy="366522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itle 1">
            <a:extLst>
              <a:ext uri="{FF2B5EF4-FFF2-40B4-BE49-F238E27FC236}">
                <a16:creationId xmlns:a16="http://schemas.microsoft.com/office/drawing/2014/main" id="{C3AAFA11-BF28-B40A-BF03-02127DE20BD1}"/>
              </a:ext>
            </a:extLst>
          </p:cNvPr>
          <p:cNvSpPr>
            <a:spLocks noGrp="1"/>
          </p:cNvSpPr>
          <p:nvPr>
            <p:ph type="title"/>
          </p:nvPr>
        </p:nvSpPr>
        <p:spPr>
          <a:xfrm>
            <a:off x="602809" y="699770"/>
            <a:ext cx="9135551" cy="900430"/>
          </a:xfrm>
        </p:spPr>
        <p:txBody>
          <a:bodyPr/>
          <a:lstStyle>
            <a:lvl1pPr>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34042277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5_Title and Content">
    <p:bg>
      <p:bgPr>
        <a:solidFill>
          <a:srgbClr val="F9F7F5"/>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691967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9_Title and Content">
    <p:bg>
      <p:bgPr>
        <a:solidFill>
          <a:srgbClr val="F9F7F5"/>
        </a:solidFill>
        <a:effectLst/>
      </p:bgPr>
    </p:bg>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80145E2A-4E6E-D0FC-2C8C-031DDF262656}"/>
              </a:ext>
            </a:extLst>
          </p:cNvPr>
          <p:cNvSpPr>
            <a:spLocks noGrp="1"/>
          </p:cNvSpPr>
          <p:nvPr>
            <p:ph type="body" sz="quarter" idx="10"/>
          </p:nvPr>
        </p:nvSpPr>
        <p:spPr>
          <a:xfrm>
            <a:off x="593724" y="2506980"/>
            <a:ext cx="5045076" cy="366522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6">
            <a:extLst>
              <a:ext uri="{FF2B5EF4-FFF2-40B4-BE49-F238E27FC236}">
                <a16:creationId xmlns:a16="http://schemas.microsoft.com/office/drawing/2014/main" id="{BC962FEA-D0F1-B95F-77D2-BB836DFAD267}"/>
              </a:ext>
            </a:extLst>
          </p:cNvPr>
          <p:cNvSpPr>
            <a:spLocks noGrp="1"/>
          </p:cNvSpPr>
          <p:nvPr>
            <p:ph type="body" sz="quarter" idx="11"/>
          </p:nvPr>
        </p:nvSpPr>
        <p:spPr>
          <a:xfrm>
            <a:off x="6553202" y="2529840"/>
            <a:ext cx="5031509" cy="366522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itle 1">
            <a:extLst>
              <a:ext uri="{FF2B5EF4-FFF2-40B4-BE49-F238E27FC236}">
                <a16:creationId xmlns:a16="http://schemas.microsoft.com/office/drawing/2014/main" id="{C3AAFA11-BF28-B40A-BF03-02127DE20BD1}"/>
              </a:ext>
            </a:extLst>
          </p:cNvPr>
          <p:cNvSpPr>
            <a:spLocks noGrp="1"/>
          </p:cNvSpPr>
          <p:nvPr>
            <p:ph type="title"/>
          </p:nvPr>
        </p:nvSpPr>
        <p:spPr>
          <a:xfrm>
            <a:off x="602809" y="699770"/>
            <a:ext cx="9135551" cy="900430"/>
          </a:xfrm>
        </p:spPr>
        <p:txBody>
          <a:bodyPr/>
          <a:lstStyle>
            <a:lvl1pPr>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6201372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5_Title and Content">
    <p:bg>
      <p:bgPr>
        <a:solidFill>
          <a:srgbClr val="FFFF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647289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9_Title and Content">
    <p:bg>
      <p:bgPr>
        <a:solidFill>
          <a:srgbClr val="FFFFFF"/>
        </a:solidFill>
        <a:effectLst/>
      </p:bgPr>
    </p:bg>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80145E2A-4E6E-D0FC-2C8C-031DDF262656}"/>
              </a:ext>
            </a:extLst>
          </p:cNvPr>
          <p:cNvSpPr>
            <a:spLocks noGrp="1"/>
          </p:cNvSpPr>
          <p:nvPr>
            <p:ph type="body" sz="quarter" idx="10"/>
          </p:nvPr>
        </p:nvSpPr>
        <p:spPr>
          <a:xfrm>
            <a:off x="593724" y="2506980"/>
            <a:ext cx="5045076" cy="366522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6">
            <a:extLst>
              <a:ext uri="{FF2B5EF4-FFF2-40B4-BE49-F238E27FC236}">
                <a16:creationId xmlns:a16="http://schemas.microsoft.com/office/drawing/2014/main" id="{BC962FEA-D0F1-B95F-77D2-BB836DFAD267}"/>
              </a:ext>
            </a:extLst>
          </p:cNvPr>
          <p:cNvSpPr>
            <a:spLocks noGrp="1"/>
          </p:cNvSpPr>
          <p:nvPr>
            <p:ph type="body" sz="quarter" idx="11"/>
          </p:nvPr>
        </p:nvSpPr>
        <p:spPr>
          <a:xfrm>
            <a:off x="6553202" y="2529840"/>
            <a:ext cx="5031509" cy="366522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itle 1">
            <a:extLst>
              <a:ext uri="{FF2B5EF4-FFF2-40B4-BE49-F238E27FC236}">
                <a16:creationId xmlns:a16="http://schemas.microsoft.com/office/drawing/2014/main" id="{C3AAFA11-BF28-B40A-BF03-02127DE20BD1}"/>
              </a:ext>
            </a:extLst>
          </p:cNvPr>
          <p:cNvSpPr>
            <a:spLocks noGrp="1"/>
          </p:cNvSpPr>
          <p:nvPr>
            <p:ph type="title"/>
          </p:nvPr>
        </p:nvSpPr>
        <p:spPr>
          <a:xfrm>
            <a:off x="602809" y="699770"/>
            <a:ext cx="9135551" cy="900430"/>
          </a:xfrm>
        </p:spPr>
        <p:txBody>
          <a:bodyPr/>
          <a:lstStyle>
            <a:lvl1pPr>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41939672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5_Title and Content">
    <p:bg>
      <p:bgPr>
        <a:solidFill>
          <a:srgbClr val="293D2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018218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6_Title and Content">
    <p:bg>
      <p:bgPr>
        <a:solidFill>
          <a:srgbClr val="293D21"/>
        </a:solidFill>
        <a:effectLst/>
      </p:bgPr>
    </p:bg>
    <p:spTree>
      <p:nvGrpSpPr>
        <p:cNvPr id="1" name=""/>
        <p:cNvGrpSpPr/>
        <p:nvPr/>
      </p:nvGrpSpPr>
      <p:grpSpPr>
        <a:xfrm>
          <a:off x="0" y="0"/>
          <a:ext cx="0" cy="0"/>
          <a:chOff x="0" y="0"/>
          <a:chExt cx="0" cy="0"/>
        </a:xfrm>
      </p:grpSpPr>
      <p:sp>
        <p:nvSpPr>
          <p:cNvPr id="2" name="Text Placeholder 6">
            <a:extLst>
              <a:ext uri="{FF2B5EF4-FFF2-40B4-BE49-F238E27FC236}">
                <a16:creationId xmlns:a16="http://schemas.microsoft.com/office/drawing/2014/main" id="{F9822F1F-25EA-4E6F-D06E-51C20AD29945}"/>
              </a:ext>
            </a:extLst>
          </p:cNvPr>
          <p:cNvSpPr>
            <a:spLocks noGrp="1"/>
          </p:cNvSpPr>
          <p:nvPr>
            <p:ph type="body" sz="quarter" idx="10"/>
          </p:nvPr>
        </p:nvSpPr>
        <p:spPr>
          <a:xfrm>
            <a:off x="593724" y="2506980"/>
            <a:ext cx="5045076" cy="3665220"/>
          </a:xfrm>
        </p:spPr>
        <p:txBody>
          <a:bodyPr/>
          <a:lstStyle>
            <a:lvl1pPr>
              <a:defRPr>
                <a:solidFill>
                  <a:srgbClr val="FFFFFF"/>
                </a:solidFill>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Text Placeholder 6">
            <a:extLst>
              <a:ext uri="{FF2B5EF4-FFF2-40B4-BE49-F238E27FC236}">
                <a16:creationId xmlns:a16="http://schemas.microsoft.com/office/drawing/2014/main" id="{B368D92E-79A9-3FD2-3791-16C3C6BB28DF}"/>
              </a:ext>
            </a:extLst>
          </p:cNvPr>
          <p:cNvSpPr>
            <a:spLocks noGrp="1"/>
          </p:cNvSpPr>
          <p:nvPr>
            <p:ph type="body" sz="quarter" idx="11"/>
          </p:nvPr>
        </p:nvSpPr>
        <p:spPr>
          <a:xfrm>
            <a:off x="6553202" y="2529840"/>
            <a:ext cx="5031509" cy="3665220"/>
          </a:xfrm>
        </p:spPr>
        <p:txBody>
          <a:bodyPr/>
          <a:lstStyle>
            <a:lvl1pPr>
              <a:defRPr>
                <a:solidFill>
                  <a:srgbClr val="FFFFFF"/>
                </a:solidFill>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itle 1">
            <a:extLst>
              <a:ext uri="{FF2B5EF4-FFF2-40B4-BE49-F238E27FC236}">
                <a16:creationId xmlns:a16="http://schemas.microsoft.com/office/drawing/2014/main" id="{277E176F-AD7F-6E01-CFAB-2B6C8E25D373}"/>
              </a:ext>
            </a:extLst>
          </p:cNvPr>
          <p:cNvSpPr>
            <a:spLocks noGrp="1"/>
          </p:cNvSpPr>
          <p:nvPr>
            <p:ph type="title"/>
          </p:nvPr>
        </p:nvSpPr>
        <p:spPr>
          <a:xfrm>
            <a:off x="602809" y="699770"/>
            <a:ext cx="9135551" cy="900430"/>
          </a:xfrm>
        </p:spPr>
        <p:txBody>
          <a:bodyPr/>
          <a:lstStyle>
            <a:lvl1pPr>
              <a:defRPr>
                <a:solidFill>
                  <a:srgbClr val="FFFFFF"/>
                </a:solidFill>
              </a:defRPr>
            </a:lvl1pPr>
          </a:lstStyle>
          <a:p>
            <a:r>
              <a:rPr lang="en-US"/>
              <a:t>Click to edit Master title style</a:t>
            </a:r>
            <a:endParaRPr lang="en-US" dirty="0"/>
          </a:p>
        </p:txBody>
      </p:sp>
    </p:spTree>
    <p:extLst>
      <p:ext uri="{BB962C8B-B14F-4D97-AF65-F5344CB8AC3E}">
        <p14:creationId xmlns:p14="http://schemas.microsoft.com/office/powerpoint/2010/main" val="210583216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6.xml"/><Relationship Id="rId1" Type="http://schemas.openxmlformats.org/officeDocument/2006/relationships/slideLayout" Target="../slideLayouts/slideLayout5.xml"/><Relationship Id="rId4" Type="http://schemas.openxmlformats.org/officeDocument/2006/relationships/image" Target="../media/image1.png"/></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8.xml"/><Relationship Id="rId1" Type="http://schemas.openxmlformats.org/officeDocument/2006/relationships/slideLayout" Target="../slideLayouts/slideLayout7.xml"/><Relationship Id="rId4" Type="http://schemas.openxmlformats.org/officeDocument/2006/relationships/image" Target="../media/image2.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9F7F5"/>
        </a:solidFill>
        <a:effectLst/>
      </p:bgPr>
    </p:bg>
    <p:spTree>
      <p:nvGrpSpPr>
        <p:cNvPr id="1" name=""/>
        <p:cNvGrpSpPr/>
        <p:nvPr/>
      </p:nvGrpSpPr>
      <p:grpSpPr>
        <a:xfrm>
          <a:off x="0" y="0"/>
          <a:ext cx="0" cy="0"/>
          <a:chOff x="0" y="0"/>
          <a:chExt cx="0" cy="0"/>
        </a:xfrm>
      </p:grpSpPr>
      <p:pic>
        <p:nvPicPr>
          <p:cNvPr id="4" name="Google Shape;87;p1" descr="A green and black logo">
            <a:extLst>
              <a:ext uri="{FF2B5EF4-FFF2-40B4-BE49-F238E27FC236}">
                <a16:creationId xmlns:a16="http://schemas.microsoft.com/office/drawing/2014/main" id="{4E6B1689-2111-E647-E3E0-D9BE40B70FAF}"/>
              </a:ext>
            </a:extLst>
          </p:cNvPr>
          <p:cNvPicPr preferRelativeResize="0"/>
          <p:nvPr userDrawn="1"/>
        </p:nvPicPr>
        <p:blipFill rotWithShape="1">
          <a:blip r:embed="rId4" cstate="screen">
            <a:alphaModFix/>
            <a:extLst>
              <a:ext uri="{28A0092B-C50C-407E-A947-70E740481C1C}">
                <a14:useLocalDpi xmlns:a14="http://schemas.microsoft.com/office/drawing/2010/main"/>
              </a:ext>
            </a:extLst>
          </a:blip>
          <a:srcRect/>
          <a:stretch/>
        </p:blipFill>
        <p:spPr>
          <a:xfrm>
            <a:off x="10024719" y="6159500"/>
            <a:ext cx="1610887" cy="353245"/>
          </a:xfrm>
          <a:prstGeom prst="rect">
            <a:avLst/>
          </a:prstGeom>
          <a:noFill/>
          <a:ln>
            <a:noFill/>
          </a:ln>
        </p:spPr>
      </p:pic>
    </p:spTree>
    <p:extLst>
      <p:ext uri="{BB962C8B-B14F-4D97-AF65-F5344CB8AC3E}">
        <p14:creationId xmlns:p14="http://schemas.microsoft.com/office/powerpoint/2010/main" val="616251931"/>
      </p:ext>
    </p:extLst>
  </p:cSld>
  <p:clrMap bg1="lt1" tx1="dk1" bg2="lt2" tx2="dk2" accent1="accent1" accent2="accent2" accent3="accent3" accent4="accent4" accent5="accent5" accent6="accent6" hlink="hlink" folHlink="folHlink"/>
  <p:sldLayoutIdLst>
    <p:sldLayoutId id="2147483690" r:id="rId1"/>
    <p:sldLayoutId id="2147483704" r:id="rId2"/>
  </p:sldLayoutIdLst>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9F7F5"/>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85250671"/>
      </p:ext>
    </p:extLst>
  </p:cSld>
  <p:clrMap bg1="lt1" tx1="dk1" bg2="lt2" tx2="dk2" accent1="accent1" accent2="accent2" accent3="accent3" accent4="accent4" accent5="accent5" accent6="accent6" hlink="hlink" folHlink="folHlink"/>
  <p:sldLayoutIdLst>
    <p:sldLayoutId id="2147483708" r:id="rId1"/>
    <p:sldLayoutId id="2147483709" r:id="rId2"/>
  </p:sldLayoutIdLst>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4" name="Google Shape;87;p1" descr="A green and black logo">
            <a:extLst>
              <a:ext uri="{FF2B5EF4-FFF2-40B4-BE49-F238E27FC236}">
                <a16:creationId xmlns:a16="http://schemas.microsoft.com/office/drawing/2014/main" id="{4E6B1689-2111-E647-E3E0-D9BE40B70FAF}"/>
              </a:ext>
            </a:extLst>
          </p:cNvPr>
          <p:cNvPicPr preferRelativeResize="0"/>
          <p:nvPr userDrawn="1"/>
        </p:nvPicPr>
        <p:blipFill rotWithShape="1">
          <a:blip r:embed="rId4" cstate="screen">
            <a:alphaModFix/>
            <a:extLst>
              <a:ext uri="{28A0092B-C50C-407E-A947-70E740481C1C}">
                <a14:useLocalDpi xmlns:a14="http://schemas.microsoft.com/office/drawing/2010/main"/>
              </a:ext>
            </a:extLst>
          </a:blip>
          <a:srcRect/>
          <a:stretch/>
        </p:blipFill>
        <p:spPr>
          <a:xfrm>
            <a:off x="10024719" y="6159500"/>
            <a:ext cx="1610887" cy="353245"/>
          </a:xfrm>
          <a:prstGeom prst="rect">
            <a:avLst/>
          </a:prstGeom>
          <a:noFill/>
          <a:ln>
            <a:noFill/>
          </a:ln>
        </p:spPr>
      </p:pic>
    </p:spTree>
    <p:extLst>
      <p:ext uri="{BB962C8B-B14F-4D97-AF65-F5344CB8AC3E}">
        <p14:creationId xmlns:p14="http://schemas.microsoft.com/office/powerpoint/2010/main" val="1732115126"/>
      </p:ext>
    </p:extLst>
  </p:cSld>
  <p:clrMap bg1="lt1" tx1="dk1" bg2="lt2" tx2="dk2" accent1="accent1" accent2="accent2" accent3="accent3" accent4="accent4" accent5="accent5" accent6="accent6" hlink="hlink" folHlink="folHlink"/>
  <p:sldLayoutIdLst>
    <p:sldLayoutId id="2147483700" r:id="rId1"/>
    <p:sldLayoutId id="2147483702" r:id="rId2"/>
  </p:sldLayoutIdLst>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293D2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0EC8956-D22C-6185-67CD-970DE4423A6A}"/>
              </a:ext>
            </a:extLst>
          </p:cNvPr>
          <p:cNvPicPr>
            <a:picLocks noChangeAspect="1"/>
          </p:cNvPicPr>
          <p:nvPr userDrawn="1"/>
        </p:nvPicPr>
        <p:blipFill>
          <a:blip r:embed="rId4"/>
          <a:stretch>
            <a:fillRect/>
          </a:stretch>
        </p:blipFill>
        <p:spPr>
          <a:xfrm>
            <a:off x="10017406" y="6159500"/>
            <a:ext cx="1618200" cy="353245"/>
          </a:xfrm>
          <a:prstGeom prst="rect">
            <a:avLst/>
          </a:prstGeom>
        </p:spPr>
      </p:pic>
    </p:spTree>
    <p:extLst>
      <p:ext uri="{BB962C8B-B14F-4D97-AF65-F5344CB8AC3E}">
        <p14:creationId xmlns:p14="http://schemas.microsoft.com/office/powerpoint/2010/main" val="2357989185"/>
      </p:ext>
    </p:extLst>
  </p:cSld>
  <p:clrMap bg1="lt1" tx1="dk1" bg2="lt2" tx2="dk2" accent1="accent1" accent2="accent2" accent3="accent3" accent4="accent4" accent5="accent5" accent6="accent6" hlink="hlink" folHlink="folHlink"/>
  <p:sldLayoutIdLst>
    <p:sldLayoutId id="2147483705" r:id="rId1"/>
    <p:sldLayoutId id="2147483706" r:id="rId2"/>
  </p:sldLayoutIdLst>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emf"/><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6.png"/><Relationship Id="rId18" Type="http://schemas.openxmlformats.org/officeDocument/2006/relationships/image" Target="../media/image20.png"/><Relationship Id="rId3" Type="http://schemas.openxmlformats.org/officeDocument/2006/relationships/image" Target="../media/image6.png"/><Relationship Id="rId7" Type="http://schemas.openxmlformats.org/officeDocument/2006/relationships/image" Target="../media/image10.png"/><Relationship Id="rId12" Type="http://schemas.openxmlformats.org/officeDocument/2006/relationships/image" Target="../media/image15.png"/><Relationship Id="rId17" Type="http://schemas.openxmlformats.org/officeDocument/2006/relationships/image" Target="../media/image1.png"/><Relationship Id="rId2" Type="http://schemas.openxmlformats.org/officeDocument/2006/relationships/notesSlide" Target="../notesSlides/notesSlide1.xml"/><Relationship Id="rId16" Type="http://schemas.openxmlformats.org/officeDocument/2006/relationships/image" Target="../media/image19.png"/><Relationship Id="rId1" Type="http://schemas.openxmlformats.org/officeDocument/2006/relationships/slideLayout" Target="../slideLayouts/slideLayout5.xml"/><Relationship Id="rId6" Type="http://schemas.openxmlformats.org/officeDocument/2006/relationships/image" Target="../media/image9.png"/><Relationship Id="rId11" Type="http://schemas.openxmlformats.org/officeDocument/2006/relationships/image" Target="../media/image14.png"/><Relationship Id="rId5" Type="http://schemas.openxmlformats.org/officeDocument/2006/relationships/image" Target="../media/image8.png"/><Relationship Id="rId15" Type="http://schemas.openxmlformats.org/officeDocument/2006/relationships/image" Target="../media/image18.png"/><Relationship Id="rId10" Type="http://schemas.openxmlformats.org/officeDocument/2006/relationships/image" Target="../media/image13.png"/><Relationship Id="rId19" Type="http://schemas.openxmlformats.org/officeDocument/2006/relationships/image" Target="../media/image21.png"/><Relationship Id="rId4" Type="http://schemas.openxmlformats.org/officeDocument/2006/relationships/image" Target="../media/image7.png"/><Relationship Id="rId9" Type="http://schemas.openxmlformats.org/officeDocument/2006/relationships/image" Target="../media/image12.png"/><Relationship Id="rId14" Type="http://schemas.openxmlformats.org/officeDocument/2006/relationships/image" Target="../media/image17.png"/></Relationships>
</file>

<file path=ppt/slides/_rels/slide5.xml.rels><?xml version="1.0" encoding="UTF-8" standalone="yes"?>
<Relationships xmlns="http://schemas.openxmlformats.org/package/2006/relationships"><Relationship Id="rId8" Type="http://schemas.openxmlformats.org/officeDocument/2006/relationships/image" Target="../media/image27.emf"/><Relationship Id="rId3" Type="http://schemas.openxmlformats.org/officeDocument/2006/relationships/image" Target="../media/image22.png"/><Relationship Id="rId7" Type="http://schemas.openxmlformats.org/officeDocument/2006/relationships/image" Target="../media/image26.emf"/><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image" Target="../media/image25.emf"/><Relationship Id="rId11" Type="http://schemas.openxmlformats.org/officeDocument/2006/relationships/image" Target="../media/image30.emf"/><Relationship Id="rId5" Type="http://schemas.openxmlformats.org/officeDocument/2006/relationships/image" Target="../media/image24.emf"/><Relationship Id="rId10" Type="http://schemas.openxmlformats.org/officeDocument/2006/relationships/image" Target="../media/image29.png"/><Relationship Id="rId4" Type="http://schemas.openxmlformats.org/officeDocument/2006/relationships/image" Target="../media/image23.png"/><Relationship Id="rId9" Type="http://schemas.openxmlformats.org/officeDocument/2006/relationships/image" Target="../media/image28.emf"/></Relationships>
</file>

<file path=ppt/slides/_rels/slide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image" Target="../media/image2.emf"/></Relationships>
</file>

<file path=ppt/slides/_rels/slide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34.jpeg"/></Relationships>
</file>

<file path=ppt/slides/_rels/slide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image" Target="../media/image36.jpg"/></Relationships>
</file>

<file path=ppt/slides/_rels/slide1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image" Target="../media/image38.jpeg"/></Relationships>
</file>

<file path=ppt/slides/_rels/slide1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40.jpeg"/></Relationships>
</file>

<file path=ppt/slides/_rels/slide12.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image" Target="../media/image42.jpeg"/></Relationships>
</file>

<file path=ppt/slides/_rels/slide13.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43.jpeg"/><Relationship Id="rId7" Type="http://schemas.openxmlformats.org/officeDocument/2006/relationships/image" Target="../media/image47.jpeg"/><Relationship Id="rId2" Type="http://schemas.openxmlformats.org/officeDocument/2006/relationships/notesSlide" Target="../notesSlides/notesSlide9.xml"/><Relationship Id="rId1" Type="http://schemas.openxmlformats.org/officeDocument/2006/relationships/slideLayout" Target="../slideLayouts/slideLayout5.xml"/><Relationship Id="rId6" Type="http://schemas.openxmlformats.org/officeDocument/2006/relationships/image" Target="../media/image46.png"/><Relationship Id="rId5" Type="http://schemas.openxmlformats.org/officeDocument/2006/relationships/image" Target="../media/image45.jpeg"/><Relationship Id="rId10" Type="http://schemas.openxmlformats.org/officeDocument/2006/relationships/image" Target="../media/image50.jpeg"/><Relationship Id="rId4" Type="http://schemas.openxmlformats.org/officeDocument/2006/relationships/image" Target="../media/image44.jpeg"/><Relationship Id="rId9" Type="http://schemas.openxmlformats.org/officeDocument/2006/relationships/image" Target="../media/image49.jpeg"/></Relationships>
</file>

<file path=ppt/slides/_rels/slide14.xml.rels><?xml version="1.0" encoding="UTF-8" standalone="yes"?>
<Relationships xmlns="http://schemas.openxmlformats.org/package/2006/relationships"><Relationship Id="rId8" Type="http://schemas.openxmlformats.org/officeDocument/2006/relationships/image" Target="../media/image56.png"/><Relationship Id="rId13" Type="http://schemas.openxmlformats.org/officeDocument/2006/relationships/image" Target="../media/image61.png"/><Relationship Id="rId3" Type="http://schemas.openxmlformats.org/officeDocument/2006/relationships/image" Target="../media/image51.png"/><Relationship Id="rId7" Type="http://schemas.openxmlformats.org/officeDocument/2006/relationships/image" Target="../media/image55.png"/><Relationship Id="rId12" Type="http://schemas.openxmlformats.org/officeDocument/2006/relationships/image" Target="../media/image60.png"/><Relationship Id="rId2" Type="http://schemas.openxmlformats.org/officeDocument/2006/relationships/notesSlide" Target="../notesSlides/notesSlide10.xml"/><Relationship Id="rId1" Type="http://schemas.openxmlformats.org/officeDocument/2006/relationships/slideLayout" Target="../slideLayouts/slideLayout5.xml"/><Relationship Id="rId6" Type="http://schemas.openxmlformats.org/officeDocument/2006/relationships/image" Target="../media/image54.png"/><Relationship Id="rId11" Type="http://schemas.openxmlformats.org/officeDocument/2006/relationships/image" Target="../media/image59.png"/><Relationship Id="rId5" Type="http://schemas.openxmlformats.org/officeDocument/2006/relationships/image" Target="../media/image53.emf"/><Relationship Id="rId10" Type="http://schemas.openxmlformats.org/officeDocument/2006/relationships/image" Target="../media/image58.png"/><Relationship Id="rId4" Type="http://schemas.openxmlformats.org/officeDocument/2006/relationships/image" Target="../media/image52.png"/><Relationship Id="rId9" Type="http://schemas.openxmlformats.org/officeDocument/2006/relationships/image" Target="../media/image57.png"/><Relationship Id="rId14" Type="http://schemas.openxmlformats.org/officeDocument/2006/relationships/image" Target="../media/image62.png"/></Relationships>
</file>

<file path=ppt/slides/_rels/slide15.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11.xml"/><Relationship Id="rId1" Type="http://schemas.openxmlformats.org/officeDocument/2006/relationships/slideLayout" Target="../slideLayouts/slideLayout5.xml"/><Relationship Id="rId4" Type="http://schemas.openxmlformats.org/officeDocument/2006/relationships/image" Target="../media/image64.emf"/></Relationships>
</file>

<file path=ppt/slides/_rels/slide16.xml.rels><?xml version="1.0" encoding="UTF-8" standalone="yes"?>
<Relationships xmlns="http://schemas.openxmlformats.org/package/2006/relationships"><Relationship Id="rId3" Type="http://schemas.openxmlformats.org/officeDocument/2006/relationships/image" Target="../media/image64.emf"/><Relationship Id="rId7" Type="http://schemas.openxmlformats.org/officeDocument/2006/relationships/image" Target="../media/image68.emf"/><Relationship Id="rId2" Type="http://schemas.openxmlformats.org/officeDocument/2006/relationships/notesSlide" Target="../notesSlides/notesSlide12.xml"/><Relationship Id="rId1" Type="http://schemas.openxmlformats.org/officeDocument/2006/relationships/slideLayout" Target="../slideLayouts/slideLayout5.xml"/><Relationship Id="rId6" Type="http://schemas.openxmlformats.org/officeDocument/2006/relationships/image" Target="../media/image67.emf"/><Relationship Id="rId5" Type="http://schemas.openxmlformats.org/officeDocument/2006/relationships/image" Target="../media/image66.emf"/><Relationship Id="rId4" Type="http://schemas.openxmlformats.org/officeDocument/2006/relationships/image" Target="../media/image65.jpeg"/></Relationships>
</file>

<file path=ppt/slides/_rels/slide17.xml.rels><?xml version="1.0" encoding="UTF-8" standalone="yes"?>
<Relationships xmlns="http://schemas.openxmlformats.org/package/2006/relationships"><Relationship Id="rId3" Type="http://schemas.openxmlformats.org/officeDocument/2006/relationships/image" Target="../media/image64.emf"/><Relationship Id="rId7" Type="http://schemas.openxmlformats.org/officeDocument/2006/relationships/image" Target="../media/image72.png"/><Relationship Id="rId2" Type="http://schemas.openxmlformats.org/officeDocument/2006/relationships/notesSlide" Target="../notesSlides/notesSlide13.xml"/><Relationship Id="rId1" Type="http://schemas.openxmlformats.org/officeDocument/2006/relationships/slideLayout" Target="../slideLayouts/slideLayout5.xml"/><Relationship Id="rId6" Type="http://schemas.openxmlformats.org/officeDocument/2006/relationships/image" Target="../media/image71.png"/><Relationship Id="rId5" Type="http://schemas.openxmlformats.org/officeDocument/2006/relationships/image" Target="../media/image70.png"/><Relationship Id="rId4" Type="http://schemas.openxmlformats.org/officeDocument/2006/relationships/image" Target="../media/image69.jpeg"/></Relationships>
</file>

<file path=ppt/slides/_rels/slide18.xml.rels><?xml version="1.0" encoding="UTF-8" standalone="yes"?>
<Relationships xmlns="http://schemas.openxmlformats.org/package/2006/relationships"><Relationship Id="rId8" Type="http://schemas.openxmlformats.org/officeDocument/2006/relationships/image" Target="../media/image77.emf"/><Relationship Id="rId3" Type="http://schemas.openxmlformats.org/officeDocument/2006/relationships/image" Target="../media/image64.emf"/><Relationship Id="rId7" Type="http://schemas.openxmlformats.org/officeDocument/2006/relationships/image" Target="../media/image76.emf"/><Relationship Id="rId12" Type="http://schemas.openxmlformats.org/officeDocument/2006/relationships/image" Target="../media/image81.emf"/><Relationship Id="rId2" Type="http://schemas.openxmlformats.org/officeDocument/2006/relationships/notesSlide" Target="../notesSlides/notesSlide14.xml"/><Relationship Id="rId1" Type="http://schemas.openxmlformats.org/officeDocument/2006/relationships/slideLayout" Target="../slideLayouts/slideLayout5.xml"/><Relationship Id="rId6" Type="http://schemas.openxmlformats.org/officeDocument/2006/relationships/image" Target="../media/image75.emf"/><Relationship Id="rId11" Type="http://schemas.openxmlformats.org/officeDocument/2006/relationships/image" Target="../media/image80.emf"/><Relationship Id="rId5" Type="http://schemas.openxmlformats.org/officeDocument/2006/relationships/image" Target="../media/image74.emf"/><Relationship Id="rId10" Type="http://schemas.openxmlformats.org/officeDocument/2006/relationships/image" Target="../media/image79.emf"/><Relationship Id="rId4" Type="http://schemas.openxmlformats.org/officeDocument/2006/relationships/image" Target="../media/image73.jpeg"/><Relationship Id="rId9" Type="http://schemas.openxmlformats.org/officeDocument/2006/relationships/image" Target="../media/image78.emf"/></Relationships>
</file>

<file path=ppt/slides/_rels/slide19.xml.rels><?xml version="1.0" encoding="UTF-8" standalone="yes"?>
<Relationships xmlns="http://schemas.openxmlformats.org/package/2006/relationships"><Relationship Id="rId8" Type="http://schemas.openxmlformats.org/officeDocument/2006/relationships/image" Target="../media/image85.png"/><Relationship Id="rId3" Type="http://schemas.openxmlformats.org/officeDocument/2006/relationships/image" Target="../media/image82.png"/><Relationship Id="rId7" Type="http://schemas.openxmlformats.org/officeDocument/2006/relationships/image" Target="../media/image84.png"/><Relationship Id="rId2" Type="http://schemas.openxmlformats.org/officeDocument/2006/relationships/notesSlide" Target="../notesSlides/notesSlide15.xml"/><Relationship Id="rId1" Type="http://schemas.openxmlformats.org/officeDocument/2006/relationships/slideLayout" Target="../slideLayouts/slideLayout5.xml"/><Relationship Id="rId6" Type="http://schemas.openxmlformats.org/officeDocument/2006/relationships/image" Target="../media/image83.png"/><Relationship Id="rId5" Type="http://schemas.openxmlformats.org/officeDocument/2006/relationships/image" Target="../media/image64.emf"/><Relationship Id="rId10" Type="http://schemas.openxmlformats.org/officeDocument/2006/relationships/image" Target="../media/image87.png"/><Relationship Id="rId4" Type="http://schemas.microsoft.com/office/2007/relationships/hdphoto" Target="../media/hdphoto1.wdp"/><Relationship Id="rId9" Type="http://schemas.openxmlformats.org/officeDocument/2006/relationships/image" Target="../media/image86.png"/></Relationships>
</file>

<file path=ppt/slides/_rels/slide20.xml.rels><?xml version="1.0" encoding="UTF-8" standalone="yes"?>
<Relationships xmlns="http://schemas.openxmlformats.org/package/2006/relationships"><Relationship Id="rId8" Type="http://schemas.openxmlformats.org/officeDocument/2006/relationships/image" Target="../media/image91.png"/><Relationship Id="rId3" Type="http://schemas.openxmlformats.org/officeDocument/2006/relationships/image" Target="../media/image88.png"/><Relationship Id="rId7" Type="http://schemas.openxmlformats.org/officeDocument/2006/relationships/image" Target="../media/image90.png"/><Relationship Id="rId2" Type="http://schemas.openxmlformats.org/officeDocument/2006/relationships/notesSlide" Target="../notesSlides/notesSlide16.xml"/><Relationship Id="rId1" Type="http://schemas.openxmlformats.org/officeDocument/2006/relationships/slideLayout" Target="../slideLayouts/slideLayout5.xml"/><Relationship Id="rId6" Type="http://schemas.openxmlformats.org/officeDocument/2006/relationships/image" Target="../media/image89.png"/><Relationship Id="rId5" Type="http://schemas.openxmlformats.org/officeDocument/2006/relationships/image" Target="../media/image64.emf"/><Relationship Id="rId4" Type="http://schemas.microsoft.com/office/2007/relationships/hdphoto" Target="../media/hdphoto2.wdp"/><Relationship Id="rId9" Type="http://schemas.openxmlformats.org/officeDocument/2006/relationships/image" Target="../media/image87.png"/></Relationships>
</file>

<file path=ppt/slides/_rels/slide21.xml.rels><?xml version="1.0" encoding="UTF-8" standalone="yes"?>
<Relationships xmlns="http://schemas.openxmlformats.org/package/2006/relationships"><Relationship Id="rId8" Type="http://schemas.openxmlformats.org/officeDocument/2006/relationships/image" Target="../media/image95.png"/><Relationship Id="rId3" Type="http://schemas.openxmlformats.org/officeDocument/2006/relationships/image" Target="../media/image92.png"/><Relationship Id="rId7" Type="http://schemas.openxmlformats.org/officeDocument/2006/relationships/image" Target="../media/image94.png"/><Relationship Id="rId12" Type="http://schemas.openxmlformats.org/officeDocument/2006/relationships/image" Target="../media/image98.emf"/><Relationship Id="rId2" Type="http://schemas.openxmlformats.org/officeDocument/2006/relationships/notesSlide" Target="../notesSlides/notesSlide17.xml"/><Relationship Id="rId1" Type="http://schemas.openxmlformats.org/officeDocument/2006/relationships/slideLayout" Target="../slideLayouts/slideLayout5.xml"/><Relationship Id="rId6" Type="http://schemas.openxmlformats.org/officeDocument/2006/relationships/image" Target="../media/image93.png"/><Relationship Id="rId11" Type="http://schemas.openxmlformats.org/officeDocument/2006/relationships/image" Target="../media/image87.png"/><Relationship Id="rId5" Type="http://schemas.openxmlformats.org/officeDocument/2006/relationships/image" Target="../media/image64.emf"/><Relationship Id="rId10" Type="http://schemas.openxmlformats.org/officeDocument/2006/relationships/image" Target="../media/image97.png"/><Relationship Id="rId4" Type="http://schemas.microsoft.com/office/2007/relationships/hdphoto" Target="../media/hdphoto3.wdp"/><Relationship Id="rId9" Type="http://schemas.openxmlformats.org/officeDocument/2006/relationships/image" Target="../media/image96.png"/></Relationships>
</file>

<file path=ppt/slides/_rels/slide22.xml.rels><?xml version="1.0" encoding="UTF-8" standalone="yes"?>
<Relationships xmlns="http://schemas.openxmlformats.org/package/2006/relationships"><Relationship Id="rId3" Type="http://schemas.openxmlformats.org/officeDocument/2006/relationships/image" Target="../media/image64.emf"/><Relationship Id="rId7" Type="http://schemas.openxmlformats.org/officeDocument/2006/relationships/image" Target="../media/image87.png"/><Relationship Id="rId2" Type="http://schemas.openxmlformats.org/officeDocument/2006/relationships/notesSlide" Target="../notesSlides/notesSlide18.xml"/><Relationship Id="rId1" Type="http://schemas.openxmlformats.org/officeDocument/2006/relationships/slideLayout" Target="../slideLayouts/slideLayout5.xml"/><Relationship Id="rId6" Type="http://schemas.openxmlformats.org/officeDocument/2006/relationships/image" Target="../media/image101.png"/><Relationship Id="rId5" Type="http://schemas.openxmlformats.org/officeDocument/2006/relationships/image" Target="../media/image100.png"/><Relationship Id="rId4" Type="http://schemas.openxmlformats.org/officeDocument/2006/relationships/image" Target="../media/image99.png"/></Relationships>
</file>

<file path=ppt/slides/_rels/slide23.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19.xml"/><Relationship Id="rId1" Type="http://schemas.openxmlformats.org/officeDocument/2006/relationships/slideLayout" Target="../slideLayouts/slideLayout5.xml"/><Relationship Id="rId4" Type="http://schemas.openxmlformats.org/officeDocument/2006/relationships/image" Target="../media/image103.png"/></Relationships>
</file>

<file path=ppt/slides/_rels/slide24.xml.rels><?xml version="1.0" encoding="UTF-8" standalone="yes"?>
<Relationships xmlns="http://schemas.openxmlformats.org/package/2006/relationships"><Relationship Id="rId3" Type="http://schemas.openxmlformats.org/officeDocument/2006/relationships/image" Target="../media/image104.emf"/><Relationship Id="rId7" Type="http://schemas.openxmlformats.org/officeDocument/2006/relationships/image" Target="../media/image108.emf"/><Relationship Id="rId2" Type="http://schemas.openxmlformats.org/officeDocument/2006/relationships/notesSlide" Target="../notesSlides/notesSlide20.xml"/><Relationship Id="rId1" Type="http://schemas.openxmlformats.org/officeDocument/2006/relationships/slideLayout" Target="../slideLayouts/slideLayout5.xml"/><Relationship Id="rId6" Type="http://schemas.openxmlformats.org/officeDocument/2006/relationships/image" Target="../media/image107.emf"/><Relationship Id="rId5" Type="http://schemas.openxmlformats.org/officeDocument/2006/relationships/image" Target="../media/image106.emf"/><Relationship Id="rId4" Type="http://schemas.openxmlformats.org/officeDocument/2006/relationships/image" Target="../media/image105.emf"/></Relationships>
</file>

<file path=ppt/slides/_rels/slide25.xml.rels><?xml version="1.0" encoding="UTF-8" standalone="yes"?>
<Relationships xmlns="http://schemas.openxmlformats.org/package/2006/relationships"><Relationship Id="rId3" Type="http://schemas.openxmlformats.org/officeDocument/2006/relationships/image" Target="../media/image109.jpeg"/><Relationship Id="rId7" Type="http://schemas.openxmlformats.org/officeDocument/2006/relationships/image" Target="../media/image113.png"/><Relationship Id="rId2" Type="http://schemas.openxmlformats.org/officeDocument/2006/relationships/notesSlide" Target="../notesSlides/notesSlide21.xml"/><Relationship Id="rId1" Type="http://schemas.openxmlformats.org/officeDocument/2006/relationships/slideLayout" Target="../slideLayouts/slideLayout5.xml"/><Relationship Id="rId6" Type="http://schemas.openxmlformats.org/officeDocument/2006/relationships/image" Target="../media/image112.png"/><Relationship Id="rId5" Type="http://schemas.openxmlformats.org/officeDocument/2006/relationships/image" Target="../media/image111.png"/><Relationship Id="rId4" Type="http://schemas.openxmlformats.org/officeDocument/2006/relationships/image" Target="../media/image110.png"/></Relationships>
</file>

<file path=ppt/slides/_rels/slide26.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22.xml"/><Relationship Id="rId1" Type="http://schemas.openxmlformats.org/officeDocument/2006/relationships/slideLayout" Target="../slideLayouts/slideLayout5.xml"/><Relationship Id="rId4" Type="http://schemas.openxmlformats.org/officeDocument/2006/relationships/image" Target="../media/image115.jpeg"/></Relationships>
</file>

<file path=ppt/slides/_rels/slide27.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23.xml"/><Relationship Id="rId1" Type="http://schemas.openxmlformats.org/officeDocument/2006/relationships/slideLayout" Target="../slideLayouts/slideLayout5.xml"/><Relationship Id="rId4" Type="http://schemas.openxmlformats.org/officeDocument/2006/relationships/image" Target="../media/image117.jpeg"/></Relationships>
</file>

<file path=ppt/slides/_rels/slide28.xml.rels><?xml version="1.0" encoding="UTF-8" standalone="yes"?>
<Relationships xmlns="http://schemas.openxmlformats.org/package/2006/relationships"><Relationship Id="rId8" Type="http://schemas.openxmlformats.org/officeDocument/2006/relationships/image" Target="../media/image123.jpeg"/><Relationship Id="rId3" Type="http://schemas.openxmlformats.org/officeDocument/2006/relationships/image" Target="../media/image118.png"/><Relationship Id="rId7" Type="http://schemas.openxmlformats.org/officeDocument/2006/relationships/image" Target="../media/image122.jpeg"/><Relationship Id="rId12" Type="http://schemas.openxmlformats.org/officeDocument/2006/relationships/image" Target="../media/image127.emf"/><Relationship Id="rId2" Type="http://schemas.openxmlformats.org/officeDocument/2006/relationships/notesSlide" Target="../notesSlides/notesSlide24.xml"/><Relationship Id="rId1" Type="http://schemas.openxmlformats.org/officeDocument/2006/relationships/slideLayout" Target="../slideLayouts/slideLayout5.xml"/><Relationship Id="rId6" Type="http://schemas.openxmlformats.org/officeDocument/2006/relationships/image" Target="../media/image121.jpeg"/><Relationship Id="rId11" Type="http://schemas.openxmlformats.org/officeDocument/2006/relationships/image" Target="../media/image126.emf"/><Relationship Id="rId5" Type="http://schemas.openxmlformats.org/officeDocument/2006/relationships/image" Target="../media/image120.png"/><Relationship Id="rId10" Type="http://schemas.openxmlformats.org/officeDocument/2006/relationships/image" Target="../media/image125.jpeg"/><Relationship Id="rId4" Type="http://schemas.openxmlformats.org/officeDocument/2006/relationships/image" Target="../media/image119.jpeg"/><Relationship Id="rId9" Type="http://schemas.openxmlformats.org/officeDocument/2006/relationships/image" Target="../media/image124.jpeg"/></Relationships>
</file>

<file path=ppt/slides/_rels/slide29.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25.xml"/><Relationship Id="rId1" Type="http://schemas.openxmlformats.org/officeDocument/2006/relationships/slideLayout" Target="../slideLayouts/slideLayout5.xml"/><Relationship Id="rId4" Type="http://schemas.openxmlformats.org/officeDocument/2006/relationships/image" Target="../media/image129.emf"/></Relationships>
</file>

<file path=ppt/slides/_rels/slide30.xml.rels><?xml version="1.0" encoding="UTF-8" standalone="yes"?>
<Relationships xmlns="http://schemas.openxmlformats.org/package/2006/relationships"><Relationship Id="rId8" Type="http://schemas.openxmlformats.org/officeDocument/2006/relationships/image" Target="../media/image135.jpeg"/><Relationship Id="rId13" Type="http://schemas.openxmlformats.org/officeDocument/2006/relationships/image" Target="../media/image140.emf"/><Relationship Id="rId18" Type="http://schemas.openxmlformats.org/officeDocument/2006/relationships/image" Target="../media/image145.png"/><Relationship Id="rId3" Type="http://schemas.openxmlformats.org/officeDocument/2006/relationships/image" Target="../media/image130.png"/><Relationship Id="rId7" Type="http://schemas.openxmlformats.org/officeDocument/2006/relationships/image" Target="../media/image134.jpeg"/><Relationship Id="rId12" Type="http://schemas.openxmlformats.org/officeDocument/2006/relationships/image" Target="../media/image139.emf"/><Relationship Id="rId17" Type="http://schemas.openxmlformats.org/officeDocument/2006/relationships/image" Target="../media/image144.jpeg"/><Relationship Id="rId2" Type="http://schemas.openxmlformats.org/officeDocument/2006/relationships/notesSlide" Target="../notesSlides/notesSlide26.xml"/><Relationship Id="rId16" Type="http://schemas.openxmlformats.org/officeDocument/2006/relationships/image" Target="../media/image143.emf"/><Relationship Id="rId1" Type="http://schemas.openxmlformats.org/officeDocument/2006/relationships/slideLayout" Target="../slideLayouts/slideLayout5.xml"/><Relationship Id="rId6" Type="http://schemas.openxmlformats.org/officeDocument/2006/relationships/image" Target="../media/image133.png"/><Relationship Id="rId11" Type="http://schemas.openxmlformats.org/officeDocument/2006/relationships/image" Target="../media/image138.emf"/><Relationship Id="rId5" Type="http://schemas.openxmlformats.org/officeDocument/2006/relationships/image" Target="../media/image132.jpeg"/><Relationship Id="rId15" Type="http://schemas.openxmlformats.org/officeDocument/2006/relationships/image" Target="../media/image142.emf"/><Relationship Id="rId10" Type="http://schemas.openxmlformats.org/officeDocument/2006/relationships/image" Target="../media/image137.jpeg"/><Relationship Id="rId4" Type="http://schemas.openxmlformats.org/officeDocument/2006/relationships/image" Target="../media/image131.png"/><Relationship Id="rId9" Type="http://schemas.openxmlformats.org/officeDocument/2006/relationships/image" Target="../media/image136.jpeg"/><Relationship Id="rId14" Type="http://schemas.openxmlformats.org/officeDocument/2006/relationships/image" Target="../media/image141.emf"/></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46.jpeg"/><Relationship Id="rId2" Type="http://schemas.openxmlformats.org/officeDocument/2006/relationships/notesSlide" Target="../notesSlides/notesSlide28.xml"/><Relationship Id="rId1" Type="http://schemas.openxmlformats.org/officeDocument/2006/relationships/slideLayout" Target="../slideLayouts/slideLayout5.xml"/><Relationship Id="rId5" Type="http://schemas.openxmlformats.org/officeDocument/2006/relationships/image" Target="../media/image148.emf"/><Relationship Id="rId4" Type="http://schemas.openxmlformats.org/officeDocument/2006/relationships/image" Target="../media/image147.emf"/></Relationships>
</file>

<file path=ppt/slides/_rels/slide33.xml.rels><?xml version="1.0" encoding="UTF-8" standalone="yes"?>
<Relationships xmlns="http://schemas.openxmlformats.org/package/2006/relationships"><Relationship Id="rId3" Type="http://schemas.openxmlformats.org/officeDocument/2006/relationships/image" Target="../media/image149.jpe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256465-0AE6-CC71-AD66-2C5A4047C272}"/>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B805C132-D01E-307C-B6B0-7519D35F7139}"/>
              </a:ext>
            </a:extLst>
          </p:cNvPr>
          <p:cNvSpPr txBox="1">
            <a:spLocks/>
          </p:cNvSpPr>
          <p:nvPr/>
        </p:nvSpPr>
        <p:spPr>
          <a:xfrm>
            <a:off x="1148016" y="3753983"/>
            <a:ext cx="5873447" cy="1500171"/>
          </a:xfrm>
          <a:prstGeom prst="rect">
            <a:avLst/>
          </a:prstGeom>
        </p:spPr>
        <p:txBody>
          <a:bodyPr>
            <a:norm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3380"/>
              </a:lnSpc>
              <a:spcBef>
                <a:spcPts val="2000"/>
              </a:spcBef>
            </a:pPr>
            <a:r>
              <a:rPr lang="en-US" sz="5400" dirty="0">
                <a:latin typeface="Noto Serif Light" panose="02020502060505020204" pitchFamily="18" charset="0"/>
                <a:ea typeface="Noto Serif Light" panose="02020502060505020204" pitchFamily="18" charset="0"/>
                <a:cs typeface="Noto Serif Light" panose="02020502060505020204" pitchFamily="18" charset="0"/>
              </a:rPr>
              <a:t>Discover More</a:t>
            </a:r>
          </a:p>
        </p:txBody>
      </p:sp>
      <p:pic>
        <p:nvPicPr>
          <p:cNvPr id="4" name="Picture 3">
            <a:extLst>
              <a:ext uri="{FF2B5EF4-FFF2-40B4-BE49-F238E27FC236}">
                <a16:creationId xmlns:a16="http://schemas.microsoft.com/office/drawing/2014/main" id="{84D73F55-D4A9-5CA0-9032-EF1EE5B21790}"/>
              </a:ext>
            </a:extLst>
          </p:cNvPr>
          <p:cNvPicPr>
            <a:picLocks noChangeAspect="1"/>
          </p:cNvPicPr>
          <p:nvPr/>
        </p:nvPicPr>
        <p:blipFill>
          <a:blip r:embed="rId2"/>
          <a:stretch>
            <a:fillRect/>
          </a:stretch>
        </p:blipFill>
        <p:spPr>
          <a:xfrm>
            <a:off x="1274419" y="2095500"/>
            <a:ext cx="2913133" cy="635923"/>
          </a:xfrm>
          <a:prstGeom prst="rect">
            <a:avLst/>
          </a:prstGeom>
        </p:spPr>
      </p:pic>
      <p:pic>
        <p:nvPicPr>
          <p:cNvPr id="12" name="Picture 11" descr="A person holding a blender with berries&#10;&#10;AI-generated content may be incorrect.">
            <a:extLst>
              <a:ext uri="{FF2B5EF4-FFF2-40B4-BE49-F238E27FC236}">
                <a16:creationId xmlns:a16="http://schemas.microsoft.com/office/drawing/2014/main" id="{39405186-D110-DACB-3345-BB89F68C3971}"/>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6704890" y="0"/>
            <a:ext cx="5487109" cy="6858000"/>
          </a:xfrm>
          <a:prstGeom prst="rect">
            <a:avLst/>
          </a:prstGeom>
        </p:spPr>
      </p:pic>
    </p:spTree>
    <p:extLst>
      <p:ext uri="{BB962C8B-B14F-4D97-AF65-F5344CB8AC3E}">
        <p14:creationId xmlns:p14="http://schemas.microsoft.com/office/powerpoint/2010/main" val="11400475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3AD44B7-8B05-CAF1-05FC-4080A23BD87F}"/>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a:off x="-1" y="0"/>
            <a:ext cx="12227661" cy="6858000"/>
          </a:xfrm>
          <a:prstGeom prst="rect">
            <a:avLst/>
          </a:prstGeom>
        </p:spPr>
      </p:pic>
      <p:sp>
        <p:nvSpPr>
          <p:cNvPr id="6" name="Rectangle 5">
            <a:extLst>
              <a:ext uri="{FF2B5EF4-FFF2-40B4-BE49-F238E27FC236}">
                <a16:creationId xmlns:a16="http://schemas.microsoft.com/office/drawing/2014/main" id="{26C2E173-055C-56EE-0AF4-05963821045E}"/>
              </a:ext>
            </a:extLst>
          </p:cNvPr>
          <p:cNvSpPr/>
          <p:nvPr/>
        </p:nvSpPr>
        <p:spPr>
          <a:xfrm>
            <a:off x="-17832" y="0"/>
            <a:ext cx="12245491" cy="6858000"/>
          </a:xfrm>
          <a:prstGeom prst="rect">
            <a:avLst/>
          </a:prstGeom>
          <a:solidFill>
            <a:srgbClr val="20301A">
              <a:alpha val="83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EB233E81-CA21-675D-2ACA-C32B8A8D2936}"/>
              </a:ext>
            </a:extLst>
          </p:cNvPr>
          <p:cNvSpPr txBox="1"/>
          <p:nvPr/>
        </p:nvSpPr>
        <p:spPr>
          <a:xfrm>
            <a:off x="5087551" y="1651075"/>
            <a:ext cx="2016899" cy="369332"/>
          </a:xfrm>
          <a:prstGeom prst="rect">
            <a:avLst/>
          </a:prstGeom>
          <a:noFill/>
        </p:spPr>
        <p:txBody>
          <a:bodyPr wrap="none" rtlCol="0">
            <a:spAutoFit/>
          </a:bodyPr>
          <a:lstStyle/>
          <a:p>
            <a:pPr algn="ctr"/>
            <a:r>
              <a:rPr lang="en-US" spc="300" dirty="0">
                <a:solidFill>
                  <a:srgbClr val="FFFFFF"/>
                </a:solidFill>
                <a:latin typeface="Noto Sans" panose="020B0502040504020204" pitchFamily="34" charset="0"/>
                <a:ea typeface="Noto Sans" panose="020B0502040504020204" pitchFamily="34" charset="0"/>
                <a:cs typeface="Noto Sans" panose="020B0502040504020204" pitchFamily="34" charset="0"/>
              </a:rPr>
              <a:t>WHO WE ARE</a:t>
            </a:r>
          </a:p>
        </p:txBody>
      </p:sp>
      <p:sp>
        <p:nvSpPr>
          <p:cNvPr id="8" name="Text Placeholder 2">
            <a:extLst>
              <a:ext uri="{FF2B5EF4-FFF2-40B4-BE49-F238E27FC236}">
                <a16:creationId xmlns:a16="http://schemas.microsoft.com/office/drawing/2014/main" id="{9AED6644-689B-2629-EF9F-80D6D4D4043A}"/>
              </a:ext>
            </a:extLst>
          </p:cNvPr>
          <p:cNvSpPr txBox="1">
            <a:spLocks/>
          </p:cNvSpPr>
          <p:nvPr/>
        </p:nvSpPr>
        <p:spPr>
          <a:xfrm>
            <a:off x="575094" y="2697394"/>
            <a:ext cx="11041811" cy="2706171"/>
          </a:xfrm>
          <a:prstGeom prst="rect">
            <a:avLst/>
          </a:prstGeom>
        </p:spPr>
        <p:txBody>
          <a:bodyPr>
            <a:norm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ts val="3880"/>
              </a:lnSpc>
              <a:spcBef>
                <a:spcPts val="2000"/>
              </a:spcBef>
            </a:pPr>
            <a:r>
              <a:rPr lang="en-US" sz="4400" b="1" dirty="0">
                <a:solidFill>
                  <a:srgbClr val="FFFFFF"/>
                </a:solidFill>
                <a:latin typeface="Noto Sans" panose="020B0502040504020204" pitchFamily="34" charset="0"/>
                <a:ea typeface="Noto Sans" panose="020B0502040504020204" pitchFamily="34" charset="0"/>
                <a:cs typeface="Noto Sans" panose="020B0502040504020204" pitchFamily="34" charset="0"/>
              </a:rPr>
              <a:t>A world-wide wellness company</a:t>
            </a:r>
          </a:p>
          <a:p>
            <a:pPr algn="ctr">
              <a:lnSpc>
                <a:spcPts val="3880"/>
              </a:lnSpc>
              <a:spcBef>
                <a:spcPts val="2000"/>
              </a:spcBef>
            </a:pPr>
            <a:r>
              <a:rPr lang="en-US" sz="4400" b="1" dirty="0">
                <a:solidFill>
                  <a:srgbClr val="FFFFFF"/>
                </a:solidFill>
                <a:latin typeface="Noto Sans" panose="020B0502040504020204" pitchFamily="34" charset="0"/>
                <a:ea typeface="Noto Sans" panose="020B0502040504020204" pitchFamily="34" charset="0"/>
                <a:cs typeface="Noto Sans" panose="020B0502040504020204" pitchFamily="34" charset="0"/>
              </a:rPr>
              <a:t>operating in 50+ countries</a:t>
            </a:r>
          </a:p>
          <a:p>
            <a:pPr algn="ctr">
              <a:lnSpc>
                <a:spcPts val="3880"/>
              </a:lnSpc>
              <a:spcBef>
                <a:spcPts val="2000"/>
              </a:spcBef>
            </a:pPr>
            <a:r>
              <a:rPr lang="en-US" sz="4400" b="1" dirty="0">
                <a:solidFill>
                  <a:srgbClr val="FFFFFF"/>
                </a:solidFill>
                <a:latin typeface="Noto Sans" panose="020B0502040504020204" pitchFamily="34" charset="0"/>
                <a:ea typeface="Noto Sans" panose="020B0502040504020204" pitchFamily="34" charset="0"/>
                <a:cs typeface="Noto Sans" panose="020B0502040504020204" pitchFamily="34" charset="0"/>
              </a:rPr>
              <a:t>in business since 1958</a:t>
            </a:r>
          </a:p>
        </p:txBody>
      </p:sp>
      <p:pic>
        <p:nvPicPr>
          <p:cNvPr id="9" name="Picture 8">
            <a:extLst>
              <a:ext uri="{FF2B5EF4-FFF2-40B4-BE49-F238E27FC236}">
                <a16:creationId xmlns:a16="http://schemas.microsoft.com/office/drawing/2014/main" id="{A099C1DA-164A-AD62-9EED-DF24FE08776A}"/>
              </a:ext>
            </a:extLst>
          </p:cNvPr>
          <p:cNvPicPr>
            <a:picLocks noChangeAspect="1"/>
          </p:cNvPicPr>
          <p:nvPr/>
        </p:nvPicPr>
        <p:blipFill>
          <a:blip r:embed="rId3"/>
          <a:stretch>
            <a:fillRect/>
          </a:stretch>
        </p:blipFill>
        <p:spPr>
          <a:xfrm>
            <a:off x="10017406" y="6159500"/>
            <a:ext cx="1618200" cy="353245"/>
          </a:xfrm>
          <a:prstGeom prst="rect">
            <a:avLst/>
          </a:prstGeom>
        </p:spPr>
      </p:pic>
    </p:spTree>
    <p:extLst>
      <p:ext uri="{BB962C8B-B14F-4D97-AF65-F5344CB8AC3E}">
        <p14:creationId xmlns:p14="http://schemas.microsoft.com/office/powerpoint/2010/main" val="35873840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ED1672E-10A8-6380-0271-65D6ED3F3099}"/>
              </a:ext>
            </a:extLst>
          </p:cNvPr>
          <p:cNvSpPr/>
          <p:nvPr/>
        </p:nvSpPr>
        <p:spPr>
          <a:xfrm>
            <a:off x="0" y="0"/>
            <a:ext cx="12192000" cy="6858000"/>
          </a:xfrm>
          <a:prstGeom prst="rect">
            <a:avLst/>
          </a:prstGeom>
          <a:solidFill>
            <a:srgbClr val="293D2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D04928DF-65CE-C025-743B-07714E52B703}"/>
              </a:ext>
            </a:extLst>
          </p:cNvPr>
          <p:cNvSpPr txBox="1"/>
          <p:nvPr/>
        </p:nvSpPr>
        <p:spPr>
          <a:xfrm>
            <a:off x="1545715" y="4344070"/>
            <a:ext cx="9100568" cy="369332"/>
          </a:xfrm>
          <a:prstGeom prst="rect">
            <a:avLst/>
          </a:prstGeom>
          <a:noFill/>
        </p:spPr>
        <p:txBody>
          <a:bodyPr wrap="none" rtlCol="0">
            <a:spAutoFit/>
          </a:bodyPr>
          <a:lstStyle/>
          <a:p>
            <a:pPr algn="ctr"/>
            <a:r>
              <a:rPr lang="en-US" dirty="0">
                <a:solidFill>
                  <a:srgbClr val="FFFFFF"/>
                </a:solidFill>
                <a:latin typeface="Noto Sans Light" panose="020B0502040504020204" pitchFamily="34" charset="0"/>
                <a:ea typeface="Noto Sans Light" panose="020B0502040504020204" pitchFamily="34" charset="0"/>
                <a:cs typeface="Noto Sans Light" panose="020B0502040504020204" pitchFamily="34" charset="0"/>
              </a:rPr>
              <a:t>Creating a movement to make our nations, communities, and families healthy again.</a:t>
            </a:r>
          </a:p>
        </p:txBody>
      </p:sp>
      <p:sp>
        <p:nvSpPr>
          <p:cNvPr id="9" name="TextBox 8">
            <a:extLst>
              <a:ext uri="{FF2B5EF4-FFF2-40B4-BE49-F238E27FC236}">
                <a16:creationId xmlns:a16="http://schemas.microsoft.com/office/drawing/2014/main" id="{C68297A4-2913-07F5-0C77-4F4A1A305746}"/>
              </a:ext>
            </a:extLst>
          </p:cNvPr>
          <p:cNvSpPr txBox="1"/>
          <p:nvPr/>
        </p:nvSpPr>
        <p:spPr>
          <a:xfrm>
            <a:off x="5029042" y="1651075"/>
            <a:ext cx="2133919" cy="369332"/>
          </a:xfrm>
          <a:prstGeom prst="rect">
            <a:avLst/>
          </a:prstGeom>
          <a:noFill/>
        </p:spPr>
        <p:txBody>
          <a:bodyPr wrap="none" rtlCol="0">
            <a:spAutoFit/>
          </a:bodyPr>
          <a:lstStyle/>
          <a:p>
            <a:pPr algn="ctr"/>
            <a:r>
              <a:rPr lang="en-US" spc="300" dirty="0">
                <a:solidFill>
                  <a:srgbClr val="FFFFFF"/>
                </a:solidFill>
                <a:latin typeface="Noto Sans" panose="020B0502040504020204" pitchFamily="34" charset="0"/>
                <a:ea typeface="Noto Sans" panose="020B0502040504020204" pitchFamily="34" charset="0"/>
                <a:cs typeface="Noto Sans" panose="020B0502040504020204" pitchFamily="34" charset="0"/>
              </a:rPr>
              <a:t>OUR MISSION</a:t>
            </a:r>
          </a:p>
        </p:txBody>
      </p:sp>
      <p:sp>
        <p:nvSpPr>
          <p:cNvPr id="10" name="Text Placeholder 2">
            <a:extLst>
              <a:ext uri="{FF2B5EF4-FFF2-40B4-BE49-F238E27FC236}">
                <a16:creationId xmlns:a16="http://schemas.microsoft.com/office/drawing/2014/main" id="{047E2E56-6DBB-88D0-7F48-074E5392A064}"/>
              </a:ext>
            </a:extLst>
          </p:cNvPr>
          <p:cNvSpPr txBox="1">
            <a:spLocks/>
          </p:cNvSpPr>
          <p:nvPr/>
        </p:nvSpPr>
        <p:spPr>
          <a:xfrm>
            <a:off x="575094" y="2697394"/>
            <a:ext cx="11041811" cy="1369799"/>
          </a:xfrm>
          <a:prstGeom prst="rect">
            <a:avLst/>
          </a:prstGeom>
        </p:spPr>
        <p:txBody>
          <a:bodyPr>
            <a:norm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ts val="3880"/>
              </a:lnSpc>
              <a:spcBef>
                <a:spcPts val="2000"/>
              </a:spcBef>
            </a:pPr>
            <a:r>
              <a:rPr lang="en-US" sz="4400" b="1" dirty="0">
                <a:solidFill>
                  <a:srgbClr val="FFFFFF"/>
                </a:solidFill>
                <a:latin typeface="Noto Sans" panose="020B0502040504020204" pitchFamily="34" charset="0"/>
                <a:ea typeface="Noto Sans" panose="020B0502040504020204" pitchFamily="34" charset="0"/>
                <a:cs typeface="Noto Sans" panose="020B0502040504020204" pitchFamily="34" charset="0"/>
              </a:rPr>
              <a:t>To give everyone the power to live</a:t>
            </a:r>
          </a:p>
          <a:p>
            <a:pPr algn="ctr">
              <a:lnSpc>
                <a:spcPts val="3880"/>
              </a:lnSpc>
              <a:spcBef>
                <a:spcPts val="2000"/>
              </a:spcBef>
            </a:pPr>
            <a:r>
              <a:rPr lang="en-US" sz="4400" b="1" dirty="0">
                <a:solidFill>
                  <a:srgbClr val="FFFFFF"/>
                </a:solidFill>
                <a:latin typeface="Noto Sans" panose="020B0502040504020204" pitchFamily="34" charset="0"/>
                <a:ea typeface="Noto Sans" panose="020B0502040504020204" pitchFamily="34" charset="0"/>
                <a:cs typeface="Noto Sans" panose="020B0502040504020204" pitchFamily="34" charset="0"/>
              </a:rPr>
              <a:t>Healthier and Happier Lives</a:t>
            </a:r>
          </a:p>
        </p:txBody>
      </p:sp>
      <p:pic>
        <p:nvPicPr>
          <p:cNvPr id="11" name="Picture 10">
            <a:extLst>
              <a:ext uri="{FF2B5EF4-FFF2-40B4-BE49-F238E27FC236}">
                <a16:creationId xmlns:a16="http://schemas.microsoft.com/office/drawing/2014/main" id="{0A11B459-AFBA-DA7B-8444-C587D6D83E08}"/>
              </a:ext>
            </a:extLst>
          </p:cNvPr>
          <p:cNvPicPr>
            <a:picLocks noChangeAspect="1"/>
          </p:cNvPicPr>
          <p:nvPr/>
        </p:nvPicPr>
        <p:blipFill>
          <a:blip r:embed="rId2"/>
          <a:stretch>
            <a:fillRect/>
          </a:stretch>
        </p:blipFill>
        <p:spPr>
          <a:xfrm>
            <a:off x="10017406" y="6159500"/>
            <a:ext cx="1618200" cy="353245"/>
          </a:xfrm>
          <a:prstGeom prst="rect">
            <a:avLst/>
          </a:prstGeom>
        </p:spPr>
      </p:pic>
    </p:spTree>
    <p:extLst>
      <p:ext uri="{BB962C8B-B14F-4D97-AF65-F5344CB8AC3E}">
        <p14:creationId xmlns:p14="http://schemas.microsoft.com/office/powerpoint/2010/main" val="8731215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7B6286C9-5037-1E38-2770-6A424C696137}"/>
            </a:ext>
          </a:extLst>
        </p:cNvPr>
        <p:cNvGrpSpPr/>
        <p:nvPr/>
      </p:nvGrpSpPr>
      <p:grpSpPr>
        <a:xfrm>
          <a:off x="0" y="0"/>
          <a:ext cx="0" cy="0"/>
          <a:chOff x="0" y="0"/>
          <a:chExt cx="0" cy="0"/>
        </a:xfrm>
      </p:grpSpPr>
      <p:pic>
        <p:nvPicPr>
          <p:cNvPr id="5" name="Picture 4" descr="A plant with leaves on a white surface&#10;&#10;AI-generated content may be incorrect.">
            <a:extLst>
              <a:ext uri="{FF2B5EF4-FFF2-40B4-BE49-F238E27FC236}">
                <a16:creationId xmlns:a16="http://schemas.microsoft.com/office/drawing/2014/main" id="{A98994B1-905F-08AD-031D-B12FE258A3C7}"/>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0" y="8563"/>
            <a:ext cx="12192000" cy="6849437"/>
          </a:xfrm>
          <a:prstGeom prst="rect">
            <a:avLst/>
          </a:prstGeom>
        </p:spPr>
      </p:pic>
      <p:pic>
        <p:nvPicPr>
          <p:cNvPr id="6" name="Picture 5">
            <a:extLst>
              <a:ext uri="{FF2B5EF4-FFF2-40B4-BE49-F238E27FC236}">
                <a16:creationId xmlns:a16="http://schemas.microsoft.com/office/drawing/2014/main" id="{6E7B5A0A-B0FA-DF74-DFB2-EC55842241BE}"/>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414263" y="3306808"/>
            <a:ext cx="2139259" cy="2661341"/>
          </a:xfrm>
          <a:prstGeom prst="rect">
            <a:avLst/>
          </a:prstGeom>
          <a:effectLst>
            <a:outerShdw blurRad="156091" dist="12857" sx="54000" sy="54000" algn="ctr" rotWithShape="0">
              <a:srgbClr val="000000">
                <a:alpha val="56000"/>
              </a:srgbClr>
            </a:outerShdw>
          </a:effectLst>
        </p:spPr>
      </p:pic>
      <p:pic>
        <p:nvPicPr>
          <p:cNvPr id="9" name="Picture 8" descr="A green box with white text&#10;&#10;Description automatically generated">
            <a:extLst>
              <a:ext uri="{FF2B5EF4-FFF2-40B4-BE49-F238E27FC236}">
                <a16:creationId xmlns:a16="http://schemas.microsoft.com/office/drawing/2014/main" id="{F199833D-370B-8666-5C36-B6F8BF8D847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447176" y="4086835"/>
            <a:ext cx="2275163" cy="2032338"/>
          </a:xfrm>
          <a:prstGeom prst="rect">
            <a:avLst/>
          </a:prstGeom>
          <a:effectLst>
            <a:outerShdw blurRad="713735" dir="14820000" sx="72105" sy="72105" algn="ctr" rotWithShape="0">
              <a:srgbClr val="000000">
                <a:alpha val="61000"/>
              </a:srgbClr>
            </a:outerShdw>
          </a:effectLst>
        </p:spPr>
      </p:pic>
      <p:pic>
        <p:nvPicPr>
          <p:cNvPr id="11" name="Picture 10" descr="A white bag with black text&#10;&#10;AI-generated content may be incorrect.">
            <a:extLst>
              <a:ext uri="{FF2B5EF4-FFF2-40B4-BE49-F238E27FC236}">
                <a16:creationId xmlns:a16="http://schemas.microsoft.com/office/drawing/2014/main" id="{22A0EF3F-51D4-A2DA-9E26-CF495A954DB2}"/>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795083" y="3589340"/>
            <a:ext cx="3018008" cy="2491933"/>
          </a:xfrm>
          <a:prstGeom prst="rect">
            <a:avLst/>
          </a:prstGeom>
          <a:effectLst>
            <a:outerShdw blurRad="277113" dist="90714" dir="3840000" sx="87547" sy="87547" algn="ctr" rotWithShape="0">
              <a:srgbClr val="000000">
                <a:alpha val="79000"/>
              </a:srgbClr>
            </a:outerShdw>
          </a:effectLst>
        </p:spPr>
      </p:pic>
      <p:pic>
        <p:nvPicPr>
          <p:cNvPr id="12" name="Picture 11" descr="A white bottle with green label&#10;&#10;Description automatically generated">
            <a:extLst>
              <a:ext uri="{FF2B5EF4-FFF2-40B4-BE49-F238E27FC236}">
                <a16:creationId xmlns:a16="http://schemas.microsoft.com/office/drawing/2014/main" id="{65A31DEB-225C-DADD-1C16-BE8ECA37FD93}"/>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9314179" y="3617506"/>
            <a:ext cx="1505055" cy="2293190"/>
          </a:xfrm>
          <a:prstGeom prst="rect">
            <a:avLst/>
          </a:prstGeom>
          <a:effectLst>
            <a:outerShdw blurRad="290214" dist="277002" dir="4140000" sx="73821" sy="73821" algn="ctr" rotWithShape="0">
              <a:srgbClr val="000000">
                <a:alpha val="21807"/>
              </a:srgbClr>
            </a:outerShdw>
          </a:effectLst>
        </p:spPr>
      </p:pic>
      <p:pic>
        <p:nvPicPr>
          <p:cNvPr id="13" name="Picture 12" descr="A white bottle with a label&#10;&#10;Description automatically generated">
            <a:extLst>
              <a:ext uri="{FF2B5EF4-FFF2-40B4-BE49-F238E27FC236}">
                <a16:creationId xmlns:a16="http://schemas.microsoft.com/office/drawing/2014/main" id="{B41F2344-8567-A175-44C9-B03BDBCA0441}"/>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9987946" y="3789281"/>
            <a:ext cx="1507104" cy="2296314"/>
          </a:xfrm>
          <a:prstGeom prst="rect">
            <a:avLst/>
          </a:prstGeom>
          <a:effectLst>
            <a:outerShdw blurRad="290214" dist="352631" dir="7892844" sx="73821" sy="73821" algn="ctr" rotWithShape="0">
              <a:srgbClr val="000000">
                <a:alpha val="21807"/>
              </a:srgbClr>
            </a:outerShdw>
          </a:effectLst>
        </p:spPr>
      </p:pic>
      <p:pic>
        <p:nvPicPr>
          <p:cNvPr id="14" name="Picture 13" descr="A bottle of soap with a white label&#10;&#10;AI-generated content may be incorrect.">
            <a:extLst>
              <a:ext uri="{FF2B5EF4-FFF2-40B4-BE49-F238E27FC236}">
                <a16:creationId xmlns:a16="http://schemas.microsoft.com/office/drawing/2014/main" id="{AAFBA03D-7CE9-9D2E-1B5C-F71EBAE9F098}"/>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8440350" y="3930613"/>
            <a:ext cx="1476535" cy="2210896"/>
          </a:xfrm>
          <a:prstGeom prst="rect">
            <a:avLst/>
          </a:prstGeom>
          <a:effectLst>
            <a:outerShdw blurRad="263344" dist="172859" dir="3360000" sx="66373" sy="66373" algn="ctr" rotWithShape="0">
              <a:srgbClr val="000000">
                <a:alpha val="43000"/>
              </a:srgbClr>
            </a:outerShdw>
          </a:effectLst>
        </p:spPr>
      </p:pic>
      <p:pic>
        <p:nvPicPr>
          <p:cNvPr id="16" name="Picture 15" descr="A white bottle of cleansing milk&#10;&#10;Description automatically generated">
            <a:extLst>
              <a:ext uri="{FF2B5EF4-FFF2-40B4-BE49-F238E27FC236}">
                <a16:creationId xmlns:a16="http://schemas.microsoft.com/office/drawing/2014/main" id="{B88DEC16-9823-A4E9-E8D9-446BE8D218B7}"/>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4793544" y="4184076"/>
            <a:ext cx="838577" cy="1738380"/>
          </a:xfrm>
          <a:prstGeom prst="rect">
            <a:avLst/>
          </a:prstGeom>
          <a:effectLst>
            <a:outerShdw blurRad="154955" dist="29056" dir="4560000" sx="82000" sy="82000" algn="ctr" rotWithShape="0">
              <a:srgbClr val="000000">
                <a:alpha val="48000"/>
              </a:srgbClr>
            </a:outerShdw>
          </a:effectLst>
        </p:spPr>
      </p:pic>
      <p:pic>
        <p:nvPicPr>
          <p:cNvPr id="17" name="Picture 16" descr="A white tube of cream&#10;&#10;Description automatically generated">
            <a:extLst>
              <a:ext uri="{FF2B5EF4-FFF2-40B4-BE49-F238E27FC236}">
                <a16:creationId xmlns:a16="http://schemas.microsoft.com/office/drawing/2014/main" id="{C73300E5-87F1-4C77-702B-7314183A18D6}"/>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799911" y="4137396"/>
            <a:ext cx="1030326" cy="1830753"/>
          </a:xfrm>
          <a:prstGeom prst="rect">
            <a:avLst/>
          </a:prstGeom>
          <a:effectLst>
            <a:outerShdw blurRad="154955" dist="29056" dir="4560000" sx="82000" sy="82000" algn="ctr" rotWithShape="0">
              <a:srgbClr val="000000">
                <a:alpha val="48000"/>
              </a:srgbClr>
            </a:outerShdw>
          </a:effectLst>
        </p:spPr>
      </p:pic>
      <p:pic>
        <p:nvPicPr>
          <p:cNvPr id="18" name="Picture 17" descr="A bottle of tonic with a white cap&#10;&#10;Description automatically generated">
            <a:extLst>
              <a:ext uri="{FF2B5EF4-FFF2-40B4-BE49-F238E27FC236}">
                <a16:creationId xmlns:a16="http://schemas.microsoft.com/office/drawing/2014/main" id="{69418A61-121F-54EA-A3E1-1D21B79EAE35}"/>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5149455" y="4300707"/>
            <a:ext cx="909440" cy="1615955"/>
          </a:xfrm>
          <a:prstGeom prst="rect">
            <a:avLst/>
          </a:prstGeom>
          <a:effectLst>
            <a:outerShdw blurRad="154955" dist="29056" dir="4560000" sx="82000" sy="82000" algn="ctr" rotWithShape="0">
              <a:srgbClr val="000000">
                <a:alpha val="48000"/>
              </a:srgbClr>
            </a:outerShdw>
          </a:effectLst>
        </p:spPr>
      </p:pic>
      <p:pic>
        <p:nvPicPr>
          <p:cNvPr id="19" name="Picture 18" descr="A white and silver label with text&#10;&#10;Description automatically generated">
            <a:extLst>
              <a:ext uri="{FF2B5EF4-FFF2-40B4-BE49-F238E27FC236}">
                <a16:creationId xmlns:a16="http://schemas.microsoft.com/office/drawing/2014/main" id="{7C4A0474-EBE1-A5C1-8E0D-A7D96CC69B54}"/>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6115807" y="5298221"/>
            <a:ext cx="1159326" cy="565795"/>
          </a:xfrm>
          <a:prstGeom prst="rect">
            <a:avLst/>
          </a:prstGeom>
          <a:effectLst>
            <a:outerShdw blurRad="154955" dist="29056" dir="4560000" sx="82000" sy="82000" algn="ctr" rotWithShape="0">
              <a:srgbClr val="000000">
                <a:alpha val="48000"/>
              </a:srgbClr>
            </a:outerShdw>
          </a:effectLst>
        </p:spPr>
      </p:pic>
      <p:pic>
        <p:nvPicPr>
          <p:cNvPr id="20" name="Picture 19" descr="A white bottle with silver label&#10;&#10;Description automatically generated">
            <a:extLst>
              <a:ext uri="{FF2B5EF4-FFF2-40B4-BE49-F238E27FC236}">
                <a16:creationId xmlns:a16="http://schemas.microsoft.com/office/drawing/2014/main" id="{4AC21ECF-331F-14A2-029B-C40481CA3672}"/>
              </a:ext>
            </a:extLst>
          </p:cNvPr>
          <p:cNvPicPr>
            <a:picLocks noChangeAspect="1"/>
          </p:cNvPicPr>
          <p:nvPr/>
        </p:nvPicPr>
        <p:blipFill rotWithShape="1">
          <a:blip r:embed="rId14" cstate="screen">
            <a:extLst>
              <a:ext uri="{28A0092B-C50C-407E-A947-70E740481C1C}">
                <a14:useLocalDpi xmlns:a14="http://schemas.microsoft.com/office/drawing/2010/main"/>
              </a:ext>
            </a:extLst>
          </a:blip>
          <a:srcRect/>
          <a:stretch/>
        </p:blipFill>
        <p:spPr>
          <a:xfrm>
            <a:off x="5714841" y="4593780"/>
            <a:ext cx="547175" cy="1355421"/>
          </a:xfrm>
          <a:prstGeom prst="rect">
            <a:avLst/>
          </a:prstGeom>
          <a:effectLst>
            <a:outerShdw blurRad="154955" dist="29056" dir="4560000" sx="82000" sy="82000" algn="ctr" rotWithShape="0">
              <a:srgbClr val="000000">
                <a:alpha val="48000"/>
              </a:srgbClr>
            </a:outerShdw>
          </a:effectLst>
        </p:spPr>
      </p:pic>
      <p:pic>
        <p:nvPicPr>
          <p:cNvPr id="29" name="Picture 28" descr="A white box with orange and pink text&#10;&#10;AI-generated content may be incorrect.">
            <a:extLst>
              <a:ext uri="{FF2B5EF4-FFF2-40B4-BE49-F238E27FC236}">
                <a16:creationId xmlns:a16="http://schemas.microsoft.com/office/drawing/2014/main" id="{1ABCD63E-0598-589A-1709-88BEF0B0CED7}"/>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578231" y="4498671"/>
            <a:ext cx="1622548" cy="1469478"/>
          </a:xfrm>
          <a:prstGeom prst="rect">
            <a:avLst/>
          </a:prstGeom>
          <a:effectLst>
            <a:outerShdw blurRad="501556" dist="121265" dir="840000" sx="74530" sy="74530" algn="ctr" rotWithShape="0">
              <a:srgbClr val="000000">
                <a:alpha val="38637"/>
              </a:srgbClr>
            </a:outerShdw>
          </a:effectLst>
        </p:spPr>
      </p:pic>
      <p:pic>
        <p:nvPicPr>
          <p:cNvPr id="30" name="Picture 29" descr="A black and white logo&#10;&#10;AI-generated content may be incorrect.">
            <a:extLst>
              <a:ext uri="{FF2B5EF4-FFF2-40B4-BE49-F238E27FC236}">
                <a16:creationId xmlns:a16="http://schemas.microsoft.com/office/drawing/2014/main" id="{D3738EFA-49B2-01F8-C135-67617D2F6EDA}"/>
              </a:ext>
            </a:extLst>
          </p:cNvPr>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a:off x="6634673" y="4285730"/>
            <a:ext cx="348637" cy="387375"/>
          </a:xfrm>
          <a:prstGeom prst="rect">
            <a:avLst/>
          </a:prstGeom>
        </p:spPr>
      </p:pic>
      <p:sp>
        <p:nvSpPr>
          <p:cNvPr id="31" name="Text Placeholder 2">
            <a:extLst>
              <a:ext uri="{FF2B5EF4-FFF2-40B4-BE49-F238E27FC236}">
                <a16:creationId xmlns:a16="http://schemas.microsoft.com/office/drawing/2014/main" id="{1104889C-7392-F9DD-DA81-51F333A28C48}"/>
              </a:ext>
            </a:extLst>
          </p:cNvPr>
          <p:cNvSpPr txBox="1">
            <a:spLocks/>
          </p:cNvSpPr>
          <p:nvPr/>
        </p:nvSpPr>
        <p:spPr>
          <a:xfrm>
            <a:off x="917727" y="2657387"/>
            <a:ext cx="8767662" cy="573880"/>
          </a:xfrm>
          <a:prstGeom prst="rect">
            <a:avLst/>
          </a:prstGeom>
        </p:spPr>
        <p:txBody>
          <a:bodyPr>
            <a:norm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3380"/>
              </a:lnSpc>
              <a:spcBef>
                <a:spcPts val="2000"/>
              </a:spcBef>
            </a:pPr>
            <a:r>
              <a:rPr lang="en-US" sz="1600" dirty="0">
                <a:latin typeface="Noto Sans" panose="020B0502040504020204" pitchFamily="34" charset="0"/>
                <a:ea typeface="Noto Sans" panose="020B0502040504020204" pitchFamily="34" charset="0"/>
                <a:cs typeface="Noto Sans" panose="020B0502040504020204" pitchFamily="34" charset="0"/>
              </a:rPr>
              <a:t>Feel better, Look better, Live better – with products based in nature, backed by science.</a:t>
            </a:r>
          </a:p>
        </p:txBody>
      </p:sp>
      <p:pic>
        <p:nvPicPr>
          <p:cNvPr id="28" name="Google Shape;87;p1" descr="A green and black logo">
            <a:extLst>
              <a:ext uri="{FF2B5EF4-FFF2-40B4-BE49-F238E27FC236}">
                <a16:creationId xmlns:a16="http://schemas.microsoft.com/office/drawing/2014/main" id="{06E4F22F-6C84-5569-8C20-DF23C470B0FC}"/>
              </a:ext>
            </a:extLst>
          </p:cNvPr>
          <p:cNvPicPr preferRelativeResize="0"/>
          <p:nvPr/>
        </p:nvPicPr>
        <p:blipFill rotWithShape="1">
          <a:blip r:embed="rId17" cstate="screen">
            <a:alphaModFix/>
            <a:extLst>
              <a:ext uri="{28A0092B-C50C-407E-A947-70E740481C1C}">
                <a14:useLocalDpi xmlns:a14="http://schemas.microsoft.com/office/drawing/2010/main"/>
              </a:ext>
            </a:extLst>
          </a:blip>
          <a:srcRect/>
          <a:stretch/>
        </p:blipFill>
        <p:spPr>
          <a:xfrm>
            <a:off x="10017278" y="6164573"/>
            <a:ext cx="1610887" cy="353245"/>
          </a:xfrm>
          <a:prstGeom prst="rect">
            <a:avLst/>
          </a:prstGeom>
          <a:noFill/>
          <a:ln>
            <a:noFill/>
          </a:ln>
        </p:spPr>
      </p:pic>
      <p:sp>
        <p:nvSpPr>
          <p:cNvPr id="33" name="Text Placeholder 2">
            <a:extLst>
              <a:ext uri="{FF2B5EF4-FFF2-40B4-BE49-F238E27FC236}">
                <a16:creationId xmlns:a16="http://schemas.microsoft.com/office/drawing/2014/main" id="{8EC0B3AA-383F-AB28-8846-B2DB51651B48}"/>
              </a:ext>
            </a:extLst>
          </p:cNvPr>
          <p:cNvSpPr txBox="1">
            <a:spLocks/>
          </p:cNvSpPr>
          <p:nvPr/>
        </p:nvSpPr>
        <p:spPr>
          <a:xfrm>
            <a:off x="917727" y="1290183"/>
            <a:ext cx="6065583" cy="1348255"/>
          </a:xfrm>
          <a:prstGeom prst="rect">
            <a:avLst/>
          </a:prstGeom>
        </p:spPr>
        <p:txBody>
          <a:bodyPr>
            <a:norm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3380"/>
              </a:lnSpc>
              <a:spcBef>
                <a:spcPts val="2000"/>
              </a:spcBef>
            </a:pPr>
            <a:r>
              <a:rPr lang="en-US" sz="4400" dirty="0">
                <a:latin typeface="Noto Serif Light" panose="02020502060505020204" pitchFamily="18" charset="0"/>
                <a:ea typeface="Noto Serif Light" panose="02020502060505020204" pitchFamily="18" charset="0"/>
                <a:cs typeface="Noto Serif Light" panose="02020502060505020204" pitchFamily="18" charset="0"/>
              </a:rPr>
              <a:t>Complete Wellness,</a:t>
            </a:r>
          </a:p>
          <a:p>
            <a:pPr>
              <a:lnSpc>
                <a:spcPts val="3380"/>
              </a:lnSpc>
              <a:spcBef>
                <a:spcPts val="2000"/>
              </a:spcBef>
            </a:pPr>
            <a:r>
              <a:rPr lang="en-US" sz="4400" dirty="0">
                <a:latin typeface="Noto Serif Light" panose="02020502060505020204" pitchFamily="18" charset="0"/>
                <a:ea typeface="Noto Serif Light" panose="02020502060505020204" pitchFamily="18" charset="0"/>
                <a:cs typeface="Noto Serif Light" panose="02020502060505020204" pitchFamily="18" charset="0"/>
              </a:rPr>
              <a:t>Backed by Science</a:t>
            </a:r>
          </a:p>
        </p:txBody>
      </p:sp>
      <p:pic>
        <p:nvPicPr>
          <p:cNvPr id="3" name="Picture 2" descr="A white bottle with a label&#10;&#10;AI-generated content may be incorrect.">
            <a:extLst>
              <a:ext uri="{FF2B5EF4-FFF2-40B4-BE49-F238E27FC236}">
                <a16:creationId xmlns:a16="http://schemas.microsoft.com/office/drawing/2014/main" id="{93516CAD-1443-E2DC-997F-19587972DC3F}"/>
              </a:ext>
            </a:extLst>
          </p:cNvPr>
          <p:cNvPicPr>
            <a:picLocks noChangeAspect="1"/>
          </p:cNvPicPr>
          <p:nvPr/>
        </p:nvPicPr>
        <p:blipFill>
          <a:blip r:embed="rId18" cstate="print">
            <a:extLst>
              <a:ext uri="{28A0092B-C50C-407E-A947-70E740481C1C}">
                <a14:useLocalDpi xmlns:a14="http://schemas.microsoft.com/office/drawing/2010/main"/>
              </a:ext>
            </a:extLst>
          </a:blip>
          <a:stretch>
            <a:fillRect/>
          </a:stretch>
        </p:blipFill>
        <p:spPr>
          <a:xfrm>
            <a:off x="2200779" y="4779810"/>
            <a:ext cx="1074273" cy="1263851"/>
          </a:xfrm>
          <a:prstGeom prst="rect">
            <a:avLst/>
          </a:prstGeom>
          <a:effectLst>
            <a:outerShdw blurRad="393700" dist="101600" dir="14520000" sx="83000" sy="83000" algn="ctr" rotWithShape="0">
              <a:srgbClr val="000000">
                <a:alpha val="41000"/>
              </a:srgbClr>
            </a:outerShdw>
          </a:effectLst>
        </p:spPr>
      </p:pic>
      <p:pic>
        <p:nvPicPr>
          <p:cNvPr id="7" name="Picture 6" descr="A white tube with orange text&#10;&#10;AI-generated content may be incorrect.">
            <a:extLst>
              <a:ext uri="{FF2B5EF4-FFF2-40B4-BE49-F238E27FC236}">
                <a16:creationId xmlns:a16="http://schemas.microsoft.com/office/drawing/2014/main" id="{52A4AE8D-FF5E-082A-BE6E-8F075DBD0508}"/>
              </a:ext>
            </a:extLst>
          </p:cNvPr>
          <p:cNvPicPr>
            <a:picLocks noChangeAspect="1"/>
          </p:cNvPicPr>
          <p:nvPr/>
        </p:nvPicPr>
        <p:blipFill>
          <a:blip r:embed="rId19" cstate="print">
            <a:extLst>
              <a:ext uri="{28A0092B-C50C-407E-A947-70E740481C1C}">
                <a14:useLocalDpi xmlns:a14="http://schemas.microsoft.com/office/drawing/2010/main"/>
              </a:ext>
            </a:extLst>
          </a:blip>
          <a:stretch>
            <a:fillRect/>
          </a:stretch>
        </p:blipFill>
        <p:spPr>
          <a:xfrm>
            <a:off x="4625610" y="4745622"/>
            <a:ext cx="472835" cy="1105197"/>
          </a:xfrm>
          <a:prstGeom prst="rect">
            <a:avLst/>
          </a:prstGeom>
          <a:effectLst>
            <a:outerShdw blurRad="152400" dist="25400" dir="4560000" sx="82000" sy="82000" algn="ctr" rotWithShape="0">
              <a:srgbClr val="000000">
                <a:alpha val="48000"/>
              </a:srgbClr>
            </a:outerShdw>
          </a:effectLst>
        </p:spPr>
      </p:pic>
    </p:spTree>
    <p:extLst>
      <p:ext uri="{BB962C8B-B14F-4D97-AF65-F5344CB8AC3E}">
        <p14:creationId xmlns:p14="http://schemas.microsoft.com/office/powerpoint/2010/main" val="22093653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FCEEE8-7BF1-38CF-30CE-C4A8BEB717B1}"/>
            </a:ext>
          </a:extLst>
        </p:cNvPr>
        <p:cNvGrpSpPr/>
        <p:nvPr/>
      </p:nvGrpSpPr>
      <p:grpSpPr>
        <a:xfrm>
          <a:off x="0" y="0"/>
          <a:ext cx="0" cy="0"/>
          <a:chOff x="0" y="0"/>
          <a:chExt cx="0" cy="0"/>
        </a:xfrm>
      </p:grpSpPr>
      <p:pic>
        <p:nvPicPr>
          <p:cNvPr id="13" name="Picture 12" descr="A close up of leaves&#10;&#10;AI-generated content may be incorrect.">
            <a:extLst>
              <a:ext uri="{FF2B5EF4-FFF2-40B4-BE49-F238E27FC236}">
                <a16:creationId xmlns:a16="http://schemas.microsoft.com/office/drawing/2014/main" id="{1B3C18A1-A69C-7CD0-3529-EC88D5125D42}"/>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7570590" y="0"/>
            <a:ext cx="4621410" cy="5218043"/>
          </a:xfrm>
          <a:prstGeom prst="rect">
            <a:avLst/>
          </a:prstGeom>
        </p:spPr>
      </p:pic>
      <p:pic>
        <p:nvPicPr>
          <p:cNvPr id="15" name="Picture 14" descr="A close up of a leaf&#10;&#10;AI-generated content may be incorrect.">
            <a:extLst>
              <a:ext uri="{FF2B5EF4-FFF2-40B4-BE49-F238E27FC236}">
                <a16:creationId xmlns:a16="http://schemas.microsoft.com/office/drawing/2014/main" id="{A0788401-0794-870F-3876-AB371BCB124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3736660"/>
            <a:ext cx="3269974" cy="3121339"/>
          </a:xfrm>
          <a:prstGeom prst="rect">
            <a:avLst/>
          </a:prstGeom>
        </p:spPr>
      </p:pic>
      <p:sp>
        <p:nvSpPr>
          <p:cNvPr id="16" name="TextBox 15">
            <a:extLst>
              <a:ext uri="{FF2B5EF4-FFF2-40B4-BE49-F238E27FC236}">
                <a16:creationId xmlns:a16="http://schemas.microsoft.com/office/drawing/2014/main" id="{60F3520F-BC23-109D-962C-EA7C02F8F28D}"/>
              </a:ext>
            </a:extLst>
          </p:cNvPr>
          <p:cNvSpPr txBox="1"/>
          <p:nvPr/>
        </p:nvSpPr>
        <p:spPr>
          <a:xfrm>
            <a:off x="3288038" y="2917338"/>
            <a:ext cx="1977957" cy="542649"/>
          </a:xfrm>
          <a:prstGeom prst="rect">
            <a:avLst/>
          </a:prstGeom>
          <a:noFill/>
        </p:spPr>
        <p:txBody>
          <a:bodyPr wrap="square" rtlCol="0">
            <a:spAutoFit/>
          </a:bodyPr>
          <a:lstStyle/>
          <a:p>
            <a:pPr>
              <a:lnSpc>
                <a:spcPts val="1820"/>
              </a:lnSpc>
            </a:pPr>
            <a:r>
              <a:rPr lang="en-US" sz="1300" dirty="0">
                <a:solidFill>
                  <a:srgbClr val="000000"/>
                </a:solidFill>
                <a:latin typeface="Noto Sans" panose="020B0502040504020204" pitchFamily="34" charset="0"/>
                <a:ea typeface="Noto Sans" panose="020B0502040504020204" pitchFamily="34" charset="0"/>
                <a:cs typeface="Noto Sans" panose="020B0502040504020204" pitchFamily="34" charset="0"/>
              </a:rPr>
              <a:t>Created by Doctors and Scientists</a:t>
            </a:r>
          </a:p>
        </p:txBody>
      </p:sp>
      <p:sp>
        <p:nvSpPr>
          <p:cNvPr id="17" name="TextBox 16">
            <a:extLst>
              <a:ext uri="{FF2B5EF4-FFF2-40B4-BE49-F238E27FC236}">
                <a16:creationId xmlns:a16="http://schemas.microsoft.com/office/drawing/2014/main" id="{309CABF3-73D1-3B5B-FD02-4BBD131C8C77}"/>
              </a:ext>
            </a:extLst>
          </p:cNvPr>
          <p:cNvSpPr txBox="1"/>
          <p:nvPr/>
        </p:nvSpPr>
        <p:spPr>
          <a:xfrm>
            <a:off x="3288038" y="3874889"/>
            <a:ext cx="1977957" cy="542649"/>
          </a:xfrm>
          <a:prstGeom prst="rect">
            <a:avLst/>
          </a:prstGeom>
          <a:noFill/>
        </p:spPr>
        <p:txBody>
          <a:bodyPr wrap="square" rtlCol="0">
            <a:spAutoFit/>
          </a:bodyPr>
          <a:lstStyle/>
          <a:p>
            <a:pPr>
              <a:lnSpc>
                <a:spcPts val="1820"/>
              </a:lnSpc>
            </a:pPr>
            <a:r>
              <a:rPr lang="en-US" sz="1300" dirty="0">
                <a:solidFill>
                  <a:srgbClr val="000000"/>
                </a:solidFill>
                <a:latin typeface="Noto Sans" panose="020B0502040504020204" pitchFamily="34" charset="0"/>
                <a:ea typeface="Noto Sans" panose="020B0502040504020204" pitchFamily="34" charset="0"/>
                <a:cs typeface="Noto Sans" panose="020B0502040504020204" pitchFamily="34" charset="0"/>
              </a:rPr>
              <a:t>Whole Food Based Cellular Nutrition</a:t>
            </a:r>
          </a:p>
        </p:txBody>
      </p:sp>
      <p:sp>
        <p:nvSpPr>
          <p:cNvPr id="18" name="TextBox 17">
            <a:extLst>
              <a:ext uri="{FF2B5EF4-FFF2-40B4-BE49-F238E27FC236}">
                <a16:creationId xmlns:a16="http://schemas.microsoft.com/office/drawing/2014/main" id="{962DA595-23D9-C391-A8A6-55571BAE282E}"/>
              </a:ext>
            </a:extLst>
          </p:cNvPr>
          <p:cNvSpPr txBox="1"/>
          <p:nvPr/>
        </p:nvSpPr>
        <p:spPr>
          <a:xfrm>
            <a:off x="3286249" y="4823464"/>
            <a:ext cx="1614929" cy="542649"/>
          </a:xfrm>
          <a:prstGeom prst="rect">
            <a:avLst/>
          </a:prstGeom>
          <a:noFill/>
        </p:spPr>
        <p:txBody>
          <a:bodyPr wrap="square" rtlCol="0">
            <a:spAutoFit/>
          </a:bodyPr>
          <a:lstStyle/>
          <a:p>
            <a:pPr>
              <a:lnSpc>
                <a:spcPts val="1820"/>
              </a:lnSpc>
            </a:pPr>
            <a:r>
              <a:rPr lang="en-US" sz="1300" dirty="0">
                <a:solidFill>
                  <a:srgbClr val="000000"/>
                </a:solidFill>
                <a:latin typeface="Noto Sans" panose="020B0502040504020204" pitchFamily="34" charset="0"/>
                <a:ea typeface="Noto Sans" panose="020B0502040504020204" pitchFamily="34" charset="0"/>
                <a:cs typeface="Noto Sans" panose="020B0502040504020204" pitchFamily="34" charset="0"/>
              </a:rPr>
              <a:t>GMO Free and Full Traceability</a:t>
            </a:r>
          </a:p>
        </p:txBody>
      </p:sp>
      <p:sp>
        <p:nvSpPr>
          <p:cNvPr id="19" name="TextBox 18">
            <a:extLst>
              <a:ext uri="{FF2B5EF4-FFF2-40B4-BE49-F238E27FC236}">
                <a16:creationId xmlns:a16="http://schemas.microsoft.com/office/drawing/2014/main" id="{33908DB4-D9C5-BDDC-0216-AD75F61DF3C8}"/>
              </a:ext>
            </a:extLst>
          </p:cNvPr>
          <p:cNvSpPr txBox="1"/>
          <p:nvPr/>
        </p:nvSpPr>
        <p:spPr>
          <a:xfrm>
            <a:off x="6510933" y="3874155"/>
            <a:ext cx="2147235" cy="542649"/>
          </a:xfrm>
          <a:prstGeom prst="rect">
            <a:avLst/>
          </a:prstGeom>
          <a:noFill/>
        </p:spPr>
        <p:txBody>
          <a:bodyPr wrap="square" rtlCol="0">
            <a:spAutoFit/>
          </a:bodyPr>
          <a:lstStyle/>
          <a:p>
            <a:pPr>
              <a:lnSpc>
                <a:spcPts val="1820"/>
              </a:lnSpc>
            </a:pPr>
            <a:r>
              <a:rPr lang="en-US" sz="1300" dirty="0">
                <a:solidFill>
                  <a:srgbClr val="000000"/>
                </a:solidFill>
                <a:latin typeface="Noto Sans" panose="020B0502040504020204" pitchFamily="34" charset="0"/>
                <a:ea typeface="Noto Sans" panose="020B0502040504020204" pitchFamily="34" charset="0"/>
                <a:cs typeface="Noto Sans" panose="020B0502040504020204" pitchFamily="34" charset="0"/>
              </a:rPr>
              <a:t>Clinically Proven Human Clinical Studies</a:t>
            </a:r>
          </a:p>
        </p:txBody>
      </p:sp>
      <p:sp>
        <p:nvSpPr>
          <p:cNvPr id="20" name="TextBox 19">
            <a:extLst>
              <a:ext uri="{FF2B5EF4-FFF2-40B4-BE49-F238E27FC236}">
                <a16:creationId xmlns:a16="http://schemas.microsoft.com/office/drawing/2014/main" id="{85BB05B2-4937-698E-118A-A67B4386D9CC}"/>
              </a:ext>
            </a:extLst>
          </p:cNvPr>
          <p:cNvSpPr txBox="1"/>
          <p:nvPr/>
        </p:nvSpPr>
        <p:spPr>
          <a:xfrm>
            <a:off x="6510933" y="2917338"/>
            <a:ext cx="2335756" cy="542649"/>
          </a:xfrm>
          <a:prstGeom prst="rect">
            <a:avLst/>
          </a:prstGeom>
          <a:noFill/>
        </p:spPr>
        <p:txBody>
          <a:bodyPr wrap="square" rtlCol="0">
            <a:spAutoFit/>
          </a:bodyPr>
          <a:lstStyle/>
          <a:p>
            <a:pPr>
              <a:lnSpc>
                <a:spcPts val="1820"/>
              </a:lnSpc>
            </a:pPr>
            <a:r>
              <a:rPr lang="en-US" sz="1300" dirty="0">
                <a:solidFill>
                  <a:srgbClr val="000000"/>
                </a:solidFill>
                <a:latin typeface="Noto Sans" panose="020B0502040504020204" pitchFamily="34" charset="0"/>
                <a:ea typeface="Noto Sans" panose="020B0502040504020204" pitchFamily="34" charset="0"/>
                <a:cs typeface="Noto Sans" panose="020B0502040504020204" pitchFamily="34" charset="0"/>
              </a:rPr>
              <a:t>Pharmaceutical License for Manufacturing</a:t>
            </a:r>
          </a:p>
        </p:txBody>
      </p:sp>
      <p:sp>
        <p:nvSpPr>
          <p:cNvPr id="27" name="TextBox 26">
            <a:extLst>
              <a:ext uri="{FF2B5EF4-FFF2-40B4-BE49-F238E27FC236}">
                <a16:creationId xmlns:a16="http://schemas.microsoft.com/office/drawing/2014/main" id="{BFEB3916-5011-B256-7BEE-28CDF7028F47}"/>
              </a:ext>
            </a:extLst>
          </p:cNvPr>
          <p:cNvSpPr txBox="1"/>
          <p:nvPr/>
        </p:nvSpPr>
        <p:spPr>
          <a:xfrm>
            <a:off x="6512416" y="4853988"/>
            <a:ext cx="1440074" cy="542649"/>
          </a:xfrm>
          <a:prstGeom prst="rect">
            <a:avLst/>
          </a:prstGeom>
          <a:noFill/>
        </p:spPr>
        <p:txBody>
          <a:bodyPr wrap="square" rtlCol="0">
            <a:spAutoFit/>
          </a:bodyPr>
          <a:lstStyle/>
          <a:p>
            <a:pPr>
              <a:lnSpc>
                <a:spcPts val="1820"/>
              </a:lnSpc>
            </a:pPr>
            <a:r>
              <a:rPr lang="en-US" sz="1300" dirty="0">
                <a:solidFill>
                  <a:srgbClr val="000000"/>
                </a:solidFill>
                <a:latin typeface="Noto Sans" panose="020B0502040504020204" pitchFamily="34" charset="0"/>
                <a:ea typeface="Noto Sans" panose="020B0502040504020204" pitchFamily="34" charset="0"/>
                <a:cs typeface="Noto Sans" panose="020B0502040504020204" pitchFamily="34" charset="0"/>
              </a:rPr>
              <a:t>Published Clinical Studies</a:t>
            </a:r>
          </a:p>
        </p:txBody>
      </p:sp>
      <p:pic>
        <p:nvPicPr>
          <p:cNvPr id="29" name="Picture 28">
            <a:extLst>
              <a:ext uri="{FF2B5EF4-FFF2-40B4-BE49-F238E27FC236}">
                <a16:creationId xmlns:a16="http://schemas.microsoft.com/office/drawing/2014/main" id="{15727FF4-95C7-910F-5109-AB0C95CDDF20}"/>
              </a:ext>
            </a:extLst>
          </p:cNvPr>
          <p:cNvPicPr>
            <a:picLocks noChangeAspect="1"/>
          </p:cNvPicPr>
          <p:nvPr/>
        </p:nvPicPr>
        <p:blipFill>
          <a:blip r:embed="rId5"/>
          <a:stretch>
            <a:fillRect/>
          </a:stretch>
        </p:blipFill>
        <p:spPr>
          <a:xfrm>
            <a:off x="2715682" y="2936331"/>
            <a:ext cx="514463" cy="532837"/>
          </a:xfrm>
          <a:prstGeom prst="rect">
            <a:avLst/>
          </a:prstGeom>
        </p:spPr>
      </p:pic>
      <p:pic>
        <p:nvPicPr>
          <p:cNvPr id="30" name="Picture 29">
            <a:extLst>
              <a:ext uri="{FF2B5EF4-FFF2-40B4-BE49-F238E27FC236}">
                <a16:creationId xmlns:a16="http://schemas.microsoft.com/office/drawing/2014/main" id="{F6F98B9B-2297-274C-9824-591CF271F475}"/>
              </a:ext>
            </a:extLst>
          </p:cNvPr>
          <p:cNvPicPr>
            <a:picLocks noChangeAspect="1"/>
          </p:cNvPicPr>
          <p:nvPr/>
        </p:nvPicPr>
        <p:blipFill>
          <a:blip r:embed="rId6"/>
          <a:stretch>
            <a:fillRect/>
          </a:stretch>
        </p:blipFill>
        <p:spPr>
          <a:xfrm>
            <a:off x="2702494" y="3880141"/>
            <a:ext cx="517712" cy="536202"/>
          </a:xfrm>
          <a:prstGeom prst="rect">
            <a:avLst/>
          </a:prstGeom>
        </p:spPr>
      </p:pic>
      <p:pic>
        <p:nvPicPr>
          <p:cNvPr id="32" name="Picture 31">
            <a:extLst>
              <a:ext uri="{FF2B5EF4-FFF2-40B4-BE49-F238E27FC236}">
                <a16:creationId xmlns:a16="http://schemas.microsoft.com/office/drawing/2014/main" id="{5DDBECC8-2CE7-C983-2BE9-E773307A3593}"/>
              </a:ext>
            </a:extLst>
          </p:cNvPr>
          <p:cNvPicPr>
            <a:picLocks noChangeAspect="1"/>
          </p:cNvPicPr>
          <p:nvPr/>
        </p:nvPicPr>
        <p:blipFill>
          <a:blip r:embed="rId7"/>
          <a:stretch>
            <a:fillRect/>
          </a:stretch>
        </p:blipFill>
        <p:spPr>
          <a:xfrm>
            <a:off x="2816128" y="4816996"/>
            <a:ext cx="362800" cy="544200"/>
          </a:xfrm>
          <a:prstGeom prst="rect">
            <a:avLst/>
          </a:prstGeom>
        </p:spPr>
      </p:pic>
      <p:pic>
        <p:nvPicPr>
          <p:cNvPr id="33" name="Picture 32">
            <a:extLst>
              <a:ext uri="{FF2B5EF4-FFF2-40B4-BE49-F238E27FC236}">
                <a16:creationId xmlns:a16="http://schemas.microsoft.com/office/drawing/2014/main" id="{0D618B52-6AC4-E74A-7EB8-5E70585A4F3A}"/>
              </a:ext>
            </a:extLst>
          </p:cNvPr>
          <p:cNvPicPr>
            <a:picLocks noChangeAspect="1"/>
          </p:cNvPicPr>
          <p:nvPr/>
        </p:nvPicPr>
        <p:blipFill>
          <a:blip r:embed="rId8"/>
          <a:stretch>
            <a:fillRect/>
          </a:stretch>
        </p:blipFill>
        <p:spPr>
          <a:xfrm>
            <a:off x="5923336" y="3897695"/>
            <a:ext cx="505460" cy="487407"/>
          </a:xfrm>
          <a:prstGeom prst="rect">
            <a:avLst/>
          </a:prstGeom>
        </p:spPr>
      </p:pic>
      <p:pic>
        <p:nvPicPr>
          <p:cNvPr id="34" name="Picture 33">
            <a:extLst>
              <a:ext uri="{FF2B5EF4-FFF2-40B4-BE49-F238E27FC236}">
                <a16:creationId xmlns:a16="http://schemas.microsoft.com/office/drawing/2014/main" id="{E21A4962-9CDD-1AA4-95DD-80293F9FCA08}"/>
              </a:ext>
            </a:extLst>
          </p:cNvPr>
          <p:cNvPicPr>
            <a:picLocks noChangeAspect="1"/>
          </p:cNvPicPr>
          <p:nvPr/>
        </p:nvPicPr>
        <p:blipFill>
          <a:blip r:embed="rId9"/>
          <a:stretch>
            <a:fillRect/>
          </a:stretch>
        </p:blipFill>
        <p:spPr>
          <a:xfrm>
            <a:off x="5939603" y="2908044"/>
            <a:ext cx="459888" cy="530640"/>
          </a:xfrm>
          <a:prstGeom prst="rect">
            <a:avLst/>
          </a:prstGeom>
        </p:spPr>
      </p:pic>
      <p:pic>
        <p:nvPicPr>
          <p:cNvPr id="37" name="Picture 36" descr="A group of magazines on a black background&#10;&#10;AI-generated content may be incorrect.">
            <a:extLst>
              <a:ext uri="{FF2B5EF4-FFF2-40B4-BE49-F238E27FC236}">
                <a16:creationId xmlns:a16="http://schemas.microsoft.com/office/drawing/2014/main" id="{43DBB1C7-755C-F7F8-074C-510D09FF4FC0}"/>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rot="385119">
            <a:off x="7995451" y="4442492"/>
            <a:ext cx="1666588" cy="1245023"/>
          </a:xfrm>
          <a:prstGeom prst="rect">
            <a:avLst/>
          </a:prstGeom>
        </p:spPr>
      </p:pic>
      <p:pic>
        <p:nvPicPr>
          <p:cNvPr id="39" name="Picture 38">
            <a:extLst>
              <a:ext uri="{FF2B5EF4-FFF2-40B4-BE49-F238E27FC236}">
                <a16:creationId xmlns:a16="http://schemas.microsoft.com/office/drawing/2014/main" id="{94B454B9-53A1-81B1-3968-FADA998E4489}"/>
              </a:ext>
            </a:extLst>
          </p:cNvPr>
          <p:cNvPicPr>
            <a:picLocks noChangeAspect="1"/>
          </p:cNvPicPr>
          <p:nvPr/>
        </p:nvPicPr>
        <p:blipFill>
          <a:blip r:embed="rId11"/>
          <a:stretch>
            <a:fillRect/>
          </a:stretch>
        </p:blipFill>
        <p:spPr>
          <a:xfrm>
            <a:off x="5963623" y="4858130"/>
            <a:ext cx="472059" cy="503321"/>
          </a:xfrm>
          <a:prstGeom prst="rect">
            <a:avLst/>
          </a:prstGeom>
        </p:spPr>
      </p:pic>
      <p:sp>
        <p:nvSpPr>
          <p:cNvPr id="41" name="Text Placeholder 2">
            <a:extLst>
              <a:ext uri="{FF2B5EF4-FFF2-40B4-BE49-F238E27FC236}">
                <a16:creationId xmlns:a16="http://schemas.microsoft.com/office/drawing/2014/main" id="{57EECB1F-7D6C-B78A-2AA6-6B9B92446358}"/>
              </a:ext>
            </a:extLst>
          </p:cNvPr>
          <p:cNvSpPr txBox="1">
            <a:spLocks/>
          </p:cNvSpPr>
          <p:nvPr/>
        </p:nvSpPr>
        <p:spPr>
          <a:xfrm>
            <a:off x="1249616" y="1290183"/>
            <a:ext cx="7077955" cy="1500171"/>
          </a:xfrm>
          <a:prstGeom prst="rect">
            <a:avLst/>
          </a:prstGeom>
        </p:spPr>
        <p:txBody>
          <a:bodyPr>
            <a:norm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3380"/>
              </a:lnSpc>
              <a:spcBef>
                <a:spcPts val="2000"/>
              </a:spcBef>
            </a:pPr>
            <a:r>
              <a:rPr lang="en-US" sz="4400" dirty="0">
                <a:latin typeface="Noto Serif Light" panose="02020502060505020204" pitchFamily="18" charset="0"/>
                <a:ea typeface="Noto Serif Light" panose="02020502060505020204" pitchFamily="18" charset="0"/>
                <a:cs typeface="Noto Serif Light" panose="02020502060505020204" pitchFamily="18" charset="0"/>
              </a:rPr>
              <a:t>Guaranteed Quality</a:t>
            </a:r>
          </a:p>
          <a:p>
            <a:pPr>
              <a:lnSpc>
                <a:spcPts val="3380"/>
              </a:lnSpc>
              <a:spcBef>
                <a:spcPts val="2000"/>
              </a:spcBef>
            </a:pPr>
            <a:r>
              <a:rPr lang="en-US" sz="4400" dirty="0">
                <a:latin typeface="Noto Serif Light" panose="02020502060505020204" pitchFamily="18" charset="0"/>
                <a:ea typeface="Noto Serif Light" panose="02020502060505020204" pitchFamily="18" charset="0"/>
                <a:cs typeface="Noto Serif Light" panose="02020502060505020204" pitchFamily="18" charset="0"/>
              </a:rPr>
              <a:t>Without Compromise</a:t>
            </a:r>
          </a:p>
        </p:txBody>
      </p:sp>
    </p:spTree>
    <p:extLst>
      <p:ext uri="{BB962C8B-B14F-4D97-AF65-F5344CB8AC3E}">
        <p14:creationId xmlns:p14="http://schemas.microsoft.com/office/powerpoint/2010/main" val="13276557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78FB33-13CA-A6E7-4C92-254891B6E994}"/>
            </a:ext>
          </a:extLst>
        </p:cNvPr>
        <p:cNvGrpSpPr/>
        <p:nvPr/>
      </p:nvGrpSpPr>
      <p:grpSpPr>
        <a:xfrm>
          <a:off x="0" y="0"/>
          <a:ext cx="0" cy="0"/>
          <a:chOff x="0" y="0"/>
          <a:chExt cx="0" cy="0"/>
        </a:xfrm>
      </p:grpSpPr>
      <p:pic>
        <p:nvPicPr>
          <p:cNvPr id="9" name="Picture 8" descr="A group of small round plastic containers with green leaves&#10;&#10;AI-generated content may be incorrect.">
            <a:extLst>
              <a:ext uri="{FF2B5EF4-FFF2-40B4-BE49-F238E27FC236}">
                <a16:creationId xmlns:a16="http://schemas.microsoft.com/office/drawing/2014/main" id="{ED843F77-F192-6E6B-0A05-259E233674A0}"/>
              </a:ext>
            </a:extLst>
          </p:cNvPr>
          <p:cNvPicPr>
            <a:picLocks noChangeAspect="1"/>
          </p:cNvPicPr>
          <p:nvPr/>
        </p:nvPicPr>
        <p:blipFill>
          <a:blip r:embed="rId2" cstate="print">
            <a:extLst>
              <a:ext uri="{28A0092B-C50C-407E-A947-70E740481C1C}">
                <a14:useLocalDpi xmlns:a14="http://schemas.microsoft.com/office/drawing/2010/main"/>
              </a:ext>
            </a:extLst>
          </a:blip>
          <a:srcRect l="-5074"/>
          <a:stretch/>
        </p:blipFill>
        <p:spPr>
          <a:xfrm>
            <a:off x="5725555" y="914801"/>
            <a:ext cx="6466444" cy="5028398"/>
          </a:xfrm>
          <a:prstGeom prst="rect">
            <a:avLst/>
          </a:prstGeom>
        </p:spPr>
      </p:pic>
      <p:sp>
        <p:nvSpPr>
          <p:cNvPr id="16" name="TextBox 15">
            <a:extLst>
              <a:ext uri="{FF2B5EF4-FFF2-40B4-BE49-F238E27FC236}">
                <a16:creationId xmlns:a16="http://schemas.microsoft.com/office/drawing/2014/main" id="{96F3682D-F776-2CD1-6671-5628F4526981}"/>
              </a:ext>
            </a:extLst>
          </p:cNvPr>
          <p:cNvSpPr txBox="1"/>
          <p:nvPr/>
        </p:nvSpPr>
        <p:spPr>
          <a:xfrm>
            <a:off x="1480145" y="2519354"/>
            <a:ext cx="2708926" cy="1273618"/>
          </a:xfrm>
          <a:prstGeom prst="rect">
            <a:avLst/>
          </a:prstGeom>
          <a:noFill/>
        </p:spPr>
        <p:txBody>
          <a:bodyPr wrap="square" rtlCol="0">
            <a:spAutoFit/>
          </a:bodyPr>
          <a:lstStyle/>
          <a:p>
            <a:pPr>
              <a:lnSpc>
                <a:spcPts val="2220"/>
              </a:lnSpc>
              <a:spcAft>
                <a:spcPts val="600"/>
              </a:spcAft>
            </a:pPr>
            <a:r>
              <a:rPr lang="en-US" sz="1400" b="1" dirty="0">
                <a:solidFill>
                  <a:srgbClr val="000000"/>
                </a:solidFill>
                <a:latin typeface="Noto Sans SemiBold" panose="020B0502040504020204" pitchFamily="34" charset="0"/>
                <a:ea typeface="Noto Sans SemiBold" panose="020B0502040504020204" pitchFamily="34" charset="0"/>
                <a:cs typeface="Noto Sans SemiBold" panose="020B0502040504020204" pitchFamily="34" charset="0"/>
              </a:rPr>
              <a:t>Full Supply Chain Control</a:t>
            </a:r>
          </a:p>
          <a:p>
            <a:pPr>
              <a:lnSpc>
                <a:spcPts val="2220"/>
              </a:lnSpc>
            </a:pPr>
            <a:r>
              <a:rPr lang="en-US" sz="1400" dirty="0">
                <a:solidFill>
                  <a:srgbClr val="000000"/>
                </a:solidFill>
                <a:latin typeface="Noto Sans Light" panose="020B0502040504020204" pitchFamily="34" charset="0"/>
                <a:ea typeface="Noto Sans Light" panose="020B0502040504020204" pitchFamily="34" charset="0"/>
                <a:cs typeface="Noto Sans Light" panose="020B0502040504020204" pitchFamily="34" charset="0"/>
              </a:rPr>
              <a:t>Relentless focus on sourcing the finest ingredients for our proprietary formulas</a:t>
            </a:r>
          </a:p>
        </p:txBody>
      </p:sp>
      <p:sp>
        <p:nvSpPr>
          <p:cNvPr id="41" name="Text Placeholder 2">
            <a:extLst>
              <a:ext uri="{FF2B5EF4-FFF2-40B4-BE49-F238E27FC236}">
                <a16:creationId xmlns:a16="http://schemas.microsoft.com/office/drawing/2014/main" id="{EACDCCC8-A7F0-45AF-A0C5-8C89E535D7A4}"/>
              </a:ext>
            </a:extLst>
          </p:cNvPr>
          <p:cNvSpPr txBox="1">
            <a:spLocks/>
          </p:cNvSpPr>
          <p:nvPr/>
        </p:nvSpPr>
        <p:spPr>
          <a:xfrm>
            <a:off x="1249616" y="1518389"/>
            <a:ext cx="7077955" cy="844909"/>
          </a:xfrm>
          <a:prstGeom prst="rect">
            <a:avLst/>
          </a:prstGeom>
        </p:spPr>
        <p:txBody>
          <a:bodyPr>
            <a:norm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3380"/>
              </a:lnSpc>
              <a:spcBef>
                <a:spcPts val="2000"/>
              </a:spcBef>
            </a:pPr>
            <a:r>
              <a:rPr lang="en-US" sz="4400" dirty="0">
                <a:latin typeface="Noto Serif Light" panose="02020502060505020204" pitchFamily="18" charset="0"/>
                <a:ea typeface="Noto Serif Light" panose="02020502060505020204" pitchFamily="18" charset="0"/>
                <a:cs typeface="Noto Serif Light" panose="02020502060505020204" pitchFamily="18" charset="0"/>
              </a:rPr>
              <a:t>The NeoLife Difference</a:t>
            </a:r>
          </a:p>
        </p:txBody>
      </p:sp>
      <p:sp>
        <p:nvSpPr>
          <p:cNvPr id="10" name="TextBox 9">
            <a:extLst>
              <a:ext uri="{FF2B5EF4-FFF2-40B4-BE49-F238E27FC236}">
                <a16:creationId xmlns:a16="http://schemas.microsoft.com/office/drawing/2014/main" id="{73E643DB-F321-A485-E246-B0815D0822B2}"/>
              </a:ext>
            </a:extLst>
          </p:cNvPr>
          <p:cNvSpPr txBox="1"/>
          <p:nvPr/>
        </p:nvSpPr>
        <p:spPr>
          <a:xfrm>
            <a:off x="1480145" y="4105084"/>
            <a:ext cx="2523731" cy="1273618"/>
          </a:xfrm>
          <a:prstGeom prst="rect">
            <a:avLst/>
          </a:prstGeom>
          <a:noFill/>
        </p:spPr>
        <p:txBody>
          <a:bodyPr wrap="square" rtlCol="0">
            <a:spAutoFit/>
          </a:bodyPr>
          <a:lstStyle/>
          <a:p>
            <a:pPr>
              <a:lnSpc>
                <a:spcPts val="2220"/>
              </a:lnSpc>
              <a:spcAft>
                <a:spcPts val="600"/>
              </a:spcAft>
            </a:pPr>
            <a:r>
              <a:rPr lang="en-US" sz="1400" b="1" dirty="0">
                <a:solidFill>
                  <a:srgbClr val="000000"/>
                </a:solidFill>
                <a:latin typeface="Noto Sans SemiBold" panose="020B0502040504020204" pitchFamily="34" charset="0"/>
                <a:ea typeface="Noto Sans SemiBold" panose="020B0502040504020204" pitchFamily="34" charset="0"/>
                <a:cs typeface="Noto Sans SemiBold" panose="020B0502040504020204" pitchFamily="34" charset="0"/>
              </a:rPr>
              <a:t>Scientific Advisory Board</a:t>
            </a:r>
          </a:p>
          <a:p>
            <a:pPr>
              <a:lnSpc>
                <a:spcPts val="2220"/>
              </a:lnSpc>
            </a:pPr>
            <a:r>
              <a:rPr lang="en-US" sz="1400" dirty="0">
                <a:solidFill>
                  <a:srgbClr val="000000"/>
                </a:solidFill>
                <a:latin typeface="Noto Sans Light" panose="020B0502040504020204" pitchFamily="34" charset="0"/>
                <a:ea typeface="Noto Sans Light" panose="020B0502040504020204" pitchFamily="34" charset="0"/>
                <a:cs typeface="Noto Sans Light" panose="020B0502040504020204" pitchFamily="34" charset="0"/>
              </a:rPr>
              <a:t>Active, published, respected doctors, scientists and experts in nutrition</a:t>
            </a:r>
          </a:p>
        </p:txBody>
      </p:sp>
      <p:cxnSp>
        <p:nvCxnSpPr>
          <p:cNvPr id="12" name="Straight Connector 11">
            <a:extLst>
              <a:ext uri="{FF2B5EF4-FFF2-40B4-BE49-F238E27FC236}">
                <a16:creationId xmlns:a16="http://schemas.microsoft.com/office/drawing/2014/main" id="{5F515940-614D-58F7-A145-BB9A594D6D98}"/>
              </a:ext>
            </a:extLst>
          </p:cNvPr>
          <p:cNvCxnSpPr>
            <a:cxnSpLocks/>
          </p:cNvCxnSpPr>
          <p:nvPr/>
        </p:nvCxnSpPr>
        <p:spPr>
          <a:xfrm>
            <a:off x="1376424" y="2627454"/>
            <a:ext cx="0" cy="1088020"/>
          </a:xfrm>
          <a:prstGeom prst="line">
            <a:avLst/>
          </a:prstGeom>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9DE8A125-C541-12E6-F92D-92EFCE7CD0CE}"/>
              </a:ext>
            </a:extLst>
          </p:cNvPr>
          <p:cNvCxnSpPr>
            <a:cxnSpLocks/>
          </p:cNvCxnSpPr>
          <p:nvPr/>
        </p:nvCxnSpPr>
        <p:spPr>
          <a:xfrm>
            <a:off x="1376424" y="4224760"/>
            <a:ext cx="0" cy="1088020"/>
          </a:xfrm>
          <a:prstGeom prst="line">
            <a:avLst/>
          </a:prstGeom>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6B5EB007-DA07-D7A7-02E5-049B68FC9D70}"/>
              </a:ext>
            </a:extLst>
          </p:cNvPr>
          <p:cNvSpPr txBox="1"/>
          <p:nvPr/>
        </p:nvSpPr>
        <p:spPr>
          <a:xfrm>
            <a:off x="4559011" y="2519354"/>
            <a:ext cx="2708926" cy="1273618"/>
          </a:xfrm>
          <a:prstGeom prst="rect">
            <a:avLst/>
          </a:prstGeom>
          <a:noFill/>
        </p:spPr>
        <p:txBody>
          <a:bodyPr wrap="square" rtlCol="0">
            <a:spAutoFit/>
          </a:bodyPr>
          <a:lstStyle/>
          <a:p>
            <a:pPr>
              <a:lnSpc>
                <a:spcPts val="2220"/>
              </a:lnSpc>
              <a:spcAft>
                <a:spcPts val="600"/>
              </a:spcAft>
            </a:pPr>
            <a:r>
              <a:rPr lang="en-US" sz="1400" b="1" dirty="0">
                <a:solidFill>
                  <a:srgbClr val="000000"/>
                </a:solidFill>
                <a:latin typeface="Noto Sans SemiBold" panose="020B0502040504020204" pitchFamily="34" charset="0"/>
                <a:ea typeface="Noto Sans SemiBold" panose="020B0502040504020204" pitchFamily="34" charset="0"/>
                <a:cs typeface="Noto Sans SemiBold" panose="020B0502040504020204" pitchFamily="34" charset="0"/>
              </a:rPr>
              <a:t>Dedicated Quality Teams</a:t>
            </a:r>
          </a:p>
          <a:p>
            <a:pPr>
              <a:lnSpc>
                <a:spcPts val="2220"/>
              </a:lnSpc>
            </a:pPr>
            <a:r>
              <a:rPr lang="en-US" sz="1400" dirty="0">
                <a:solidFill>
                  <a:srgbClr val="000000"/>
                </a:solidFill>
                <a:latin typeface="Noto Sans Light" panose="020B0502040504020204" pitchFamily="34" charset="0"/>
                <a:ea typeface="Noto Sans Light" panose="020B0502040504020204" pitchFamily="34" charset="0"/>
                <a:cs typeface="Noto Sans Light" panose="020B0502040504020204" pitchFamily="34" charset="0"/>
              </a:rPr>
              <a:t>Tests and retests all raw materials and finished products</a:t>
            </a:r>
          </a:p>
        </p:txBody>
      </p:sp>
      <p:sp>
        <p:nvSpPr>
          <p:cNvPr id="24" name="TextBox 23">
            <a:extLst>
              <a:ext uri="{FF2B5EF4-FFF2-40B4-BE49-F238E27FC236}">
                <a16:creationId xmlns:a16="http://schemas.microsoft.com/office/drawing/2014/main" id="{AE562943-8D23-DB7A-A945-42F938DAE08C}"/>
              </a:ext>
            </a:extLst>
          </p:cNvPr>
          <p:cNvSpPr txBox="1"/>
          <p:nvPr/>
        </p:nvSpPr>
        <p:spPr>
          <a:xfrm>
            <a:off x="4559011" y="4105084"/>
            <a:ext cx="2941384" cy="1273618"/>
          </a:xfrm>
          <a:prstGeom prst="rect">
            <a:avLst/>
          </a:prstGeom>
          <a:noFill/>
        </p:spPr>
        <p:txBody>
          <a:bodyPr wrap="square" rtlCol="0">
            <a:spAutoFit/>
          </a:bodyPr>
          <a:lstStyle/>
          <a:p>
            <a:pPr>
              <a:lnSpc>
                <a:spcPts val="2220"/>
              </a:lnSpc>
              <a:spcAft>
                <a:spcPts val="600"/>
              </a:spcAft>
            </a:pPr>
            <a:r>
              <a:rPr lang="en-US" sz="1400" b="1" dirty="0">
                <a:solidFill>
                  <a:srgbClr val="000000"/>
                </a:solidFill>
                <a:latin typeface="Noto Sans SemiBold" panose="020B0502040504020204" pitchFamily="34" charset="0"/>
                <a:ea typeface="Noto Sans SemiBold" panose="020B0502040504020204" pitchFamily="34" charset="0"/>
                <a:cs typeface="Noto Sans SemiBold" panose="020B0502040504020204" pitchFamily="34" charset="0"/>
              </a:rPr>
              <a:t>Published Clinical Studies</a:t>
            </a:r>
          </a:p>
          <a:p>
            <a:pPr>
              <a:lnSpc>
                <a:spcPts val="2220"/>
              </a:lnSpc>
            </a:pPr>
            <a:r>
              <a:rPr lang="en-US" sz="1400" dirty="0">
                <a:solidFill>
                  <a:srgbClr val="000000"/>
                </a:solidFill>
                <a:latin typeface="Noto Sans Light" panose="020B0502040504020204" pitchFamily="34" charset="0"/>
                <a:ea typeface="Noto Sans Light" panose="020B0502040504020204" pitchFamily="34" charset="0"/>
                <a:cs typeface="Noto Sans Light" panose="020B0502040504020204" pitchFamily="34" charset="0"/>
              </a:rPr>
              <a:t>Clinical studies on select products published in some of the most prestigious scientific journals</a:t>
            </a:r>
          </a:p>
        </p:txBody>
      </p:sp>
      <p:cxnSp>
        <p:nvCxnSpPr>
          <p:cNvPr id="25" name="Straight Connector 24">
            <a:extLst>
              <a:ext uri="{FF2B5EF4-FFF2-40B4-BE49-F238E27FC236}">
                <a16:creationId xmlns:a16="http://schemas.microsoft.com/office/drawing/2014/main" id="{21CC90B4-8314-EF2E-F107-BF605AB1D4CF}"/>
              </a:ext>
            </a:extLst>
          </p:cNvPr>
          <p:cNvCxnSpPr>
            <a:cxnSpLocks/>
          </p:cNvCxnSpPr>
          <p:nvPr/>
        </p:nvCxnSpPr>
        <p:spPr>
          <a:xfrm>
            <a:off x="4455290" y="2627454"/>
            <a:ext cx="0" cy="1088020"/>
          </a:xfrm>
          <a:prstGeom prst="line">
            <a:avLst/>
          </a:prstGeom>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5C863C6-C2D5-AE4F-EEDA-EEEC43FE1F8E}"/>
              </a:ext>
            </a:extLst>
          </p:cNvPr>
          <p:cNvCxnSpPr>
            <a:cxnSpLocks/>
          </p:cNvCxnSpPr>
          <p:nvPr/>
        </p:nvCxnSpPr>
        <p:spPr>
          <a:xfrm>
            <a:off x="4455290" y="4224760"/>
            <a:ext cx="0" cy="1088020"/>
          </a:xfrm>
          <a:prstGeom prst="line">
            <a:avLst/>
          </a:prstGeom>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811197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95EE0D-151F-EB83-285E-ADB288C3F1B8}"/>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8B286259-4DC2-0C35-660E-C33B75345B4C}"/>
              </a:ext>
            </a:extLst>
          </p:cNvPr>
          <p:cNvPicPr>
            <a:picLocks noChangeAspect="1"/>
          </p:cNvPicPr>
          <p:nvPr/>
        </p:nvPicPr>
        <p:blipFill>
          <a:blip r:embed="rId3" cstate="print">
            <a:extLst>
              <a:ext uri="{28A0092B-C50C-407E-A947-70E740481C1C}">
                <a14:useLocalDpi xmlns:a14="http://schemas.microsoft.com/office/drawing/2010/main"/>
              </a:ext>
            </a:extLst>
          </a:blip>
          <a:srcRect b="-304"/>
          <a:stretch/>
        </p:blipFill>
        <p:spPr>
          <a:xfrm>
            <a:off x="0" y="0"/>
            <a:ext cx="12192000" cy="6858000"/>
          </a:xfrm>
          <a:prstGeom prst="rect">
            <a:avLst/>
          </a:prstGeom>
        </p:spPr>
      </p:pic>
      <p:sp>
        <p:nvSpPr>
          <p:cNvPr id="22" name="Rectangle 21">
            <a:extLst>
              <a:ext uri="{FF2B5EF4-FFF2-40B4-BE49-F238E27FC236}">
                <a16:creationId xmlns:a16="http://schemas.microsoft.com/office/drawing/2014/main" id="{666DD379-6431-380F-270B-2B1BE8FB7AD6}"/>
              </a:ext>
            </a:extLst>
          </p:cNvPr>
          <p:cNvSpPr/>
          <p:nvPr/>
        </p:nvSpPr>
        <p:spPr>
          <a:xfrm>
            <a:off x="-17832" y="0"/>
            <a:ext cx="12245491" cy="6858000"/>
          </a:xfrm>
          <a:prstGeom prst="rect">
            <a:avLst/>
          </a:prstGeom>
          <a:solidFill>
            <a:srgbClr val="20301A">
              <a:alpha val="82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2E1A9B3E-259F-9599-8ACE-228740D87A26}"/>
              </a:ext>
            </a:extLst>
          </p:cNvPr>
          <p:cNvSpPr/>
          <p:nvPr/>
        </p:nvSpPr>
        <p:spPr>
          <a:xfrm>
            <a:off x="4547558" y="2467790"/>
            <a:ext cx="3096884" cy="452263"/>
          </a:xfrm>
          <a:prstGeom prst="rect">
            <a:avLst/>
          </a:prstGeom>
          <a:solidFill>
            <a:schemeClr val="tx2">
              <a:alpha val="5516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3D56F19D-4BF4-69BD-A53A-E0C6FB7041E4}"/>
              </a:ext>
            </a:extLst>
          </p:cNvPr>
          <p:cNvSpPr/>
          <p:nvPr/>
        </p:nvSpPr>
        <p:spPr>
          <a:xfrm>
            <a:off x="4237008" y="3093053"/>
            <a:ext cx="3717985" cy="452263"/>
          </a:xfrm>
          <a:prstGeom prst="rect">
            <a:avLst/>
          </a:prstGeom>
          <a:solidFill>
            <a:schemeClr val="tx2">
              <a:alpha val="5516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a:extLst>
              <a:ext uri="{FF2B5EF4-FFF2-40B4-BE49-F238E27FC236}">
                <a16:creationId xmlns:a16="http://schemas.microsoft.com/office/drawing/2014/main" id="{EB088F6F-B8FA-9AC6-485B-0BA0C0E9694D}"/>
              </a:ext>
            </a:extLst>
          </p:cNvPr>
          <p:cNvSpPr/>
          <p:nvPr/>
        </p:nvSpPr>
        <p:spPr>
          <a:xfrm>
            <a:off x="4434076" y="3723145"/>
            <a:ext cx="3323848" cy="452263"/>
          </a:xfrm>
          <a:prstGeom prst="rect">
            <a:avLst/>
          </a:prstGeom>
          <a:solidFill>
            <a:schemeClr val="tx2">
              <a:alpha val="5516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26">
            <a:extLst>
              <a:ext uri="{FF2B5EF4-FFF2-40B4-BE49-F238E27FC236}">
                <a16:creationId xmlns:a16="http://schemas.microsoft.com/office/drawing/2014/main" id="{FDF8DE38-D241-0FE1-18B6-99EC74B212B0}"/>
              </a:ext>
            </a:extLst>
          </p:cNvPr>
          <p:cNvSpPr/>
          <p:nvPr/>
        </p:nvSpPr>
        <p:spPr>
          <a:xfrm>
            <a:off x="4582064" y="4364551"/>
            <a:ext cx="3027872" cy="452263"/>
          </a:xfrm>
          <a:prstGeom prst="rect">
            <a:avLst/>
          </a:prstGeom>
          <a:solidFill>
            <a:schemeClr val="tx2">
              <a:alpha val="5516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Rectangle 27">
            <a:extLst>
              <a:ext uri="{FF2B5EF4-FFF2-40B4-BE49-F238E27FC236}">
                <a16:creationId xmlns:a16="http://schemas.microsoft.com/office/drawing/2014/main" id="{329EB3C0-3798-0DFF-8DB0-C256423316AF}"/>
              </a:ext>
            </a:extLst>
          </p:cNvPr>
          <p:cNvSpPr/>
          <p:nvPr/>
        </p:nvSpPr>
        <p:spPr>
          <a:xfrm>
            <a:off x="3950653" y="4991365"/>
            <a:ext cx="4290695" cy="452263"/>
          </a:xfrm>
          <a:prstGeom prst="rect">
            <a:avLst/>
          </a:prstGeom>
          <a:solidFill>
            <a:schemeClr val="tx2">
              <a:alpha val="5516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Content Placeholder 2">
            <a:extLst>
              <a:ext uri="{FF2B5EF4-FFF2-40B4-BE49-F238E27FC236}">
                <a16:creationId xmlns:a16="http://schemas.microsoft.com/office/drawing/2014/main" id="{0D3D52AA-9667-AF2F-06D0-744BFF95489C}"/>
              </a:ext>
            </a:extLst>
          </p:cNvPr>
          <p:cNvSpPr txBox="1">
            <a:spLocks/>
          </p:cNvSpPr>
          <p:nvPr/>
        </p:nvSpPr>
        <p:spPr>
          <a:xfrm>
            <a:off x="4318633" y="2527556"/>
            <a:ext cx="3554734" cy="50302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en-US" sz="1600" spc="300" dirty="0">
                <a:solidFill>
                  <a:srgbClr val="FFFFFF"/>
                </a:solidFill>
                <a:latin typeface="Noto Sans" panose="020B0502040504020204" pitchFamily="34" charset="0"/>
                <a:ea typeface="Noto Sans" panose="020B0502040504020204" pitchFamily="34" charset="0"/>
                <a:cs typeface="Noto Sans" panose="020B0502040504020204" pitchFamily="34" charset="0"/>
              </a:rPr>
              <a:t>ABSOLUTE INTEGRITY</a:t>
            </a:r>
          </a:p>
        </p:txBody>
      </p:sp>
      <p:sp>
        <p:nvSpPr>
          <p:cNvPr id="17" name="Content Placeholder 2">
            <a:extLst>
              <a:ext uri="{FF2B5EF4-FFF2-40B4-BE49-F238E27FC236}">
                <a16:creationId xmlns:a16="http://schemas.microsoft.com/office/drawing/2014/main" id="{72D1272E-3788-C2AD-71E7-0FEE5B0A951E}"/>
              </a:ext>
            </a:extLst>
          </p:cNvPr>
          <p:cNvSpPr txBox="1">
            <a:spLocks/>
          </p:cNvSpPr>
          <p:nvPr/>
        </p:nvSpPr>
        <p:spPr>
          <a:xfrm>
            <a:off x="4114800" y="4424233"/>
            <a:ext cx="3962400" cy="39912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en-US" sz="1600" spc="300" dirty="0">
                <a:solidFill>
                  <a:srgbClr val="FFFFFF"/>
                </a:solidFill>
                <a:latin typeface="Noto Sans" panose="020B0502040504020204" pitchFamily="34" charset="0"/>
                <a:ea typeface="Noto Sans" panose="020B0502040504020204" pitchFamily="34" charset="0"/>
                <a:cs typeface="Noto Sans" panose="020B0502040504020204" pitchFamily="34" charset="0"/>
              </a:rPr>
              <a:t>LONG RANGE VISION</a:t>
            </a:r>
          </a:p>
        </p:txBody>
      </p:sp>
      <p:sp>
        <p:nvSpPr>
          <p:cNvPr id="18" name="Content Placeholder 2">
            <a:extLst>
              <a:ext uri="{FF2B5EF4-FFF2-40B4-BE49-F238E27FC236}">
                <a16:creationId xmlns:a16="http://schemas.microsoft.com/office/drawing/2014/main" id="{4FF410F2-0343-C457-0F37-494F511CB188}"/>
              </a:ext>
            </a:extLst>
          </p:cNvPr>
          <p:cNvSpPr txBox="1">
            <a:spLocks/>
          </p:cNvSpPr>
          <p:nvPr/>
        </p:nvSpPr>
        <p:spPr>
          <a:xfrm>
            <a:off x="4033521" y="3151342"/>
            <a:ext cx="4124959" cy="47988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en-US" sz="1600" spc="300" dirty="0">
                <a:solidFill>
                  <a:srgbClr val="FFFFFF"/>
                </a:solidFill>
                <a:latin typeface="Noto Sans" panose="020B0502040504020204" pitchFamily="34" charset="0"/>
                <a:ea typeface="Noto Sans" panose="020B0502040504020204" pitchFamily="34" charset="0"/>
                <a:cs typeface="Noto Sans" panose="020B0502040504020204" pitchFamily="34" charset="0"/>
              </a:rPr>
              <a:t>PEOPLE ARE NUMBER ONE</a:t>
            </a:r>
          </a:p>
        </p:txBody>
      </p:sp>
      <p:sp>
        <p:nvSpPr>
          <p:cNvPr id="19" name="Content Placeholder 2">
            <a:extLst>
              <a:ext uri="{FF2B5EF4-FFF2-40B4-BE49-F238E27FC236}">
                <a16:creationId xmlns:a16="http://schemas.microsoft.com/office/drawing/2014/main" id="{87E96060-401A-2E72-6127-188B98EB5414}"/>
              </a:ext>
            </a:extLst>
          </p:cNvPr>
          <p:cNvSpPr txBox="1">
            <a:spLocks/>
          </p:cNvSpPr>
          <p:nvPr/>
        </p:nvSpPr>
        <p:spPr>
          <a:xfrm>
            <a:off x="4114800" y="3780585"/>
            <a:ext cx="3962400" cy="35144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en-US" sz="1600" spc="300" dirty="0">
                <a:solidFill>
                  <a:srgbClr val="FFFFFF"/>
                </a:solidFill>
                <a:latin typeface="Noto Sans" panose="020B0502040504020204" pitchFamily="34" charset="0"/>
                <a:ea typeface="Noto Sans" panose="020B0502040504020204" pitchFamily="34" charset="0"/>
                <a:cs typeface="Noto Sans" panose="020B0502040504020204" pitchFamily="34" charset="0"/>
              </a:rPr>
              <a:t>PRODUCTS THAT WORK</a:t>
            </a:r>
          </a:p>
        </p:txBody>
      </p:sp>
      <p:sp>
        <p:nvSpPr>
          <p:cNvPr id="20" name="Content Placeholder 2">
            <a:extLst>
              <a:ext uri="{FF2B5EF4-FFF2-40B4-BE49-F238E27FC236}">
                <a16:creationId xmlns:a16="http://schemas.microsoft.com/office/drawing/2014/main" id="{73696581-DC70-DDE8-7B60-51CCFA756DAC}"/>
              </a:ext>
            </a:extLst>
          </p:cNvPr>
          <p:cNvSpPr txBox="1">
            <a:spLocks/>
          </p:cNvSpPr>
          <p:nvPr/>
        </p:nvSpPr>
        <p:spPr>
          <a:xfrm>
            <a:off x="3764376" y="5090253"/>
            <a:ext cx="4663248" cy="39912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1720"/>
              </a:lnSpc>
              <a:buFont typeface="Arial" panose="020B0604020202020204" pitchFamily="34" charset="0"/>
              <a:buNone/>
            </a:pPr>
            <a:r>
              <a:rPr lang="en-US" sz="1600" spc="300" dirty="0">
                <a:solidFill>
                  <a:srgbClr val="FFFFFF"/>
                </a:solidFill>
                <a:latin typeface="Noto Sans" panose="020B0502040504020204" pitchFamily="34" charset="0"/>
                <a:ea typeface="Noto Sans" panose="020B0502040504020204" pitchFamily="34" charset="0"/>
                <a:cs typeface="Noto Sans" panose="020B0502040504020204" pitchFamily="34" charset="0"/>
              </a:rPr>
              <a:t>EQUAL OPPORTUNITY FOR ALL</a:t>
            </a:r>
          </a:p>
        </p:txBody>
      </p:sp>
      <p:sp>
        <p:nvSpPr>
          <p:cNvPr id="23" name="TextBox 22">
            <a:extLst>
              <a:ext uri="{FF2B5EF4-FFF2-40B4-BE49-F238E27FC236}">
                <a16:creationId xmlns:a16="http://schemas.microsoft.com/office/drawing/2014/main" id="{6DAF2AA8-A692-2583-B9D3-A96D29A64D38}"/>
              </a:ext>
            </a:extLst>
          </p:cNvPr>
          <p:cNvSpPr txBox="1"/>
          <p:nvPr/>
        </p:nvSpPr>
        <p:spPr>
          <a:xfrm>
            <a:off x="5121214" y="1651075"/>
            <a:ext cx="1949573" cy="369332"/>
          </a:xfrm>
          <a:prstGeom prst="rect">
            <a:avLst/>
          </a:prstGeom>
          <a:noFill/>
        </p:spPr>
        <p:txBody>
          <a:bodyPr wrap="none" rtlCol="0">
            <a:spAutoFit/>
          </a:bodyPr>
          <a:lstStyle/>
          <a:p>
            <a:pPr algn="ctr"/>
            <a:r>
              <a:rPr lang="en-US" spc="300" dirty="0">
                <a:solidFill>
                  <a:srgbClr val="FFFFFF"/>
                </a:solidFill>
                <a:latin typeface="Noto Sans" panose="020B0502040504020204" pitchFamily="34" charset="0"/>
                <a:ea typeface="Noto Sans" panose="020B0502040504020204" pitchFamily="34" charset="0"/>
                <a:cs typeface="Noto Sans" panose="020B0502040504020204" pitchFamily="34" charset="0"/>
              </a:rPr>
              <a:t>OUR VALUES</a:t>
            </a:r>
          </a:p>
        </p:txBody>
      </p:sp>
      <p:pic>
        <p:nvPicPr>
          <p:cNvPr id="29" name="Picture 28">
            <a:extLst>
              <a:ext uri="{FF2B5EF4-FFF2-40B4-BE49-F238E27FC236}">
                <a16:creationId xmlns:a16="http://schemas.microsoft.com/office/drawing/2014/main" id="{0D89C7FE-B7B1-3999-011A-919B885F276B}"/>
              </a:ext>
            </a:extLst>
          </p:cNvPr>
          <p:cNvPicPr>
            <a:picLocks noChangeAspect="1"/>
          </p:cNvPicPr>
          <p:nvPr/>
        </p:nvPicPr>
        <p:blipFill>
          <a:blip r:embed="rId4"/>
          <a:stretch>
            <a:fillRect/>
          </a:stretch>
        </p:blipFill>
        <p:spPr>
          <a:xfrm>
            <a:off x="10017406" y="6159500"/>
            <a:ext cx="1618200" cy="353245"/>
          </a:xfrm>
          <a:prstGeom prst="rect">
            <a:avLst/>
          </a:prstGeom>
        </p:spPr>
      </p:pic>
    </p:spTree>
    <p:extLst>
      <p:ext uri="{BB962C8B-B14F-4D97-AF65-F5344CB8AC3E}">
        <p14:creationId xmlns:p14="http://schemas.microsoft.com/office/powerpoint/2010/main" val="18662475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2B5DE5-B464-4313-686A-E6D34A84518E}"/>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C73898B-8717-FEF5-5AF2-FA51D9F0AB3B}"/>
              </a:ext>
            </a:extLst>
          </p:cNvPr>
          <p:cNvSpPr txBox="1"/>
          <p:nvPr/>
        </p:nvSpPr>
        <p:spPr>
          <a:xfrm>
            <a:off x="1249616" y="2810841"/>
            <a:ext cx="5232208" cy="1689309"/>
          </a:xfrm>
          <a:prstGeom prst="rect">
            <a:avLst/>
          </a:prstGeom>
          <a:noFill/>
        </p:spPr>
        <p:txBody>
          <a:bodyPr wrap="square" rtlCol="0">
            <a:spAutoFit/>
          </a:bodyPr>
          <a:lstStyle/>
          <a:p>
            <a:pPr>
              <a:lnSpc>
                <a:spcPts val="2800"/>
              </a:lnSpc>
              <a:spcAft>
                <a:spcPts val="600"/>
              </a:spcAft>
            </a:pPr>
            <a:r>
              <a:rPr lang="en-US" sz="2000" b="1" dirty="0">
                <a:latin typeface="Noto Sans SemiBold" panose="020B0502040504020204" pitchFamily="34" charset="0"/>
                <a:ea typeface="Noto Sans SemiBold" panose="020B0502040504020204" pitchFamily="34" charset="0"/>
                <a:cs typeface="Noto Sans SemiBold" panose="020B0502040504020204" pitchFamily="34" charset="0"/>
              </a:rPr>
              <a:t>Lost over 40 lbs.</a:t>
            </a:r>
            <a:r>
              <a:rPr lang="en-US" sz="2000" b="1" baseline="30000" dirty="0">
                <a:latin typeface="Noto Sans SemiBold" panose="020B0502040504020204" pitchFamily="34" charset="0"/>
                <a:ea typeface="Noto Sans SemiBold" panose="020B0502040504020204" pitchFamily="34" charset="0"/>
                <a:cs typeface="Noto Sans SemiBold" panose="020B0502040504020204" pitchFamily="34" charset="0"/>
              </a:rPr>
              <a:t>†</a:t>
            </a:r>
          </a:p>
          <a:p>
            <a:pPr>
              <a:lnSpc>
                <a:spcPct val="120000"/>
              </a:lnSpc>
              <a:spcAft>
                <a:spcPts val="600"/>
              </a:spcAft>
            </a:pPr>
            <a:r>
              <a:rPr lang="en-US" sz="1600" dirty="0">
                <a:latin typeface="Noto Sans Light" panose="020B0502040504020204" pitchFamily="34" charset="0"/>
                <a:ea typeface="Noto Sans Light" panose="020B0502040504020204" pitchFamily="34" charset="0"/>
                <a:cs typeface="Noto Sans Light" panose="020B0502040504020204" pitchFamily="34" charset="0"/>
              </a:rPr>
              <a:t>“I felt like a prisoner in my own body, until I committed to taking NeoLife products daily. They helped me lose weight and give me the energy to get active. I even ran over 600 miles in a year. I feel confident again!”</a:t>
            </a:r>
            <a:endParaRPr lang="en-US" sz="1600" b="1" dirty="0">
              <a:latin typeface="Noto Sans SemiBold" panose="020B0502040504020204" pitchFamily="34" charset="0"/>
              <a:ea typeface="Noto Sans SemiBold" panose="020B0502040504020204" pitchFamily="34" charset="0"/>
              <a:cs typeface="Noto Sans SemiBold" panose="020B0502040504020204" pitchFamily="34" charset="0"/>
            </a:endParaRPr>
          </a:p>
        </p:txBody>
      </p:sp>
      <p:sp>
        <p:nvSpPr>
          <p:cNvPr id="8" name="Text Placeholder 2">
            <a:extLst>
              <a:ext uri="{FF2B5EF4-FFF2-40B4-BE49-F238E27FC236}">
                <a16:creationId xmlns:a16="http://schemas.microsoft.com/office/drawing/2014/main" id="{925BC7F0-C1B6-B93B-F481-FF78B06220B1}"/>
              </a:ext>
            </a:extLst>
          </p:cNvPr>
          <p:cNvSpPr txBox="1">
            <a:spLocks/>
          </p:cNvSpPr>
          <p:nvPr/>
        </p:nvSpPr>
        <p:spPr>
          <a:xfrm>
            <a:off x="1249616" y="1237749"/>
            <a:ext cx="4699771" cy="1504393"/>
          </a:xfrm>
          <a:prstGeom prst="rect">
            <a:avLst/>
          </a:prstGeom>
        </p:spPr>
        <p:txBody>
          <a:bodyPr>
            <a:norm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pPr>
            <a:r>
              <a:rPr lang="en-US" sz="4000" i="1" dirty="0">
                <a:solidFill>
                  <a:schemeClr val="tx2"/>
                </a:solidFill>
                <a:latin typeface="Noto Serif Light" panose="02020502060505020204" pitchFamily="18" charset="0"/>
                <a:ea typeface="Noto Serif Light" panose="02020502060505020204" pitchFamily="18" charset="0"/>
                <a:cs typeface="Noto Serif Light" panose="02020502060505020204" pitchFamily="18" charset="0"/>
              </a:rPr>
              <a:t>“Now I feel confident again!”</a:t>
            </a:r>
          </a:p>
        </p:txBody>
      </p:sp>
      <p:sp>
        <p:nvSpPr>
          <p:cNvPr id="9" name="TextBox 8">
            <a:extLst>
              <a:ext uri="{FF2B5EF4-FFF2-40B4-BE49-F238E27FC236}">
                <a16:creationId xmlns:a16="http://schemas.microsoft.com/office/drawing/2014/main" id="{ED855335-4D7E-B247-8014-67B727E703FF}"/>
              </a:ext>
            </a:extLst>
          </p:cNvPr>
          <p:cNvSpPr txBox="1"/>
          <p:nvPr/>
        </p:nvSpPr>
        <p:spPr>
          <a:xfrm>
            <a:off x="6724505" y="5709036"/>
            <a:ext cx="809837" cy="246221"/>
          </a:xfrm>
          <a:prstGeom prst="rect">
            <a:avLst/>
          </a:prstGeom>
          <a:noFill/>
        </p:spPr>
        <p:txBody>
          <a:bodyPr wrap="none" rtlCol="0">
            <a:spAutoFit/>
          </a:bodyPr>
          <a:lstStyle/>
          <a:p>
            <a:r>
              <a:rPr lang="en-US" sz="1000" spc="200" dirty="0">
                <a:latin typeface="Noto Sans" panose="020B0502040504020204" pitchFamily="34" charset="0"/>
                <a:ea typeface="Noto Sans" panose="020B0502040504020204" pitchFamily="34" charset="0"/>
                <a:cs typeface="Noto Sans" panose="020B0502040504020204" pitchFamily="34" charset="0"/>
              </a:rPr>
              <a:t>BEFORE</a:t>
            </a:r>
          </a:p>
        </p:txBody>
      </p:sp>
      <p:sp>
        <p:nvSpPr>
          <p:cNvPr id="10" name="Text Placeholder 2">
            <a:extLst>
              <a:ext uri="{FF2B5EF4-FFF2-40B4-BE49-F238E27FC236}">
                <a16:creationId xmlns:a16="http://schemas.microsoft.com/office/drawing/2014/main" id="{3BCD9177-2A3C-3F17-08E8-2ED926A1389B}"/>
              </a:ext>
            </a:extLst>
          </p:cNvPr>
          <p:cNvSpPr txBox="1">
            <a:spLocks/>
          </p:cNvSpPr>
          <p:nvPr/>
        </p:nvSpPr>
        <p:spPr>
          <a:xfrm>
            <a:off x="1249617" y="4690099"/>
            <a:ext cx="3727498" cy="1135809"/>
          </a:xfrm>
          <a:prstGeom prst="rect">
            <a:avLst/>
          </a:prstGeom>
        </p:spPr>
        <p:txBody>
          <a:bodyPr vert="horz" lIns="91440" tIns="45720" rIns="91440" bIns="45720" rtlCol="0">
            <a:normAutofit/>
          </a:bodyPr>
          <a:lstStyle>
            <a:lvl1pPr marL="0" indent="0" algn="l" defTabSz="914400" rtl="0" eaLnBrk="1" latinLnBrk="0" hangingPunct="1">
              <a:lnSpc>
                <a:spcPts val="3500"/>
              </a:lnSpc>
              <a:spcBef>
                <a:spcPts val="1000"/>
              </a:spcBef>
              <a:buFontTx/>
              <a:buNone/>
              <a:defRPr sz="2400" kern="1200">
                <a:solidFill>
                  <a:schemeClr val="bg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bg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bg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bg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pPr>
            <a:r>
              <a:rPr lang="en-US" sz="4800" b="1" dirty="0">
                <a:solidFill>
                  <a:schemeClr val="tx1"/>
                </a:solidFill>
                <a:latin typeface="Cochocib Script Latin Pro" panose="020F0502020204030204" pitchFamily="34" charset="0"/>
                <a:ea typeface="XINGKAI SC LIGHT" panose="02010600040101010101" pitchFamily="2" charset="-122"/>
                <a:cs typeface="Cochocib Script Latin Pro" panose="020F0502020204030204" pitchFamily="34" charset="0"/>
              </a:rPr>
              <a:t>Dakota King</a:t>
            </a:r>
          </a:p>
          <a:p>
            <a:pPr>
              <a:lnSpc>
                <a:spcPct val="100000"/>
              </a:lnSpc>
              <a:spcBef>
                <a:spcPts val="0"/>
              </a:spcBef>
            </a:pPr>
            <a:r>
              <a:rPr lang="en-US" sz="1400" dirty="0">
                <a:solidFill>
                  <a:schemeClr val="tx1"/>
                </a:solidFill>
                <a:latin typeface="Noto Sans Light" panose="020B0502040504020204" pitchFamily="34" charset="0"/>
                <a:ea typeface="Noto Sans Light" panose="020B0502040504020204" pitchFamily="34" charset="0"/>
                <a:cs typeface="Noto Sans Light" panose="020B0502040504020204" pitchFamily="34" charset="0"/>
              </a:rPr>
              <a:t>2023 NeoFit90 Champion</a:t>
            </a:r>
          </a:p>
        </p:txBody>
      </p:sp>
      <p:pic>
        <p:nvPicPr>
          <p:cNvPr id="6" name="Picture 5" descr="A person standing on a sidewalk&#10;&#10;AI-generated content may be incorrect.">
            <a:extLst>
              <a:ext uri="{FF2B5EF4-FFF2-40B4-BE49-F238E27FC236}">
                <a16:creationId xmlns:a16="http://schemas.microsoft.com/office/drawing/2014/main" id="{3EFE020A-792D-A841-EC99-443850CF492C}"/>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7623468" y="0"/>
            <a:ext cx="4568532" cy="6858000"/>
          </a:xfrm>
          <a:prstGeom prst="rect">
            <a:avLst/>
          </a:prstGeom>
        </p:spPr>
      </p:pic>
      <p:pic>
        <p:nvPicPr>
          <p:cNvPr id="4" name="Picture 3" descr="A person with long hair wearing a plaid shirt&#10;&#10;Description automatically generated">
            <a:extLst>
              <a:ext uri="{FF2B5EF4-FFF2-40B4-BE49-F238E27FC236}">
                <a16:creationId xmlns:a16="http://schemas.microsoft.com/office/drawing/2014/main" id="{AE2AD735-2146-5A39-FCC4-437C70414A09}"/>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t="-1"/>
          <a:stretch/>
        </p:blipFill>
        <p:spPr>
          <a:xfrm>
            <a:off x="6831133" y="3063525"/>
            <a:ext cx="1581259" cy="2553131"/>
          </a:xfrm>
          <a:prstGeom prst="rect">
            <a:avLst/>
          </a:prstGeom>
          <a:ln w="25400">
            <a:solidFill>
              <a:srgbClr val="FFFFFF"/>
            </a:solidFill>
          </a:ln>
        </p:spPr>
      </p:pic>
      <p:sp>
        <p:nvSpPr>
          <p:cNvPr id="5" name="Content Placeholder 2">
            <a:extLst>
              <a:ext uri="{FF2B5EF4-FFF2-40B4-BE49-F238E27FC236}">
                <a16:creationId xmlns:a16="http://schemas.microsoft.com/office/drawing/2014/main" id="{BE4DED70-E7EB-1D59-2C5D-902B2388C389}"/>
              </a:ext>
            </a:extLst>
          </p:cNvPr>
          <p:cNvSpPr txBox="1">
            <a:spLocks/>
          </p:cNvSpPr>
          <p:nvPr/>
        </p:nvSpPr>
        <p:spPr>
          <a:xfrm>
            <a:off x="1249617" y="6444050"/>
            <a:ext cx="5324804" cy="30676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600"/>
              </a:spcBef>
              <a:buNone/>
            </a:pPr>
            <a:r>
              <a:rPr lang="en-US" sz="700" dirty="0">
                <a:latin typeface="Noto Sans" panose="020B0502040504020204" pitchFamily="34" charset="0"/>
                <a:ea typeface="Noto Sans" panose="020B0502040504020204" pitchFamily="34" charset="0"/>
                <a:cs typeface="Noto Sans" panose="020B0502040504020204" pitchFamily="34" charset="0"/>
              </a:rPr>
              <a:t>†Results are not typical. In an open label clinical study participants lost an average of 5.27 lbs. over a 12 week period.</a:t>
            </a:r>
          </a:p>
        </p:txBody>
      </p:sp>
    </p:spTree>
    <p:extLst>
      <p:ext uri="{BB962C8B-B14F-4D97-AF65-F5344CB8AC3E}">
        <p14:creationId xmlns:p14="http://schemas.microsoft.com/office/powerpoint/2010/main" val="24291529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AFBDC5-688B-9BEA-83F4-E4A37B6EF80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2411C666-876A-4B80-22AF-50D4DE1CE9A0}"/>
              </a:ext>
            </a:extLst>
          </p:cNvPr>
          <p:cNvSpPr txBox="1"/>
          <p:nvPr/>
        </p:nvSpPr>
        <p:spPr>
          <a:xfrm>
            <a:off x="1249616" y="2013202"/>
            <a:ext cx="5582108" cy="2170722"/>
          </a:xfrm>
          <a:prstGeom prst="rect">
            <a:avLst/>
          </a:prstGeom>
          <a:noFill/>
        </p:spPr>
        <p:txBody>
          <a:bodyPr wrap="square" rtlCol="0">
            <a:spAutoFit/>
          </a:bodyPr>
          <a:lstStyle/>
          <a:p>
            <a:pPr>
              <a:lnSpc>
                <a:spcPts val="2800"/>
              </a:lnSpc>
              <a:spcAft>
                <a:spcPts val="600"/>
              </a:spcAft>
            </a:pPr>
            <a:r>
              <a:rPr lang="en-US" sz="2000" b="1" dirty="0">
                <a:latin typeface="Noto Sans SemiBold" panose="020B0502040504020204" pitchFamily="34" charset="0"/>
                <a:ea typeface="Noto Sans SemiBold" panose="020B0502040504020204" pitchFamily="34" charset="0"/>
                <a:cs typeface="Noto Sans SemiBold" panose="020B0502040504020204" pitchFamily="34" charset="0"/>
              </a:rPr>
              <a:t>Lost 35 lbs.</a:t>
            </a:r>
            <a:r>
              <a:rPr lang="en-US" sz="2000" b="1" baseline="30000" dirty="0">
                <a:latin typeface="Noto Sans SemiBold" panose="020B0502040504020204" pitchFamily="34" charset="0"/>
                <a:ea typeface="Noto Sans SemiBold" panose="020B0502040504020204" pitchFamily="34" charset="0"/>
                <a:cs typeface="Noto Sans SemiBold" panose="020B0502040504020204" pitchFamily="34" charset="0"/>
              </a:rPr>
              <a:t>†</a:t>
            </a:r>
          </a:p>
          <a:p>
            <a:pPr>
              <a:lnSpc>
                <a:spcPct val="120000"/>
              </a:lnSpc>
              <a:spcAft>
                <a:spcPts val="600"/>
              </a:spcAft>
            </a:pPr>
            <a:r>
              <a:rPr lang="en-US" sz="1500" dirty="0">
                <a:latin typeface="Noto Sans Light" panose="020B0502040504020204" pitchFamily="34" charset="0"/>
                <a:ea typeface="Noto Sans Light" panose="020B0502040504020204" pitchFamily="34" charset="0"/>
                <a:cs typeface="Noto Sans Light" panose="020B0502040504020204" pitchFamily="34" charset="0"/>
              </a:rPr>
              <a:t>“As a wife and mom of 3 kids I was pulled in every direction. I was convinced there was something wrong with me and didn’t know how to break the cycle. I leaned into NeoLife. The key was using it consistently! I found the support of an encouraging community, and everything started to shift. Now I feel strong, energized, and equipped for the long haul.”</a:t>
            </a:r>
            <a:endParaRPr lang="en-US" sz="1500" b="1" dirty="0">
              <a:latin typeface="Noto Sans SemiBold" panose="020B0502040504020204" pitchFamily="34" charset="0"/>
              <a:ea typeface="Noto Sans SemiBold" panose="020B0502040504020204" pitchFamily="34" charset="0"/>
              <a:cs typeface="Noto Sans SemiBold" panose="020B0502040504020204" pitchFamily="34" charset="0"/>
            </a:endParaRPr>
          </a:p>
        </p:txBody>
      </p:sp>
      <p:sp>
        <p:nvSpPr>
          <p:cNvPr id="8" name="Text Placeholder 2">
            <a:extLst>
              <a:ext uri="{FF2B5EF4-FFF2-40B4-BE49-F238E27FC236}">
                <a16:creationId xmlns:a16="http://schemas.microsoft.com/office/drawing/2014/main" id="{F5C1488A-ACAA-8907-5A36-5BD62742DDF4}"/>
              </a:ext>
            </a:extLst>
          </p:cNvPr>
          <p:cNvSpPr txBox="1">
            <a:spLocks/>
          </p:cNvSpPr>
          <p:nvPr/>
        </p:nvSpPr>
        <p:spPr>
          <a:xfrm>
            <a:off x="1249615" y="1067945"/>
            <a:ext cx="7526523" cy="859894"/>
          </a:xfrm>
          <a:prstGeom prst="rect">
            <a:avLst/>
          </a:prstGeom>
        </p:spPr>
        <p:txBody>
          <a:bodyPr>
            <a:norm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5000"/>
              </a:lnSpc>
              <a:spcBef>
                <a:spcPts val="0"/>
              </a:spcBef>
            </a:pPr>
            <a:r>
              <a:rPr lang="en-US" sz="4000" i="1" dirty="0">
                <a:solidFill>
                  <a:schemeClr val="tx2"/>
                </a:solidFill>
                <a:latin typeface="Noto Serif Light" panose="02020502060505020204" pitchFamily="18" charset="0"/>
                <a:ea typeface="Noto Serif Light" panose="02020502060505020204" pitchFamily="18" charset="0"/>
                <a:cs typeface="Noto Serif Light" panose="02020502060505020204" pitchFamily="18" charset="0"/>
              </a:rPr>
              <a:t>“I feel strong and energized!</a:t>
            </a:r>
          </a:p>
        </p:txBody>
      </p:sp>
      <p:sp>
        <p:nvSpPr>
          <p:cNvPr id="10" name="Text Placeholder 2">
            <a:extLst>
              <a:ext uri="{FF2B5EF4-FFF2-40B4-BE49-F238E27FC236}">
                <a16:creationId xmlns:a16="http://schemas.microsoft.com/office/drawing/2014/main" id="{FB9E7816-478D-7233-E898-C0118CF60786}"/>
              </a:ext>
            </a:extLst>
          </p:cNvPr>
          <p:cNvSpPr txBox="1">
            <a:spLocks/>
          </p:cNvSpPr>
          <p:nvPr/>
        </p:nvSpPr>
        <p:spPr>
          <a:xfrm>
            <a:off x="1249617" y="4638893"/>
            <a:ext cx="3727498" cy="1135809"/>
          </a:xfrm>
          <a:prstGeom prst="rect">
            <a:avLst/>
          </a:prstGeom>
        </p:spPr>
        <p:txBody>
          <a:bodyPr vert="horz" lIns="91440" tIns="45720" rIns="91440" bIns="45720" rtlCol="0">
            <a:normAutofit/>
          </a:bodyPr>
          <a:lstStyle>
            <a:lvl1pPr marL="0" indent="0" algn="l" defTabSz="914400" rtl="0" eaLnBrk="1" latinLnBrk="0" hangingPunct="1">
              <a:lnSpc>
                <a:spcPts val="3500"/>
              </a:lnSpc>
              <a:spcBef>
                <a:spcPts val="1000"/>
              </a:spcBef>
              <a:buFontTx/>
              <a:buNone/>
              <a:defRPr sz="2400" kern="1200">
                <a:solidFill>
                  <a:schemeClr val="bg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bg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bg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bg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pPr>
            <a:r>
              <a:rPr lang="en-US" sz="4800" b="1" dirty="0">
                <a:solidFill>
                  <a:schemeClr val="tx1"/>
                </a:solidFill>
                <a:latin typeface="Cochocib Script Latin Pro" panose="020F0502020204030204" pitchFamily="34" charset="0"/>
                <a:ea typeface="XINGKAI SC LIGHT" panose="02010600040101010101" pitchFamily="2" charset="-122"/>
                <a:cs typeface="Cochocib Script Latin Pro" panose="020F0502020204030204" pitchFamily="34" charset="0"/>
              </a:rPr>
              <a:t>Skyler Jackson</a:t>
            </a:r>
          </a:p>
          <a:p>
            <a:pPr>
              <a:lnSpc>
                <a:spcPct val="100000"/>
              </a:lnSpc>
              <a:spcBef>
                <a:spcPts val="0"/>
              </a:spcBef>
            </a:pPr>
            <a:r>
              <a:rPr lang="en-US" sz="1400" dirty="0">
                <a:solidFill>
                  <a:schemeClr val="tx1"/>
                </a:solidFill>
                <a:latin typeface="Noto Sans Light" panose="020B0502040504020204" pitchFamily="34" charset="0"/>
                <a:ea typeface="Noto Sans Light" panose="020B0502040504020204" pitchFamily="34" charset="0"/>
                <a:cs typeface="Noto Sans Light" panose="020B0502040504020204" pitchFamily="34" charset="0"/>
              </a:rPr>
              <a:t>2025 NeoFit90 Champion</a:t>
            </a:r>
          </a:p>
        </p:txBody>
      </p:sp>
      <p:sp>
        <p:nvSpPr>
          <p:cNvPr id="4" name="Content Placeholder 2">
            <a:extLst>
              <a:ext uri="{FF2B5EF4-FFF2-40B4-BE49-F238E27FC236}">
                <a16:creationId xmlns:a16="http://schemas.microsoft.com/office/drawing/2014/main" id="{7B80EE44-7603-284E-EC0C-B946DF4AB3F2}"/>
              </a:ext>
            </a:extLst>
          </p:cNvPr>
          <p:cNvSpPr txBox="1">
            <a:spLocks/>
          </p:cNvSpPr>
          <p:nvPr/>
        </p:nvSpPr>
        <p:spPr>
          <a:xfrm>
            <a:off x="1249617" y="6444050"/>
            <a:ext cx="5324804" cy="30676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600"/>
              </a:spcBef>
              <a:buNone/>
            </a:pPr>
            <a:r>
              <a:rPr lang="en-US" sz="700" dirty="0">
                <a:latin typeface="Noto Sans" panose="020B0502040504020204" pitchFamily="34" charset="0"/>
                <a:ea typeface="Noto Sans" panose="020B0502040504020204" pitchFamily="34" charset="0"/>
                <a:cs typeface="Noto Sans" panose="020B0502040504020204" pitchFamily="34" charset="0"/>
              </a:rPr>
              <a:t>†Results are not typical. In an open label clinical study participants lost an average of 5.27 lbs. over a 12 week period.</a:t>
            </a:r>
          </a:p>
        </p:txBody>
      </p:sp>
      <p:pic>
        <p:nvPicPr>
          <p:cNvPr id="5" name="Picture 4" descr="A person in a blue and white dress&#10;&#10;AI-generated content may be incorrect.">
            <a:extLst>
              <a:ext uri="{FF2B5EF4-FFF2-40B4-BE49-F238E27FC236}">
                <a16:creationId xmlns:a16="http://schemas.microsoft.com/office/drawing/2014/main" id="{B4B27EE3-A08D-54B4-5BF5-EBEE201774A3}"/>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8376744" y="0"/>
            <a:ext cx="3815255" cy="6858000"/>
          </a:xfrm>
          <a:prstGeom prst="rect">
            <a:avLst/>
          </a:prstGeom>
        </p:spPr>
      </p:pic>
      <p:sp>
        <p:nvSpPr>
          <p:cNvPr id="15" name="TextBox 14">
            <a:extLst>
              <a:ext uri="{FF2B5EF4-FFF2-40B4-BE49-F238E27FC236}">
                <a16:creationId xmlns:a16="http://schemas.microsoft.com/office/drawing/2014/main" id="{207255BA-7E7D-523C-D143-79DEBF7FA91F}"/>
              </a:ext>
            </a:extLst>
          </p:cNvPr>
          <p:cNvSpPr txBox="1"/>
          <p:nvPr/>
        </p:nvSpPr>
        <p:spPr>
          <a:xfrm>
            <a:off x="7214887" y="5709036"/>
            <a:ext cx="809837" cy="246221"/>
          </a:xfrm>
          <a:prstGeom prst="rect">
            <a:avLst/>
          </a:prstGeom>
          <a:noFill/>
        </p:spPr>
        <p:txBody>
          <a:bodyPr wrap="none" rtlCol="0">
            <a:spAutoFit/>
          </a:bodyPr>
          <a:lstStyle/>
          <a:p>
            <a:r>
              <a:rPr lang="en-US" sz="1000" spc="200" dirty="0">
                <a:latin typeface="Noto Sans" panose="020B0502040504020204" pitchFamily="34" charset="0"/>
                <a:ea typeface="Noto Sans" panose="020B0502040504020204" pitchFamily="34" charset="0"/>
                <a:cs typeface="Noto Sans" panose="020B0502040504020204" pitchFamily="34" charset="0"/>
              </a:rPr>
              <a:t>BEFORE</a:t>
            </a:r>
          </a:p>
        </p:txBody>
      </p:sp>
      <p:pic>
        <p:nvPicPr>
          <p:cNvPr id="6" name="Picture 5" descr="A person standing on a scale&#10;&#10;AI-generated content may be incorrect.">
            <a:extLst>
              <a:ext uri="{FF2B5EF4-FFF2-40B4-BE49-F238E27FC236}">
                <a16:creationId xmlns:a16="http://schemas.microsoft.com/office/drawing/2014/main" id="{053D4A99-6ED3-CCE7-FC96-A904408C6F8A}"/>
              </a:ext>
            </a:extLst>
          </p:cNvPr>
          <p:cNvPicPr>
            <a:picLocks noChangeAspect="1"/>
          </p:cNvPicPr>
          <p:nvPr/>
        </p:nvPicPr>
        <p:blipFill>
          <a:blip r:embed="rId4">
            <a:extLst>
              <a:ext uri="{28A0092B-C50C-407E-A947-70E740481C1C}">
                <a14:useLocalDpi xmlns:a14="http://schemas.microsoft.com/office/drawing/2010/main" val="0"/>
              </a:ext>
            </a:extLst>
          </a:blip>
          <a:srcRect l="18830" t="9540" b="3818"/>
          <a:stretch/>
        </p:blipFill>
        <p:spPr>
          <a:xfrm rot="16200000">
            <a:off x="6917737" y="3261790"/>
            <a:ext cx="2667441" cy="2135426"/>
          </a:xfrm>
          <a:prstGeom prst="rect">
            <a:avLst/>
          </a:prstGeom>
          <a:ln>
            <a:solidFill>
              <a:srgbClr val="FAFDFD"/>
            </a:solidFill>
          </a:ln>
        </p:spPr>
      </p:pic>
    </p:spTree>
    <p:extLst>
      <p:ext uri="{BB962C8B-B14F-4D97-AF65-F5344CB8AC3E}">
        <p14:creationId xmlns:p14="http://schemas.microsoft.com/office/powerpoint/2010/main" val="36139994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3985B1-C226-DAE4-7258-A404A8FE7425}"/>
            </a:ext>
          </a:extLst>
        </p:cNvPr>
        <p:cNvGrpSpPr/>
        <p:nvPr/>
      </p:nvGrpSpPr>
      <p:grpSpPr>
        <a:xfrm>
          <a:off x="0" y="0"/>
          <a:ext cx="0" cy="0"/>
          <a:chOff x="0" y="0"/>
          <a:chExt cx="0" cy="0"/>
        </a:xfrm>
      </p:grpSpPr>
      <p:pic>
        <p:nvPicPr>
          <p:cNvPr id="5" name="Picture 4" descr="A person standing next to a tree&#10;&#10;AI-generated content may be incorrect.">
            <a:extLst>
              <a:ext uri="{FF2B5EF4-FFF2-40B4-BE49-F238E27FC236}">
                <a16:creationId xmlns:a16="http://schemas.microsoft.com/office/drawing/2014/main" id="{398EA4F8-D29B-BE77-A87C-A9DF80162515}"/>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7620000" y="0"/>
            <a:ext cx="4572000" cy="6858000"/>
          </a:xfrm>
          <a:prstGeom prst="rect">
            <a:avLst/>
          </a:prstGeom>
        </p:spPr>
      </p:pic>
      <p:sp>
        <p:nvSpPr>
          <p:cNvPr id="3" name="TextBox 2">
            <a:extLst>
              <a:ext uri="{FF2B5EF4-FFF2-40B4-BE49-F238E27FC236}">
                <a16:creationId xmlns:a16="http://schemas.microsoft.com/office/drawing/2014/main" id="{0740EE6A-91BD-9E56-AE8F-7F27A0A93CAE}"/>
              </a:ext>
            </a:extLst>
          </p:cNvPr>
          <p:cNvSpPr txBox="1"/>
          <p:nvPr/>
        </p:nvSpPr>
        <p:spPr>
          <a:xfrm>
            <a:off x="1249615" y="2512007"/>
            <a:ext cx="5324803" cy="2280240"/>
          </a:xfrm>
          <a:prstGeom prst="rect">
            <a:avLst/>
          </a:prstGeom>
          <a:noFill/>
        </p:spPr>
        <p:txBody>
          <a:bodyPr wrap="square" rtlCol="0">
            <a:spAutoFit/>
          </a:bodyPr>
          <a:lstStyle/>
          <a:p>
            <a:pPr>
              <a:lnSpc>
                <a:spcPts val="2800"/>
              </a:lnSpc>
              <a:spcAft>
                <a:spcPts val="600"/>
              </a:spcAft>
            </a:pPr>
            <a:r>
              <a:rPr lang="en-US" sz="2000" b="1" dirty="0">
                <a:latin typeface="Noto Sans SemiBold" panose="020B0502040504020204" pitchFamily="34" charset="0"/>
                <a:ea typeface="Noto Sans SemiBold" panose="020B0502040504020204" pitchFamily="34" charset="0"/>
                <a:cs typeface="Noto Sans SemiBold" panose="020B0502040504020204" pitchFamily="34" charset="0"/>
              </a:rPr>
              <a:t>Lost nearly 100 lbs.</a:t>
            </a:r>
            <a:r>
              <a:rPr lang="en-US" sz="2000" b="1" baseline="30000" dirty="0">
                <a:latin typeface="Noto Sans SemiBold" panose="020B0502040504020204" pitchFamily="34" charset="0"/>
                <a:ea typeface="Noto Sans SemiBold" panose="020B0502040504020204" pitchFamily="34" charset="0"/>
                <a:cs typeface="Noto Sans SemiBold" panose="020B0502040504020204" pitchFamily="34" charset="0"/>
              </a:rPr>
              <a:t>†</a:t>
            </a:r>
          </a:p>
          <a:p>
            <a:pPr>
              <a:lnSpc>
                <a:spcPct val="120000"/>
              </a:lnSpc>
              <a:spcAft>
                <a:spcPts val="600"/>
              </a:spcAft>
            </a:pPr>
            <a:r>
              <a:rPr lang="en-US" sz="1600" dirty="0">
                <a:latin typeface="Noto Sans Light" panose="020B0502040504020204" pitchFamily="34" charset="0"/>
                <a:ea typeface="Noto Sans Light" panose="020B0502040504020204" pitchFamily="34" charset="0"/>
                <a:cs typeface="Noto Sans Light" panose="020B0502040504020204" pitchFamily="34" charset="0"/>
              </a:rPr>
              <a:t>“I was reaching 300 pounds and did not want to cross that line. I was under stress from work and eating for comfort. With NeoLife I regained my energy and my motivation. Now I’m riding my bike, running and lifting weights. The weight is coming off and I’m building muscle. People tell me I’m aging in reverse.”</a:t>
            </a:r>
            <a:endParaRPr lang="en-US" sz="1600" b="1" dirty="0">
              <a:latin typeface="Noto Sans SemiBold" panose="020B0502040504020204" pitchFamily="34" charset="0"/>
              <a:ea typeface="Noto Sans SemiBold" panose="020B0502040504020204" pitchFamily="34" charset="0"/>
              <a:cs typeface="Noto Sans SemiBold" panose="020B0502040504020204" pitchFamily="34" charset="0"/>
            </a:endParaRPr>
          </a:p>
        </p:txBody>
      </p:sp>
      <p:sp>
        <p:nvSpPr>
          <p:cNvPr id="8" name="Text Placeholder 2">
            <a:extLst>
              <a:ext uri="{FF2B5EF4-FFF2-40B4-BE49-F238E27FC236}">
                <a16:creationId xmlns:a16="http://schemas.microsoft.com/office/drawing/2014/main" id="{DDF29F07-7254-8D35-699A-DC38548A07F4}"/>
              </a:ext>
            </a:extLst>
          </p:cNvPr>
          <p:cNvSpPr txBox="1">
            <a:spLocks/>
          </p:cNvSpPr>
          <p:nvPr/>
        </p:nvSpPr>
        <p:spPr>
          <a:xfrm>
            <a:off x="1249616" y="883449"/>
            <a:ext cx="4526151" cy="1504393"/>
          </a:xfrm>
          <a:prstGeom prst="rect">
            <a:avLst/>
          </a:prstGeom>
        </p:spPr>
        <p:txBody>
          <a:bodyPr>
            <a:norm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pPr>
            <a:r>
              <a:rPr lang="en-US" sz="4000" i="1" dirty="0">
                <a:solidFill>
                  <a:schemeClr val="tx2"/>
                </a:solidFill>
                <a:latin typeface="Noto Serif Light" panose="02020502060505020204" pitchFamily="18" charset="0"/>
                <a:ea typeface="Noto Serif Light" panose="02020502060505020204" pitchFamily="18" charset="0"/>
                <a:cs typeface="Noto Serif Light" panose="02020502060505020204" pitchFamily="18" charset="0"/>
              </a:rPr>
              <a:t>“People tell me I’m aging in reverse.”</a:t>
            </a:r>
          </a:p>
        </p:txBody>
      </p:sp>
      <p:sp>
        <p:nvSpPr>
          <p:cNvPr id="9" name="TextBox 8">
            <a:extLst>
              <a:ext uri="{FF2B5EF4-FFF2-40B4-BE49-F238E27FC236}">
                <a16:creationId xmlns:a16="http://schemas.microsoft.com/office/drawing/2014/main" id="{97A21B68-A612-B51C-05B0-B0A4966BDDA5}"/>
              </a:ext>
            </a:extLst>
          </p:cNvPr>
          <p:cNvSpPr txBox="1"/>
          <p:nvPr/>
        </p:nvSpPr>
        <p:spPr>
          <a:xfrm>
            <a:off x="6721593" y="5688015"/>
            <a:ext cx="809837" cy="246221"/>
          </a:xfrm>
          <a:prstGeom prst="rect">
            <a:avLst/>
          </a:prstGeom>
          <a:noFill/>
        </p:spPr>
        <p:txBody>
          <a:bodyPr wrap="none" rtlCol="0">
            <a:spAutoFit/>
          </a:bodyPr>
          <a:lstStyle/>
          <a:p>
            <a:r>
              <a:rPr lang="en-US" sz="1000" spc="200" dirty="0">
                <a:latin typeface="Noto Sans" panose="020B0502040504020204" pitchFamily="34" charset="0"/>
                <a:ea typeface="Noto Sans" panose="020B0502040504020204" pitchFamily="34" charset="0"/>
                <a:cs typeface="Noto Sans" panose="020B0502040504020204" pitchFamily="34" charset="0"/>
              </a:rPr>
              <a:t>BEFORE</a:t>
            </a:r>
          </a:p>
        </p:txBody>
      </p:sp>
      <p:sp>
        <p:nvSpPr>
          <p:cNvPr id="10" name="Text Placeholder 2">
            <a:extLst>
              <a:ext uri="{FF2B5EF4-FFF2-40B4-BE49-F238E27FC236}">
                <a16:creationId xmlns:a16="http://schemas.microsoft.com/office/drawing/2014/main" id="{7C552905-ACAD-0956-7D0A-A5A6825BFB0A}"/>
              </a:ext>
            </a:extLst>
          </p:cNvPr>
          <p:cNvSpPr txBox="1">
            <a:spLocks/>
          </p:cNvSpPr>
          <p:nvPr/>
        </p:nvSpPr>
        <p:spPr>
          <a:xfrm>
            <a:off x="1249617" y="4936713"/>
            <a:ext cx="3727498" cy="1135809"/>
          </a:xfrm>
          <a:prstGeom prst="rect">
            <a:avLst/>
          </a:prstGeom>
        </p:spPr>
        <p:txBody>
          <a:bodyPr vert="horz" lIns="91440" tIns="45720" rIns="91440" bIns="45720" rtlCol="0">
            <a:normAutofit/>
          </a:bodyPr>
          <a:lstStyle>
            <a:lvl1pPr marL="0" indent="0" algn="l" defTabSz="914400" rtl="0" eaLnBrk="1" latinLnBrk="0" hangingPunct="1">
              <a:lnSpc>
                <a:spcPts val="3500"/>
              </a:lnSpc>
              <a:spcBef>
                <a:spcPts val="1000"/>
              </a:spcBef>
              <a:buFontTx/>
              <a:buNone/>
              <a:defRPr sz="2400" kern="1200">
                <a:solidFill>
                  <a:schemeClr val="bg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bg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bg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bg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pPr>
            <a:r>
              <a:rPr lang="en-US" sz="4800" b="1" dirty="0">
                <a:solidFill>
                  <a:schemeClr val="tx1"/>
                </a:solidFill>
                <a:latin typeface="Cochocib Script Latin Pro" panose="020F0502020204030204" pitchFamily="34" charset="0"/>
                <a:ea typeface="XINGKAI SC LIGHT" panose="02010600040101010101" pitchFamily="2" charset="-122"/>
                <a:cs typeface="Cochocib Script Latin Pro" panose="020F0502020204030204" pitchFamily="34" charset="0"/>
              </a:rPr>
              <a:t>Jon Scaman</a:t>
            </a:r>
          </a:p>
          <a:p>
            <a:pPr>
              <a:lnSpc>
                <a:spcPct val="100000"/>
              </a:lnSpc>
              <a:spcBef>
                <a:spcPts val="0"/>
              </a:spcBef>
            </a:pPr>
            <a:r>
              <a:rPr lang="en-US" sz="1400" dirty="0">
                <a:solidFill>
                  <a:schemeClr val="tx1"/>
                </a:solidFill>
                <a:latin typeface="Noto Sans Light" panose="020B0502040504020204" pitchFamily="34" charset="0"/>
                <a:ea typeface="Noto Sans Light" panose="020B0502040504020204" pitchFamily="34" charset="0"/>
                <a:cs typeface="Noto Sans Light" panose="020B0502040504020204" pitchFamily="34" charset="0"/>
              </a:rPr>
              <a:t>2-Time NeoFit90 Champion</a:t>
            </a:r>
          </a:p>
        </p:txBody>
      </p:sp>
      <p:sp>
        <p:nvSpPr>
          <p:cNvPr id="4" name="Content Placeholder 2">
            <a:extLst>
              <a:ext uri="{FF2B5EF4-FFF2-40B4-BE49-F238E27FC236}">
                <a16:creationId xmlns:a16="http://schemas.microsoft.com/office/drawing/2014/main" id="{FCA9D31A-082F-2C79-39EE-8E789363E7BB}"/>
              </a:ext>
            </a:extLst>
          </p:cNvPr>
          <p:cNvSpPr txBox="1">
            <a:spLocks/>
          </p:cNvSpPr>
          <p:nvPr/>
        </p:nvSpPr>
        <p:spPr>
          <a:xfrm>
            <a:off x="1249617" y="6444050"/>
            <a:ext cx="5324804" cy="30676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600"/>
              </a:spcBef>
              <a:buNone/>
            </a:pPr>
            <a:r>
              <a:rPr lang="en-US" sz="700" dirty="0">
                <a:latin typeface="Noto Sans" panose="020B0502040504020204" pitchFamily="34" charset="0"/>
                <a:ea typeface="Noto Sans" panose="020B0502040504020204" pitchFamily="34" charset="0"/>
                <a:cs typeface="Noto Sans" panose="020B0502040504020204" pitchFamily="34" charset="0"/>
              </a:rPr>
              <a:t>†Results are not typical. In an open label clinical study participants lost an average of 5.27 lbs. over a 12 week period.</a:t>
            </a:r>
          </a:p>
        </p:txBody>
      </p:sp>
      <p:pic>
        <p:nvPicPr>
          <p:cNvPr id="7" name="Picture 6" descr="A person with no shirt&#10;&#10;AI-generated content may be incorrect.">
            <a:extLst>
              <a:ext uri="{FF2B5EF4-FFF2-40B4-BE49-F238E27FC236}">
                <a16:creationId xmlns:a16="http://schemas.microsoft.com/office/drawing/2014/main" id="{82B055B4-193E-9FBD-A0D6-21AC4A5B1AF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821348" y="3042502"/>
            <a:ext cx="1903695" cy="2553133"/>
          </a:xfrm>
          <a:prstGeom prst="rect">
            <a:avLst/>
          </a:prstGeom>
          <a:ln w="25400">
            <a:solidFill>
              <a:srgbClr val="FFFFFF"/>
            </a:solidFill>
          </a:ln>
        </p:spPr>
      </p:pic>
    </p:spTree>
    <p:extLst>
      <p:ext uri="{BB962C8B-B14F-4D97-AF65-F5344CB8AC3E}">
        <p14:creationId xmlns:p14="http://schemas.microsoft.com/office/powerpoint/2010/main" val="13910403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45BFD7-5437-C474-B880-56365A64F15F}"/>
            </a:ext>
          </a:extLst>
        </p:cNvPr>
        <p:cNvGrpSpPr/>
        <p:nvPr/>
      </p:nvGrpSpPr>
      <p:grpSpPr>
        <a:xfrm>
          <a:off x="0" y="0"/>
          <a:ext cx="0" cy="0"/>
          <a:chOff x="0" y="0"/>
          <a:chExt cx="0" cy="0"/>
        </a:xfrm>
      </p:grpSpPr>
      <p:pic>
        <p:nvPicPr>
          <p:cNvPr id="11" name="Picture 10" descr="A person in a green dress&#10;&#10;AI-generated content may be incorrect.">
            <a:extLst>
              <a:ext uri="{FF2B5EF4-FFF2-40B4-BE49-F238E27FC236}">
                <a16:creationId xmlns:a16="http://schemas.microsoft.com/office/drawing/2014/main" id="{C72472FD-7BD8-0334-9AD4-61448124DED1}"/>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8464502" y="-11606"/>
            <a:ext cx="3727498" cy="6869606"/>
          </a:xfrm>
          <a:prstGeom prst="rect">
            <a:avLst/>
          </a:prstGeom>
        </p:spPr>
      </p:pic>
      <p:sp>
        <p:nvSpPr>
          <p:cNvPr id="3" name="TextBox 2">
            <a:extLst>
              <a:ext uri="{FF2B5EF4-FFF2-40B4-BE49-F238E27FC236}">
                <a16:creationId xmlns:a16="http://schemas.microsoft.com/office/drawing/2014/main" id="{946227A2-3C2A-D104-09AF-4B009F552F75}"/>
              </a:ext>
            </a:extLst>
          </p:cNvPr>
          <p:cNvSpPr txBox="1"/>
          <p:nvPr/>
        </p:nvSpPr>
        <p:spPr>
          <a:xfrm>
            <a:off x="1249616" y="2383295"/>
            <a:ext cx="5486004" cy="1984774"/>
          </a:xfrm>
          <a:prstGeom prst="rect">
            <a:avLst/>
          </a:prstGeom>
          <a:noFill/>
        </p:spPr>
        <p:txBody>
          <a:bodyPr wrap="square" rtlCol="0">
            <a:spAutoFit/>
          </a:bodyPr>
          <a:lstStyle/>
          <a:p>
            <a:pPr>
              <a:lnSpc>
                <a:spcPts val="2800"/>
              </a:lnSpc>
              <a:spcAft>
                <a:spcPts val="600"/>
              </a:spcAft>
            </a:pPr>
            <a:r>
              <a:rPr lang="en-US" sz="2000" b="1" dirty="0">
                <a:latin typeface="Noto Sans SemiBold" panose="020B0502040504020204" pitchFamily="34" charset="0"/>
                <a:ea typeface="Noto Sans SemiBold" panose="020B0502040504020204" pitchFamily="34" charset="0"/>
                <a:cs typeface="Noto Sans SemiBold" panose="020B0502040504020204" pitchFamily="34" charset="0"/>
              </a:rPr>
              <a:t>Lost 7% Body Fat</a:t>
            </a:r>
            <a:r>
              <a:rPr lang="en-US" sz="2000" b="1" baseline="30000" dirty="0">
                <a:latin typeface="Noto Sans SemiBold" panose="020B0502040504020204" pitchFamily="34" charset="0"/>
                <a:ea typeface="Noto Sans SemiBold" panose="020B0502040504020204" pitchFamily="34" charset="0"/>
                <a:cs typeface="Noto Sans SemiBold" panose="020B0502040504020204" pitchFamily="34" charset="0"/>
              </a:rPr>
              <a:t>†</a:t>
            </a:r>
          </a:p>
          <a:p>
            <a:pPr>
              <a:lnSpc>
                <a:spcPct val="120000"/>
              </a:lnSpc>
              <a:spcAft>
                <a:spcPts val="600"/>
              </a:spcAft>
            </a:pPr>
            <a:r>
              <a:rPr lang="en-US" sz="1600" dirty="0">
                <a:latin typeface="Noto Sans Light" panose="020B0502040504020204" pitchFamily="34" charset="0"/>
                <a:ea typeface="Noto Sans Light" panose="020B0502040504020204" pitchFamily="34" charset="0"/>
                <a:cs typeface="Noto Sans Light" panose="020B0502040504020204" pitchFamily="34" charset="0"/>
              </a:rPr>
              <a:t>“I was going through the rollercoaster of perimenopause and felt uncomfortable in my own skin. With NeoLife I started losing weight within a week, and in 2 weeks had energy that I hadn’t had in a long time. I’m almost 50 and feel like I’m in my 20’s.”</a:t>
            </a:r>
            <a:endParaRPr lang="en-US" sz="1600" b="1" dirty="0">
              <a:latin typeface="Noto Sans SemiBold" panose="020B0502040504020204" pitchFamily="34" charset="0"/>
              <a:ea typeface="Noto Sans SemiBold" panose="020B0502040504020204" pitchFamily="34" charset="0"/>
              <a:cs typeface="Noto Sans SemiBold" panose="020B0502040504020204" pitchFamily="34" charset="0"/>
            </a:endParaRPr>
          </a:p>
        </p:txBody>
      </p:sp>
      <p:sp>
        <p:nvSpPr>
          <p:cNvPr id="8" name="Text Placeholder 2">
            <a:extLst>
              <a:ext uri="{FF2B5EF4-FFF2-40B4-BE49-F238E27FC236}">
                <a16:creationId xmlns:a16="http://schemas.microsoft.com/office/drawing/2014/main" id="{EB7FEFA8-8CBA-BBA4-8897-8725BD2748B6}"/>
              </a:ext>
            </a:extLst>
          </p:cNvPr>
          <p:cNvSpPr txBox="1">
            <a:spLocks/>
          </p:cNvSpPr>
          <p:nvPr/>
        </p:nvSpPr>
        <p:spPr>
          <a:xfrm>
            <a:off x="1181036" y="1353973"/>
            <a:ext cx="6007311" cy="799163"/>
          </a:xfrm>
          <a:prstGeom prst="rect">
            <a:avLst/>
          </a:prstGeom>
        </p:spPr>
        <p:txBody>
          <a:bodyPr>
            <a:norm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5000"/>
              </a:lnSpc>
              <a:spcBef>
                <a:spcPts val="0"/>
              </a:spcBef>
            </a:pPr>
            <a:r>
              <a:rPr lang="en-US" sz="4000" i="1" dirty="0">
                <a:solidFill>
                  <a:schemeClr val="tx2"/>
                </a:solidFill>
                <a:latin typeface="Noto Serif Light" panose="02020502060505020204" pitchFamily="18" charset="0"/>
                <a:ea typeface="Noto Serif Light" panose="02020502060505020204" pitchFamily="18" charset="0"/>
                <a:cs typeface="Noto Serif Light" panose="02020502060505020204" pitchFamily="18" charset="0"/>
              </a:rPr>
              <a:t>“I feel like I’m in my 20’s!”</a:t>
            </a:r>
          </a:p>
        </p:txBody>
      </p:sp>
      <p:sp>
        <p:nvSpPr>
          <p:cNvPr id="9" name="TextBox 8">
            <a:extLst>
              <a:ext uri="{FF2B5EF4-FFF2-40B4-BE49-F238E27FC236}">
                <a16:creationId xmlns:a16="http://schemas.microsoft.com/office/drawing/2014/main" id="{7435C42E-1116-3903-E6F4-E7850BF55648}"/>
              </a:ext>
            </a:extLst>
          </p:cNvPr>
          <p:cNvSpPr txBox="1"/>
          <p:nvPr/>
        </p:nvSpPr>
        <p:spPr>
          <a:xfrm>
            <a:off x="7158616" y="5719546"/>
            <a:ext cx="809837" cy="246221"/>
          </a:xfrm>
          <a:prstGeom prst="rect">
            <a:avLst/>
          </a:prstGeom>
          <a:noFill/>
        </p:spPr>
        <p:txBody>
          <a:bodyPr wrap="none" rtlCol="0">
            <a:spAutoFit/>
          </a:bodyPr>
          <a:lstStyle/>
          <a:p>
            <a:r>
              <a:rPr lang="en-US" sz="1000" spc="200" dirty="0">
                <a:latin typeface="Noto Sans" panose="020B0502040504020204" pitchFamily="34" charset="0"/>
                <a:ea typeface="Noto Sans" panose="020B0502040504020204" pitchFamily="34" charset="0"/>
                <a:cs typeface="Noto Sans" panose="020B0502040504020204" pitchFamily="34" charset="0"/>
              </a:rPr>
              <a:t>BEFORE</a:t>
            </a:r>
          </a:p>
        </p:txBody>
      </p:sp>
      <p:sp>
        <p:nvSpPr>
          <p:cNvPr id="10" name="Text Placeholder 2">
            <a:extLst>
              <a:ext uri="{FF2B5EF4-FFF2-40B4-BE49-F238E27FC236}">
                <a16:creationId xmlns:a16="http://schemas.microsoft.com/office/drawing/2014/main" id="{72ED4FF1-EC2D-C3DD-E822-0CC1441A890B}"/>
              </a:ext>
            </a:extLst>
          </p:cNvPr>
          <p:cNvSpPr txBox="1">
            <a:spLocks/>
          </p:cNvSpPr>
          <p:nvPr/>
        </p:nvSpPr>
        <p:spPr>
          <a:xfrm>
            <a:off x="1249617" y="4583737"/>
            <a:ext cx="3727498" cy="1135809"/>
          </a:xfrm>
          <a:prstGeom prst="rect">
            <a:avLst/>
          </a:prstGeom>
        </p:spPr>
        <p:txBody>
          <a:bodyPr vert="horz" lIns="91440" tIns="45720" rIns="91440" bIns="45720" rtlCol="0">
            <a:normAutofit/>
          </a:bodyPr>
          <a:lstStyle>
            <a:lvl1pPr marL="0" indent="0" algn="l" defTabSz="914400" rtl="0" eaLnBrk="1" latinLnBrk="0" hangingPunct="1">
              <a:lnSpc>
                <a:spcPts val="3500"/>
              </a:lnSpc>
              <a:spcBef>
                <a:spcPts val="1000"/>
              </a:spcBef>
              <a:buFontTx/>
              <a:buNone/>
              <a:defRPr sz="2400" kern="1200">
                <a:solidFill>
                  <a:schemeClr val="bg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bg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bg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bg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pPr>
            <a:r>
              <a:rPr lang="en-US" sz="4800" b="1" dirty="0">
                <a:solidFill>
                  <a:schemeClr val="tx1"/>
                </a:solidFill>
                <a:latin typeface="Cochocib Script Latin Pro" panose="020F0502020204030204" pitchFamily="34" charset="0"/>
                <a:ea typeface="XINGKAI SC LIGHT" panose="02010600040101010101" pitchFamily="2" charset="-122"/>
                <a:cs typeface="Cochocib Script Latin Pro" panose="020F0502020204030204" pitchFamily="34" charset="0"/>
              </a:rPr>
              <a:t>Celina  Frank</a:t>
            </a:r>
          </a:p>
          <a:p>
            <a:pPr>
              <a:lnSpc>
                <a:spcPct val="100000"/>
              </a:lnSpc>
              <a:spcBef>
                <a:spcPts val="0"/>
              </a:spcBef>
            </a:pPr>
            <a:r>
              <a:rPr lang="en-US" sz="1400" dirty="0">
                <a:solidFill>
                  <a:schemeClr val="tx1"/>
                </a:solidFill>
                <a:latin typeface="Noto Sans Light" panose="020B0502040504020204" pitchFamily="34" charset="0"/>
                <a:ea typeface="Noto Sans Light" panose="020B0502040504020204" pitchFamily="34" charset="0"/>
                <a:cs typeface="Noto Sans Light" panose="020B0502040504020204" pitchFamily="34" charset="0"/>
              </a:rPr>
              <a:t>2025 NeoFit90 Champion</a:t>
            </a:r>
          </a:p>
        </p:txBody>
      </p:sp>
      <p:sp>
        <p:nvSpPr>
          <p:cNvPr id="4" name="Content Placeholder 2">
            <a:extLst>
              <a:ext uri="{FF2B5EF4-FFF2-40B4-BE49-F238E27FC236}">
                <a16:creationId xmlns:a16="http://schemas.microsoft.com/office/drawing/2014/main" id="{D1FA2CD3-129C-DF52-ADA7-8730002BA88B}"/>
              </a:ext>
            </a:extLst>
          </p:cNvPr>
          <p:cNvSpPr txBox="1">
            <a:spLocks/>
          </p:cNvSpPr>
          <p:nvPr/>
        </p:nvSpPr>
        <p:spPr>
          <a:xfrm>
            <a:off x="1249617" y="6444050"/>
            <a:ext cx="5324804" cy="30676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600"/>
              </a:spcBef>
              <a:buNone/>
            </a:pPr>
            <a:r>
              <a:rPr lang="en-US" sz="700" dirty="0">
                <a:latin typeface="Noto Sans" panose="020B0502040504020204" pitchFamily="34" charset="0"/>
                <a:ea typeface="Noto Sans" panose="020B0502040504020204" pitchFamily="34" charset="0"/>
                <a:cs typeface="Noto Sans" panose="020B0502040504020204" pitchFamily="34" charset="0"/>
              </a:rPr>
              <a:t>†Results are not typical. In an open label clinical study participants lost an average of 5.27 lbs. over a 12 week period.</a:t>
            </a:r>
          </a:p>
        </p:txBody>
      </p:sp>
      <p:pic>
        <p:nvPicPr>
          <p:cNvPr id="5" name="Picture 4" descr="A collage of a person flexing her muscles&#10;&#10;AI-generated content may be incorrect.">
            <a:extLst>
              <a:ext uri="{FF2B5EF4-FFF2-40B4-BE49-F238E27FC236}">
                <a16:creationId xmlns:a16="http://schemas.microsoft.com/office/drawing/2014/main" id="{4EBF77B1-B1C3-4FB3-6883-01878B8564D6}"/>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7256927" y="2162127"/>
            <a:ext cx="1650611" cy="3473339"/>
          </a:xfrm>
          <a:prstGeom prst="rect">
            <a:avLst/>
          </a:prstGeom>
          <a:ln w="25400">
            <a:solidFill>
              <a:srgbClr val="FFFFFF"/>
            </a:solidFill>
          </a:ln>
        </p:spPr>
      </p:pic>
    </p:spTree>
    <p:extLst>
      <p:ext uri="{BB962C8B-B14F-4D97-AF65-F5344CB8AC3E}">
        <p14:creationId xmlns:p14="http://schemas.microsoft.com/office/powerpoint/2010/main" val="7385139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3D9868-A218-C84D-2548-C6938231319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CABCC2F-E4CE-FA9E-BEF7-E6DB44EE83CD}"/>
              </a:ext>
            </a:extLst>
          </p:cNvPr>
          <p:cNvSpPr txBox="1"/>
          <p:nvPr/>
        </p:nvSpPr>
        <p:spPr>
          <a:xfrm>
            <a:off x="1249615" y="2379088"/>
            <a:ext cx="6250641" cy="1984774"/>
          </a:xfrm>
          <a:prstGeom prst="rect">
            <a:avLst/>
          </a:prstGeom>
          <a:noFill/>
        </p:spPr>
        <p:txBody>
          <a:bodyPr wrap="square" rtlCol="0">
            <a:spAutoFit/>
          </a:bodyPr>
          <a:lstStyle/>
          <a:p>
            <a:pPr>
              <a:lnSpc>
                <a:spcPts val="2800"/>
              </a:lnSpc>
              <a:spcAft>
                <a:spcPts val="600"/>
              </a:spcAft>
            </a:pPr>
            <a:r>
              <a:rPr lang="en-US" sz="2000" b="1" dirty="0">
                <a:latin typeface="Noto Sans SemiBold" panose="020B0502040504020204" pitchFamily="34" charset="0"/>
                <a:ea typeface="Noto Sans SemiBold" panose="020B0502040504020204" pitchFamily="34" charset="0"/>
                <a:cs typeface="Noto Sans SemiBold" panose="020B0502040504020204" pitchFamily="34" charset="0"/>
              </a:rPr>
              <a:t>Lost over 40 lbs.</a:t>
            </a:r>
            <a:r>
              <a:rPr lang="en-US" sz="2000" b="1" baseline="30000" dirty="0">
                <a:latin typeface="Noto Sans SemiBold" panose="020B0502040504020204" pitchFamily="34" charset="0"/>
                <a:ea typeface="Noto Sans SemiBold" panose="020B0502040504020204" pitchFamily="34" charset="0"/>
                <a:cs typeface="Noto Sans SemiBold" panose="020B0502040504020204" pitchFamily="34" charset="0"/>
              </a:rPr>
              <a:t>†</a:t>
            </a:r>
          </a:p>
          <a:p>
            <a:pPr>
              <a:lnSpc>
                <a:spcPct val="120000"/>
              </a:lnSpc>
              <a:spcAft>
                <a:spcPts val="600"/>
              </a:spcAft>
            </a:pPr>
            <a:r>
              <a:rPr lang="en-US" sz="1600" dirty="0">
                <a:latin typeface="Noto Sans Light" panose="020B0502040504020204" pitchFamily="34" charset="0"/>
                <a:ea typeface="Noto Sans Light" panose="020B0502040504020204" pitchFamily="34" charset="0"/>
                <a:cs typeface="Noto Sans Light" panose="020B0502040504020204" pitchFamily="34" charset="0"/>
              </a:rPr>
              <a:t>“Before NeoLife, every day was a struggle. I ate without control and found excuses to drink. I hardly slept. I felt hopeless. I was inspired by my wife, Claudia’s results (a 2024 Champion). I slowly found the spirit and energy to move again. Now I’ve lost 3 shirt sizes and 4 inches in my waist. I feel stronger than ever!”</a:t>
            </a:r>
            <a:endParaRPr lang="en-US" sz="1600" b="1" dirty="0">
              <a:latin typeface="Noto Sans SemiBold" panose="020B0502040504020204" pitchFamily="34" charset="0"/>
              <a:ea typeface="Noto Sans SemiBold" panose="020B0502040504020204" pitchFamily="34" charset="0"/>
              <a:cs typeface="Noto Sans SemiBold" panose="020B0502040504020204" pitchFamily="34" charset="0"/>
            </a:endParaRPr>
          </a:p>
        </p:txBody>
      </p:sp>
      <p:sp>
        <p:nvSpPr>
          <p:cNvPr id="8" name="Text Placeholder 2">
            <a:extLst>
              <a:ext uri="{FF2B5EF4-FFF2-40B4-BE49-F238E27FC236}">
                <a16:creationId xmlns:a16="http://schemas.microsoft.com/office/drawing/2014/main" id="{A8CFE290-D421-B375-7E4D-9348205BC8E5}"/>
              </a:ext>
            </a:extLst>
          </p:cNvPr>
          <p:cNvSpPr txBox="1">
            <a:spLocks/>
          </p:cNvSpPr>
          <p:nvPr/>
        </p:nvSpPr>
        <p:spPr>
          <a:xfrm>
            <a:off x="1249616" y="1351349"/>
            <a:ext cx="6738246" cy="1027739"/>
          </a:xfrm>
          <a:prstGeom prst="rect">
            <a:avLst/>
          </a:prstGeom>
        </p:spPr>
        <p:txBody>
          <a:bodyPr>
            <a:norm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5000"/>
              </a:lnSpc>
              <a:spcBef>
                <a:spcPts val="0"/>
              </a:spcBef>
            </a:pPr>
            <a:r>
              <a:rPr lang="en-US" sz="4000" i="1" dirty="0">
                <a:solidFill>
                  <a:schemeClr val="tx2"/>
                </a:solidFill>
                <a:latin typeface="Noto Serif Light" panose="02020502060505020204" pitchFamily="18" charset="0"/>
                <a:ea typeface="Noto Serif Light" panose="02020502060505020204" pitchFamily="18" charset="0"/>
                <a:cs typeface="Noto Serif Light" panose="02020502060505020204" pitchFamily="18" charset="0"/>
              </a:rPr>
              <a:t>“I feel stronger than ever!”</a:t>
            </a:r>
          </a:p>
        </p:txBody>
      </p:sp>
      <p:sp>
        <p:nvSpPr>
          <p:cNvPr id="9" name="TextBox 8">
            <a:extLst>
              <a:ext uri="{FF2B5EF4-FFF2-40B4-BE49-F238E27FC236}">
                <a16:creationId xmlns:a16="http://schemas.microsoft.com/office/drawing/2014/main" id="{95C5E9C8-97DD-C1F7-BAD0-6074B475EC6A}"/>
              </a:ext>
            </a:extLst>
          </p:cNvPr>
          <p:cNvSpPr txBox="1"/>
          <p:nvPr/>
        </p:nvSpPr>
        <p:spPr>
          <a:xfrm>
            <a:off x="7388907" y="5730056"/>
            <a:ext cx="809837" cy="246221"/>
          </a:xfrm>
          <a:prstGeom prst="rect">
            <a:avLst/>
          </a:prstGeom>
          <a:noFill/>
        </p:spPr>
        <p:txBody>
          <a:bodyPr wrap="none" rtlCol="0">
            <a:spAutoFit/>
          </a:bodyPr>
          <a:lstStyle/>
          <a:p>
            <a:r>
              <a:rPr lang="en-US" sz="1000" spc="200" dirty="0">
                <a:latin typeface="Noto Sans" panose="020B0502040504020204" pitchFamily="34" charset="0"/>
                <a:ea typeface="Noto Sans" panose="020B0502040504020204" pitchFamily="34" charset="0"/>
                <a:cs typeface="Noto Sans" panose="020B0502040504020204" pitchFamily="34" charset="0"/>
              </a:rPr>
              <a:t>BEFORE</a:t>
            </a:r>
          </a:p>
        </p:txBody>
      </p:sp>
      <p:sp>
        <p:nvSpPr>
          <p:cNvPr id="10" name="Text Placeholder 2">
            <a:extLst>
              <a:ext uri="{FF2B5EF4-FFF2-40B4-BE49-F238E27FC236}">
                <a16:creationId xmlns:a16="http://schemas.microsoft.com/office/drawing/2014/main" id="{148771A4-3BD6-B632-5E11-429EE153EF1C}"/>
              </a:ext>
            </a:extLst>
          </p:cNvPr>
          <p:cNvSpPr txBox="1">
            <a:spLocks/>
          </p:cNvSpPr>
          <p:nvPr/>
        </p:nvSpPr>
        <p:spPr>
          <a:xfrm>
            <a:off x="1249617" y="4537490"/>
            <a:ext cx="3727498" cy="1135809"/>
          </a:xfrm>
          <a:prstGeom prst="rect">
            <a:avLst/>
          </a:prstGeom>
        </p:spPr>
        <p:txBody>
          <a:bodyPr vert="horz" lIns="91440" tIns="45720" rIns="91440" bIns="45720" rtlCol="0">
            <a:normAutofit/>
          </a:bodyPr>
          <a:lstStyle>
            <a:lvl1pPr marL="0" indent="0" algn="l" defTabSz="914400" rtl="0" eaLnBrk="1" latinLnBrk="0" hangingPunct="1">
              <a:lnSpc>
                <a:spcPts val="3500"/>
              </a:lnSpc>
              <a:spcBef>
                <a:spcPts val="1000"/>
              </a:spcBef>
              <a:buFontTx/>
              <a:buNone/>
              <a:defRPr sz="2400" kern="1200">
                <a:solidFill>
                  <a:schemeClr val="bg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bg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bg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bg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pPr>
            <a:r>
              <a:rPr lang="en-US" sz="4800" b="1" dirty="0">
                <a:solidFill>
                  <a:schemeClr val="tx1"/>
                </a:solidFill>
                <a:latin typeface="Cochocib Script Latin Pro" panose="020F0502020204030204" pitchFamily="34" charset="0"/>
                <a:ea typeface="XINGKAI SC LIGHT" panose="02010600040101010101" pitchFamily="2" charset="-122"/>
                <a:cs typeface="Cochocib Script Latin Pro" panose="020F0502020204030204" pitchFamily="34" charset="0"/>
              </a:rPr>
              <a:t>Jesus Guzman</a:t>
            </a:r>
          </a:p>
          <a:p>
            <a:pPr>
              <a:lnSpc>
                <a:spcPct val="100000"/>
              </a:lnSpc>
              <a:spcBef>
                <a:spcPts val="0"/>
              </a:spcBef>
            </a:pPr>
            <a:r>
              <a:rPr lang="en-US" sz="1400" dirty="0">
                <a:solidFill>
                  <a:schemeClr val="tx1"/>
                </a:solidFill>
                <a:latin typeface="Noto Sans Light" panose="020B0502040504020204" pitchFamily="34" charset="0"/>
                <a:ea typeface="Noto Sans Light" panose="020B0502040504020204" pitchFamily="34" charset="0"/>
                <a:cs typeface="Noto Sans Light" panose="020B0502040504020204" pitchFamily="34" charset="0"/>
              </a:rPr>
              <a:t>2025 NeoFit90 Champion</a:t>
            </a:r>
          </a:p>
        </p:txBody>
      </p:sp>
      <p:sp>
        <p:nvSpPr>
          <p:cNvPr id="4" name="Content Placeholder 2">
            <a:extLst>
              <a:ext uri="{FF2B5EF4-FFF2-40B4-BE49-F238E27FC236}">
                <a16:creationId xmlns:a16="http://schemas.microsoft.com/office/drawing/2014/main" id="{4AD40531-A5DF-BBC7-53DE-12AD9509C6EB}"/>
              </a:ext>
            </a:extLst>
          </p:cNvPr>
          <p:cNvSpPr txBox="1">
            <a:spLocks/>
          </p:cNvSpPr>
          <p:nvPr/>
        </p:nvSpPr>
        <p:spPr>
          <a:xfrm>
            <a:off x="1249617" y="6444050"/>
            <a:ext cx="5324804" cy="30676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600"/>
              </a:spcBef>
              <a:buNone/>
            </a:pPr>
            <a:r>
              <a:rPr lang="en-US" sz="700" dirty="0">
                <a:latin typeface="Noto Sans" panose="020B0502040504020204" pitchFamily="34" charset="0"/>
                <a:ea typeface="Noto Sans" panose="020B0502040504020204" pitchFamily="34" charset="0"/>
                <a:cs typeface="Noto Sans" panose="020B0502040504020204" pitchFamily="34" charset="0"/>
              </a:rPr>
              <a:t>†Results are not typical. In an open label clinical study participants lost an average of 5.27 lbs. over a 12 week period.</a:t>
            </a:r>
          </a:p>
        </p:txBody>
      </p:sp>
      <p:pic>
        <p:nvPicPr>
          <p:cNvPr id="7" name="Picture 6" descr="A person flexing his muscles on a sidewalk&#10;&#10;AI-generated content may be incorrect.">
            <a:extLst>
              <a:ext uri="{FF2B5EF4-FFF2-40B4-BE49-F238E27FC236}">
                <a16:creationId xmlns:a16="http://schemas.microsoft.com/office/drawing/2014/main" id="{A42E15AA-1628-1187-1C92-6F40F03C8447}"/>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8187559" y="5584"/>
            <a:ext cx="4004441" cy="6858000"/>
          </a:xfrm>
          <a:prstGeom prst="rect">
            <a:avLst/>
          </a:prstGeom>
        </p:spPr>
      </p:pic>
      <p:pic>
        <p:nvPicPr>
          <p:cNvPr id="12" name="Picture 11" descr="A person with no shirt&#10;&#10;AI-generated content may be incorrect.">
            <a:extLst>
              <a:ext uri="{FF2B5EF4-FFF2-40B4-BE49-F238E27FC236}">
                <a16:creationId xmlns:a16="http://schemas.microsoft.com/office/drawing/2014/main" id="{79AA92E7-7458-6F36-A80D-833880016400}"/>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7478655" y="2555048"/>
            <a:ext cx="1592039" cy="3084786"/>
          </a:xfrm>
          <a:prstGeom prst="rect">
            <a:avLst/>
          </a:prstGeom>
          <a:ln w="25400">
            <a:solidFill>
              <a:srgbClr val="FFFFFF"/>
            </a:solidFill>
          </a:ln>
        </p:spPr>
      </p:pic>
    </p:spTree>
    <p:extLst>
      <p:ext uri="{BB962C8B-B14F-4D97-AF65-F5344CB8AC3E}">
        <p14:creationId xmlns:p14="http://schemas.microsoft.com/office/powerpoint/2010/main" val="19180375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14A71C-F3D9-A3AE-45B7-3CDD8F8FB37D}"/>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22994293-0E41-9ADE-6A67-531B7DD10239}"/>
              </a:ext>
            </a:extLst>
          </p:cNvPr>
          <p:cNvSpPr/>
          <p:nvPr/>
        </p:nvSpPr>
        <p:spPr>
          <a:xfrm>
            <a:off x="0" y="0"/>
            <a:ext cx="12192000" cy="6858000"/>
          </a:xfrm>
          <a:prstGeom prst="rect">
            <a:avLst/>
          </a:prstGeom>
          <a:solidFill>
            <a:srgbClr val="293D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descr="A group of men playing rugby&#10;&#10;AI-generated content may be incorrect.">
            <a:extLst>
              <a:ext uri="{FF2B5EF4-FFF2-40B4-BE49-F238E27FC236}">
                <a16:creationId xmlns:a16="http://schemas.microsoft.com/office/drawing/2014/main" id="{59BE788F-F77B-1FF1-0ED7-134DE24E4652}"/>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5123467" y="2656703"/>
            <a:ext cx="2045641" cy="2496731"/>
          </a:xfrm>
          <a:prstGeom prst="rect">
            <a:avLst/>
          </a:prstGeom>
        </p:spPr>
      </p:pic>
      <p:pic>
        <p:nvPicPr>
          <p:cNvPr id="14" name="Picture 13" descr="A person holding a medal&#10;&#10;AI-generated content may be incorrect.">
            <a:extLst>
              <a:ext uri="{FF2B5EF4-FFF2-40B4-BE49-F238E27FC236}">
                <a16:creationId xmlns:a16="http://schemas.microsoft.com/office/drawing/2014/main" id="{E8B0F83E-7C25-F5C5-BA75-9432898F196C}"/>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1" y="-5634"/>
            <a:ext cx="5123469" cy="6863634"/>
          </a:xfrm>
          <a:prstGeom prst="rect">
            <a:avLst/>
          </a:prstGeom>
        </p:spPr>
      </p:pic>
      <p:pic>
        <p:nvPicPr>
          <p:cNvPr id="16" name="Picture 15" descr="A hockey player on ice&#10;&#10;AI-generated content may be incorrect.">
            <a:extLst>
              <a:ext uri="{FF2B5EF4-FFF2-40B4-BE49-F238E27FC236}">
                <a16:creationId xmlns:a16="http://schemas.microsoft.com/office/drawing/2014/main" id="{9EBD08B6-0A90-8C7B-8BB9-B8F145EDF37F}"/>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8727521" y="-5634"/>
            <a:ext cx="3464478" cy="4493526"/>
          </a:xfrm>
          <a:prstGeom prst="rect">
            <a:avLst/>
          </a:prstGeom>
        </p:spPr>
      </p:pic>
      <p:pic>
        <p:nvPicPr>
          <p:cNvPr id="18" name="Picture 17" descr="A person running in a race&#10;&#10;AI-generated content may be incorrect.">
            <a:extLst>
              <a:ext uri="{FF2B5EF4-FFF2-40B4-BE49-F238E27FC236}">
                <a16:creationId xmlns:a16="http://schemas.microsoft.com/office/drawing/2014/main" id="{50D56F26-D76D-ED43-ADD1-59CE8D5E799B}"/>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10013801" y="4195664"/>
            <a:ext cx="2194672" cy="2662336"/>
          </a:xfrm>
          <a:prstGeom prst="rect">
            <a:avLst/>
          </a:prstGeom>
        </p:spPr>
      </p:pic>
      <p:pic>
        <p:nvPicPr>
          <p:cNvPr id="4" name="Picture 3" descr="A person holding a ball&#10;&#10;AI-generated content may be incorrect.">
            <a:extLst>
              <a:ext uri="{FF2B5EF4-FFF2-40B4-BE49-F238E27FC236}">
                <a16:creationId xmlns:a16="http://schemas.microsoft.com/office/drawing/2014/main" id="{473E7C23-F859-3531-F44D-B35DB0ACAB22}"/>
              </a:ext>
            </a:extLst>
          </p:cNvPr>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a:xfrm>
            <a:off x="5123468" y="-5633"/>
            <a:ext cx="3607580" cy="2662336"/>
          </a:xfrm>
          <a:prstGeom prst="rect">
            <a:avLst/>
          </a:prstGeom>
        </p:spPr>
      </p:pic>
      <p:pic>
        <p:nvPicPr>
          <p:cNvPr id="20" name="Picture 19" descr="A person in a leotard jumping&#10;&#10;AI-generated content may be incorrect.">
            <a:extLst>
              <a:ext uri="{FF2B5EF4-FFF2-40B4-BE49-F238E27FC236}">
                <a16:creationId xmlns:a16="http://schemas.microsoft.com/office/drawing/2014/main" id="{F9AB5043-2092-7D6B-708A-61C63BB71490}"/>
              </a:ext>
            </a:extLst>
          </p:cNvPr>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a:xfrm>
            <a:off x="8720609" y="4195664"/>
            <a:ext cx="1556044" cy="2662336"/>
          </a:xfrm>
          <a:prstGeom prst="rect">
            <a:avLst/>
          </a:prstGeom>
        </p:spPr>
      </p:pic>
      <p:pic>
        <p:nvPicPr>
          <p:cNvPr id="10" name="Picture 9" descr="A person holding a bat&#10;&#10;AI-generated content may be incorrect.">
            <a:extLst>
              <a:ext uri="{FF2B5EF4-FFF2-40B4-BE49-F238E27FC236}">
                <a16:creationId xmlns:a16="http://schemas.microsoft.com/office/drawing/2014/main" id="{B7FAF7AE-473C-4860-1A61-4F211E7D7FD2}"/>
              </a:ext>
            </a:extLst>
          </p:cNvPr>
          <p:cNvPicPr>
            <a:picLocks noChangeAspect="1"/>
          </p:cNvPicPr>
          <p:nvPr/>
        </p:nvPicPr>
        <p:blipFill>
          <a:blip r:embed="rId9" cstate="print">
            <a:extLst>
              <a:ext uri="{28A0092B-C50C-407E-A947-70E740481C1C}">
                <a14:useLocalDpi xmlns:a14="http://schemas.microsoft.com/office/drawing/2010/main"/>
              </a:ext>
            </a:extLst>
          </a:blip>
          <a:srcRect r="-227"/>
          <a:stretch>
            <a:fillRect/>
          </a:stretch>
        </p:blipFill>
        <p:spPr>
          <a:xfrm>
            <a:off x="5123467" y="4572000"/>
            <a:ext cx="3604054" cy="2286000"/>
          </a:xfrm>
          <a:prstGeom prst="rect">
            <a:avLst/>
          </a:prstGeom>
        </p:spPr>
      </p:pic>
      <p:pic>
        <p:nvPicPr>
          <p:cNvPr id="6" name="Picture 5" descr="A football player in a helmet&#10;&#10;AI-generated content may be incorrect.">
            <a:extLst>
              <a:ext uri="{FF2B5EF4-FFF2-40B4-BE49-F238E27FC236}">
                <a16:creationId xmlns:a16="http://schemas.microsoft.com/office/drawing/2014/main" id="{2F8EB67A-01F0-91AD-DB52-8B73EC26DA56}"/>
              </a:ext>
            </a:extLst>
          </p:cNvPr>
          <p:cNvPicPr>
            <a:picLocks noChangeAspect="1"/>
          </p:cNvPicPr>
          <p:nvPr/>
        </p:nvPicPr>
        <p:blipFill>
          <a:blip r:embed="rId10" cstate="screen">
            <a:extLst>
              <a:ext uri="{28A0092B-C50C-407E-A947-70E740481C1C}">
                <a14:useLocalDpi xmlns:a14="http://schemas.microsoft.com/office/drawing/2010/main"/>
              </a:ext>
            </a:extLst>
          </a:blip>
          <a:srcRect/>
          <a:stretch>
            <a:fillRect/>
          </a:stretch>
        </p:blipFill>
        <p:spPr>
          <a:xfrm>
            <a:off x="6927258" y="2660848"/>
            <a:ext cx="1800263" cy="1911152"/>
          </a:xfrm>
          <a:prstGeom prst="rect">
            <a:avLst/>
          </a:prstGeom>
        </p:spPr>
      </p:pic>
      <p:sp>
        <p:nvSpPr>
          <p:cNvPr id="5" name="Rectangle 4">
            <a:extLst>
              <a:ext uri="{FF2B5EF4-FFF2-40B4-BE49-F238E27FC236}">
                <a16:creationId xmlns:a16="http://schemas.microsoft.com/office/drawing/2014/main" id="{1BC57426-7FDF-07D9-6EE6-117A408F7368}"/>
              </a:ext>
            </a:extLst>
          </p:cNvPr>
          <p:cNvSpPr/>
          <p:nvPr/>
        </p:nvSpPr>
        <p:spPr>
          <a:xfrm>
            <a:off x="-16474" y="3857296"/>
            <a:ext cx="5136414" cy="3000703"/>
          </a:xfrm>
          <a:prstGeom prst="rect">
            <a:avLst/>
          </a:prstGeom>
          <a:gradFill>
            <a:gsLst>
              <a:gs pos="0">
                <a:schemeClr val="tx1">
                  <a:alpha val="0"/>
                </a:schemeClr>
              </a:gs>
              <a:gs pos="100000">
                <a:schemeClr val="tx1">
                  <a:alpha val="59977"/>
                  <a:lumMod val="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1E3FED14-E6BF-5595-97A8-2C48226B1F5E}"/>
              </a:ext>
            </a:extLst>
          </p:cNvPr>
          <p:cNvSpPr txBox="1">
            <a:spLocks/>
          </p:cNvSpPr>
          <p:nvPr/>
        </p:nvSpPr>
        <p:spPr>
          <a:xfrm>
            <a:off x="393026" y="4734866"/>
            <a:ext cx="4858340" cy="2028542"/>
          </a:xfrm>
          <a:prstGeom prst="rect">
            <a:avLst/>
          </a:prstGeom>
          <a:effectLst>
            <a:outerShdw blurRad="273728" algn="ctr" rotWithShape="0">
              <a:srgbClr val="000000"/>
            </a:outerShdw>
          </a:effectLst>
        </p:spPr>
        <p:txBody>
          <a:bodyPr>
            <a:norm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4480"/>
              </a:lnSpc>
              <a:spcBef>
                <a:spcPts val="2000"/>
              </a:spcBef>
            </a:pPr>
            <a:r>
              <a:rPr lang="en-US" sz="4800" b="1" spc="-300" dirty="0">
                <a:solidFill>
                  <a:srgbClr val="FFFFFF"/>
                </a:solidFill>
                <a:latin typeface="Poppins SemiBold" pitchFamily="2" charset="77"/>
                <a:ea typeface="NOTO SANS BOLD" panose="020B0502040504020204" pitchFamily="34" charset="0"/>
                <a:cs typeface="Poppins SemiBold" pitchFamily="2" charset="77"/>
              </a:rPr>
              <a:t>A</a:t>
            </a:r>
            <a:r>
              <a:rPr lang="en-US" sz="4800" b="1" dirty="0">
                <a:solidFill>
                  <a:srgbClr val="FFFFFF"/>
                </a:solidFill>
                <a:latin typeface="Poppins SemiBold" pitchFamily="2" charset="77"/>
                <a:ea typeface="NOTO SANS BOLD" panose="020B0502040504020204" pitchFamily="34" charset="0"/>
                <a:cs typeface="Poppins SemiBold" pitchFamily="2" charset="77"/>
              </a:rPr>
              <a:t>THLETES </a:t>
            </a:r>
            <a:r>
              <a:rPr lang="en-US" sz="4800" b="1" dirty="0">
                <a:solidFill>
                  <a:schemeClr val="accent1">
                    <a:lumMod val="40000"/>
                    <a:lumOff val="60000"/>
                  </a:schemeClr>
                </a:solidFill>
                <a:latin typeface="Poppins ExtraBold" pitchFamily="2" charset="77"/>
                <a:ea typeface="NOTO SANS BOLD" panose="020B0502040504020204" pitchFamily="34" charset="0"/>
                <a:cs typeface="Poppins ExtraBold" pitchFamily="2" charset="77"/>
              </a:rPr>
              <a:t>POWERED</a:t>
            </a:r>
            <a:r>
              <a:rPr lang="en-US" sz="4800" b="1" dirty="0">
                <a:solidFill>
                  <a:srgbClr val="FFFFFF"/>
                </a:solidFill>
                <a:latin typeface="Poppins SemiBold" pitchFamily="2" charset="77"/>
                <a:ea typeface="NOTO SANS BOLD" panose="020B0502040504020204" pitchFamily="34" charset="0"/>
                <a:cs typeface="Poppins SemiBold" pitchFamily="2" charset="77"/>
              </a:rPr>
              <a:t> BY NEOLIFE</a:t>
            </a:r>
          </a:p>
        </p:txBody>
      </p:sp>
    </p:spTree>
    <p:extLst>
      <p:ext uri="{BB962C8B-B14F-4D97-AF65-F5344CB8AC3E}">
        <p14:creationId xmlns:p14="http://schemas.microsoft.com/office/powerpoint/2010/main" val="28727013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E49EE0-03ED-588D-81F8-B531C4EB60F4}"/>
            </a:ext>
          </a:extLst>
        </p:cNvPr>
        <p:cNvGrpSpPr/>
        <p:nvPr/>
      </p:nvGrpSpPr>
      <p:grpSpPr>
        <a:xfrm>
          <a:off x="0" y="0"/>
          <a:ext cx="0" cy="0"/>
          <a:chOff x="0" y="0"/>
          <a:chExt cx="0" cy="0"/>
        </a:xfrm>
      </p:grpSpPr>
      <p:grpSp>
        <p:nvGrpSpPr>
          <p:cNvPr id="82" name="Group 81">
            <a:extLst>
              <a:ext uri="{FF2B5EF4-FFF2-40B4-BE49-F238E27FC236}">
                <a16:creationId xmlns:a16="http://schemas.microsoft.com/office/drawing/2014/main" id="{9791E6A9-3CD8-203D-9E3C-1EE3E2A80766}"/>
              </a:ext>
            </a:extLst>
          </p:cNvPr>
          <p:cNvGrpSpPr/>
          <p:nvPr/>
        </p:nvGrpSpPr>
        <p:grpSpPr>
          <a:xfrm>
            <a:off x="1414131" y="2334013"/>
            <a:ext cx="9303881" cy="2849616"/>
            <a:chOff x="1414131" y="5945314"/>
            <a:chExt cx="9303881" cy="2849616"/>
          </a:xfrm>
          <a:solidFill>
            <a:srgbClr val="FFFFFF"/>
          </a:solidFill>
        </p:grpSpPr>
        <p:sp>
          <p:nvSpPr>
            <p:cNvPr id="83" name="Oval 82">
              <a:extLst>
                <a:ext uri="{FF2B5EF4-FFF2-40B4-BE49-F238E27FC236}">
                  <a16:creationId xmlns:a16="http://schemas.microsoft.com/office/drawing/2014/main" id="{F766D7A7-A5D8-6AF8-0C46-984429DC9C2B}"/>
                </a:ext>
              </a:extLst>
            </p:cNvPr>
            <p:cNvSpPr/>
            <p:nvPr/>
          </p:nvSpPr>
          <p:spPr>
            <a:xfrm>
              <a:off x="8313491" y="7780326"/>
              <a:ext cx="1014604" cy="1014604"/>
            </a:xfrm>
            <a:prstGeom prst="ellipse">
              <a:avLst/>
            </a:prstGeom>
            <a:grp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84" name="Oval 83">
              <a:extLst>
                <a:ext uri="{FF2B5EF4-FFF2-40B4-BE49-F238E27FC236}">
                  <a16:creationId xmlns:a16="http://schemas.microsoft.com/office/drawing/2014/main" id="{459C966C-E5CD-0EFB-FF2A-97A9EEC4FD20}"/>
                </a:ext>
              </a:extLst>
            </p:cNvPr>
            <p:cNvSpPr/>
            <p:nvPr/>
          </p:nvSpPr>
          <p:spPr>
            <a:xfrm>
              <a:off x="1419606" y="5988963"/>
              <a:ext cx="1510228" cy="1510228"/>
            </a:xfrm>
            <a:prstGeom prst="ellipse">
              <a:avLst/>
            </a:prstGeom>
            <a:grp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85" name="Oval 84">
              <a:extLst>
                <a:ext uri="{FF2B5EF4-FFF2-40B4-BE49-F238E27FC236}">
                  <a16:creationId xmlns:a16="http://schemas.microsoft.com/office/drawing/2014/main" id="{AA8B6969-AD27-9903-34B9-55D073780A82}"/>
                </a:ext>
              </a:extLst>
            </p:cNvPr>
            <p:cNvSpPr/>
            <p:nvPr/>
          </p:nvSpPr>
          <p:spPr>
            <a:xfrm>
              <a:off x="7627682" y="5945314"/>
              <a:ext cx="1014604" cy="1014604"/>
            </a:xfrm>
            <a:prstGeom prst="ellipse">
              <a:avLst/>
            </a:prstGeom>
            <a:grp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86" name="Oval 85">
              <a:extLst>
                <a:ext uri="{FF2B5EF4-FFF2-40B4-BE49-F238E27FC236}">
                  <a16:creationId xmlns:a16="http://schemas.microsoft.com/office/drawing/2014/main" id="{9695004B-44DE-084E-D67A-6EE1AFD8DD37}"/>
                </a:ext>
              </a:extLst>
            </p:cNvPr>
            <p:cNvSpPr/>
            <p:nvPr/>
          </p:nvSpPr>
          <p:spPr>
            <a:xfrm>
              <a:off x="6937571" y="7780326"/>
              <a:ext cx="1014604" cy="1014604"/>
            </a:xfrm>
            <a:prstGeom prst="ellipse">
              <a:avLst/>
            </a:prstGeom>
            <a:grp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87" name="Oval 86">
              <a:extLst>
                <a:ext uri="{FF2B5EF4-FFF2-40B4-BE49-F238E27FC236}">
                  <a16:creationId xmlns:a16="http://schemas.microsoft.com/office/drawing/2014/main" id="{4E993C6A-4C92-C2FD-99BA-312E340EB056}"/>
                </a:ext>
              </a:extLst>
            </p:cNvPr>
            <p:cNvSpPr/>
            <p:nvPr/>
          </p:nvSpPr>
          <p:spPr>
            <a:xfrm>
              <a:off x="6265373" y="5945314"/>
              <a:ext cx="1014604" cy="1014604"/>
            </a:xfrm>
            <a:prstGeom prst="ellipse">
              <a:avLst/>
            </a:prstGeom>
            <a:grp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88" name="Oval 87">
              <a:extLst>
                <a:ext uri="{FF2B5EF4-FFF2-40B4-BE49-F238E27FC236}">
                  <a16:creationId xmlns:a16="http://schemas.microsoft.com/office/drawing/2014/main" id="{707A409B-B79B-4DE6-2850-8AEE338A789E}"/>
                </a:ext>
              </a:extLst>
            </p:cNvPr>
            <p:cNvSpPr/>
            <p:nvPr/>
          </p:nvSpPr>
          <p:spPr>
            <a:xfrm>
              <a:off x="8989992" y="5945314"/>
              <a:ext cx="1014604" cy="1014604"/>
            </a:xfrm>
            <a:prstGeom prst="ellipse">
              <a:avLst/>
            </a:prstGeom>
            <a:grp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89" name="Oval 88">
              <a:extLst>
                <a:ext uri="{FF2B5EF4-FFF2-40B4-BE49-F238E27FC236}">
                  <a16:creationId xmlns:a16="http://schemas.microsoft.com/office/drawing/2014/main" id="{95DC2AA7-07E2-23AF-778A-1083DBFC4747}"/>
                </a:ext>
              </a:extLst>
            </p:cNvPr>
            <p:cNvSpPr/>
            <p:nvPr/>
          </p:nvSpPr>
          <p:spPr>
            <a:xfrm>
              <a:off x="2794003" y="7780326"/>
              <a:ext cx="1014604" cy="1014604"/>
            </a:xfrm>
            <a:prstGeom prst="ellipse">
              <a:avLst/>
            </a:prstGeom>
            <a:grp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Oval 89">
              <a:extLst>
                <a:ext uri="{FF2B5EF4-FFF2-40B4-BE49-F238E27FC236}">
                  <a16:creationId xmlns:a16="http://schemas.microsoft.com/office/drawing/2014/main" id="{C3BD444A-82FE-1951-031A-2562DBEAA4B3}"/>
                </a:ext>
              </a:extLst>
            </p:cNvPr>
            <p:cNvSpPr/>
            <p:nvPr/>
          </p:nvSpPr>
          <p:spPr>
            <a:xfrm>
              <a:off x="9703408" y="7780326"/>
              <a:ext cx="1014604" cy="1014604"/>
            </a:xfrm>
            <a:prstGeom prst="ellipse">
              <a:avLst/>
            </a:prstGeom>
            <a:grp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Oval 90">
              <a:extLst>
                <a:ext uri="{FF2B5EF4-FFF2-40B4-BE49-F238E27FC236}">
                  <a16:creationId xmlns:a16="http://schemas.microsoft.com/office/drawing/2014/main" id="{E9C6357C-5218-840B-65F4-DB9D2DED4576}"/>
                </a:ext>
              </a:extLst>
            </p:cNvPr>
            <p:cNvSpPr/>
            <p:nvPr/>
          </p:nvSpPr>
          <p:spPr>
            <a:xfrm>
              <a:off x="1414131" y="7780326"/>
              <a:ext cx="1014604" cy="1014604"/>
            </a:xfrm>
            <a:prstGeom prst="ellipse">
              <a:avLst/>
            </a:prstGeom>
            <a:grp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Oval 91">
              <a:extLst>
                <a:ext uri="{FF2B5EF4-FFF2-40B4-BE49-F238E27FC236}">
                  <a16:creationId xmlns:a16="http://schemas.microsoft.com/office/drawing/2014/main" id="{251E1BC6-20DF-0E29-282F-94B866AD1CE7}"/>
                </a:ext>
              </a:extLst>
            </p:cNvPr>
            <p:cNvSpPr/>
            <p:nvPr/>
          </p:nvSpPr>
          <p:spPr>
            <a:xfrm>
              <a:off x="5553747" y="7780326"/>
              <a:ext cx="1014604" cy="1014604"/>
            </a:xfrm>
            <a:prstGeom prst="ellipse">
              <a:avLst/>
            </a:prstGeom>
            <a:grp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Oval 92">
              <a:extLst>
                <a:ext uri="{FF2B5EF4-FFF2-40B4-BE49-F238E27FC236}">
                  <a16:creationId xmlns:a16="http://schemas.microsoft.com/office/drawing/2014/main" id="{4E82B5A4-FD9D-06DA-59AC-C49DCD6567F4}"/>
                </a:ext>
              </a:extLst>
            </p:cNvPr>
            <p:cNvSpPr/>
            <p:nvPr/>
          </p:nvSpPr>
          <p:spPr>
            <a:xfrm>
              <a:off x="4173875" y="7780326"/>
              <a:ext cx="1014604" cy="1014604"/>
            </a:xfrm>
            <a:prstGeom prst="ellipse">
              <a:avLst/>
            </a:prstGeom>
            <a:grp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Text Placeholder 2">
            <a:extLst>
              <a:ext uri="{FF2B5EF4-FFF2-40B4-BE49-F238E27FC236}">
                <a16:creationId xmlns:a16="http://schemas.microsoft.com/office/drawing/2014/main" id="{5AA4707A-1901-2A69-CCBA-93779E2153A5}"/>
              </a:ext>
            </a:extLst>
          </p:cNvPr>
          <p:cNvSpPr txBox="1">
            <a:spLocks/>
          </p:cNvSpPr>
          <p:nvPr/>
        </p:nvSpPr>
        <p:spPr>
          <a:xfrm>
            <a:off x="1249617" y="851628"/>
            <a:ext cx="6291760" cy="1282183"/>
          </a:xfrm>
          <a:prstGeom prst="rect">
            <a:avLst/>
          </a:prstGeom>
        </p:spPr>
        <p:txBody>
          <a:bodyPr>
            <a:normAutofit fontScale="92500"/>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4680"/>
              </a:lnSpc>
              <a:spcBef>
                <a:spcPts val="0"/>
              </a:spcBef>
            </a:pPr>
            <a:r>
              <a:rPr lang="en-US" sz="4200" dirty="0">
                <a:latin typeface="Noto Serif Light" panose="02020502060505020204" pitchFamily="18" charset="0"/>
                <a:ea typeface="Noto Serif Light" panose="02020502060505020204" pitchFamily="18" charset="0"/>
                <a:cs typeface="Noto Serif Light" panose="02020502060505020204" pitchFamily="18" charset="0"/>
              </a:rPr>
              <a:t>Meet The Drivers </a:t>
            </a:r>
          </a:p>
          <a:p>
            <a:pPr>
              <a:lnSpc>
                <a:spcPts val="4680"/>
              </a:lnSpc>
              <a:spcBef>
                <a:spcPts val="0"/>
              </a:spcBef>
            </a:pPr>
            <a:r>
              <a:rPr lang="en-US" sz="4200" dirty="0">
                <a:latin typeface="Noto Serif Light" panose="02020502060505020204" pitchFamily="18" charset="0"/>
                <a:ea typeface="Noto Serif Light" panose="02020502060505020204" pitchFamily="18" charset="0"/>
                <a:cs typeface="Noto Serif Light" panose="02020502060505020204" pitchFamily="18" charset="0"/>
              </a:rPr>
              <a:t>Behind Our Difference</a:t>
            </a:r>
          </a:p>
        </p:txBody>
      </p:sp>
      <p:sp>
        <p:nvSpPr>
          <p:cNvPr id="95" name="Text Placeholder 2">
            <a:extLst>
              <a:ext uri="{FF2B5EF4-FFF2-40B4-BE49-F238E27FC236}">
                <a16:creationId xmlns:a16="http://schemas.microsoft.com/office/drawing/2014/main" id="{06BD4669-21D5-8777-E832-69A06BB3C60E}"/>
              </a:ext>
            </a:extLst>
          </p:cNvPr>
          <p:cNvSpPr txBox="1">
            <a:spLocks/>
          </p:cNvSpPr>
          <p:nvPr/>
        </p:nvSpPr>
        <p:spPr>
          <a:xfrm>
            <a:off x="3060472" y="2439474"/>
            <a:ext cx="2845609" cy="1559167"/>
          </a:xfrm>
          <a:prstGeom prst="rect">
            <a:avLst/>
          </a:prstGeom>
        </p:spPr>
        <p:txBody>
          <a:bodyPr vert="horz" lIns="91440" tIns="45720" rIns="91440" bIns="45720" rtlCol="0">
            <a:norm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960"/>
              </a:lnSpc>
            </a:pPr>
            <a:r>
              <a:rPr lang="en-US" sz="2000" b="1">
                <a:latin typeface="Noto Sans SemiBold" panose="020B0502040504020204" pitchFamily="34" charset="0"/>
                <a:ea typeface="Noto Sans SemiBold" panose="020B0502040504020204" pitchFamily="34" charset="0"/>
                <a:cs typeface="Noto Sans SemiBold" panose="020B0502040504020204" pitchFamily="34" charset="0"/>
              </a:rPr>
              <a:t>Arthur Furst</a:t>
            </a:r>
          </a:p>
          <a:p>
            <a:pPr marL="0" indent="0">
              <a:lnSpc>
                <a:spcPts val="1680"/>
              </a:lnSpc>
              <a:spcBef>
                <a:spcPts val="0"/>
              </a:spcBef>
              <a:buNone/>
            </a:pPr>
            <a:r>
              <a:rPr lang="en-US" sz="1100" dirty="0">
                <a:latin typeface="+mn-lt"/>
                <a:ea typeface="Noto Sans" panose="020B0502040504020204" pitchFamily="34" charset="0"/>
                <a:cs typeface="Noto Sans" panose="020B0502040504020204" pitchFamily="34" charset="0"/>
              </a:rPr>
              <a:t>1914-2005</a:t>
            </a:r>
          </a:p>
          <a:p>
            <a:pPr marL="0" indent="0">
              <a:lnSpc>
                <a:spcPts val="1680"/>
              </a:lnSpc>
              <a:spcBef>
                <a:spcPts val="0"/>
              </a:spcBef>
              <a:buNone/>
            </a:pPr>
            <a:r>
              <a:rPr lang="en-US" sz="1100" dirty="0">
                <a:latin typeface="+mn-lt"/>
                <a:ea typeface="Noto Sans" panose="020B0502040504020204" pitchFamily="34" charset="0"/>
                <a:cs typeface="Noto Sans" panose="020B0502040504020204" pitchFamily="34" charset="0"/>
              </a:rPr>
              <a:t>Founding Member Emeritus, SAB</a:t>
            </a:r>
          </a:p>
          <a:p>
            <a:pPr marL="0" indent="0">
              <a:lnSpc>
                <a:spcPts val="1680"/>
              </a:lnSpc>
              <a:spcBef>
                <a:spcPts val="0"/>
              </a:spcBef>
              <a:buNone/>
            </a:pPr>
            <a:r>
              <a:rPr lang="en-US" sz="1100" dirty="0">
                <a:latin typeface="+mn-lt"/>
                <a:ea typeface="Noto Sans" panose="020B0502040504020204" pitchFamily="34" charset="0"/>
                <a:cs typeface="Noto Sans" panose="020B0502040504020204" pitchFamily="34" charset="0"/>
              </a:rPr>
              <a:t>Ph.D., Sc.D., D-A.T.S.,</a:t>
            </a:r>
          </a:p>
          <a:p>
            <a:pPr marL="0" indent="0">
              <a:lnSpc>
                <a:spcPts val="1680"/>
              </a:lnSpc>
              <a:spcBef>
                <a:spcPts val="0"/>
              </a:spcBef>
              <a:buNone/>
            </a:pPr>
            <a:r>
              <a:rPr lang="en-US" sz="1100" dirty="0">
                <a:latin typeface="+mn-lt"/>
                <a:ea typeface="Noto Sans" panose="020B0502040504020204" pitchFamily="34" charset="0"/>
                <a:cs typeface="Noto Sans" panose="020B0502040504020204" pitchFamily="34" charset="0"/>
              </a:rPr>
              <a:t>Toxicologist, Pharmacologist</a:t>
            </a:r>
          </a:p>
        </p:txBody>
      </p:sp>
      <p:pic>
        <p:nvPicPr>
          <p:cNvPr id="96" name="Picture 95" descr="sab.png">
            <a:extLst>
              <a:ext uri="{FF2B5EF4-FFF2-40B4-BE49-F238E27FC236}">
                <a16:creationId xmlns:a16="http://schemas.microsoft.com/office/drawing/2014/main" id="{D69D5255-1C0E-E363-7040-09C6DE5EAAC9}"/>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9670587" y="763955"/>
            <a:ext cx="1271797" cy="127478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7" name="Content Placeholder 2">
            <a:extLst>
              <a:ext uri="{FF2B5EF4-FFF2-40B4-BE49-F238E27FC236}">
                <a16:creationId xmlns:a16="http://schemas.microsoft.com/office/drawing/2014/main" id="{837982C5-5908-DB7E-A216-E5F6D4058A14}"/>
              </a:ext>
            </a:extLst>
          </p:cNvPr>
          <p:cNvSpPr txBox="1">
            <a:spLocks/>
          </p:cNvSpPr>
          <p:nvPr/>
        </p:nvSpPr>
        <p:spPr>
          <a:xfrm>
            <a:off x="5292347" y="5214957"/>
            <a:ext cx="1537404" cy="78447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spcAft>
                <a:spcPts val="300"/>
              </a:spcAft>
              <a:buNone/>
            </a:pPr>
            <a:r>
              <a:rPr lang="en-US" sz="1100" b="1" spc="30" dirty="0">
                <a:latin typeface="Noto Sans" panose="020B0502040504020204" pitchFamily="34" charset="0"/>
                <a:ea typeface="Noto Sans" panose="020B0502040504020204" pitchFamily="34" charset="0"/>
                <a:cs typeface="Noto Sans" panose="020B0502040504020204" pitchFamily="34" charset="0"/>
              </a:rPr>
              <a:t>John R. Miller</a:t>
            </a:r>
          </a:p>
          <a:p>
            <a:pPr marL="0" indent="0" algn="ctr">
              <a:lnSpc>
                <a:spcPct val="100000"/>
              </a:lnSpc>
              <a:spcBef>
                <a:spcPts val="0"/>
              </a:spcBef>
              <a:spcAft>
                <a:spcPts val="300"/>
              </a:spcAft>
              <a:buNone/>
            </a:pPr>
            <a:r>
              <a:rPr lang="en-US" sz="900" spc="30" dirty="0">
                <a:latin typeface="Noto Sans" panose="020B0502040504020204" pitchFamily="34" charset="0"/>
                <a:ea typeface="Noto Sans" panose="020B0502040504020204" pitchFamily="34" charset="0"/>
                <a:cs typeface="Noto Sans" panose="020B0502040504020204" pitchFamily="34" charset="0"/>
              </a:rPr>
              <a:t>Director of the SAB, Product Technologist, Researcher</a:t>
            </a:r>
          </a:p>
        </p:txBody>
      </p:sp>
      <p:sp>
        <p:nvSpPr>
          <p:cNvPr id="98" name="Content Placeholder 2">
            <a:extLst>
              <a:ext uri="{FF2B5EF4-FFF2-40B4-BE49-F238E27FC236}">
                <a16:creationId xmlns:a16="http://schemas.microsoft.com/office/drawing/2014/main" id="{F918FE5D-1590-BAA9-65DC-6E54E47F3E57}"/>
              </a:ext>
            </a:extLst>
          </p:cNvPr>
          <p:cNvSpPr txBox="1">
            <a:spLocks/>
          </p:cNvSpPr>
          <p:nvPr/>
        </p:nvSpPr>
        <p:spPr>
          <a:xfrm>
            <a:off x="2521540" y="5214957"/>
            <a:ext cx="1537404" cy="78447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spcAft>
                <a:spcPts val="300"/>
              </a:spcAft>
              <a:buNone/>
            </a:pPr>
            <a:r>
              <a:rPr lang="en-US" sz="1100" b="1" spc="30" dirty="0">
                <a:latin typeface="Noto Sans" panose="020B0502040504020204" pitchFamily="34" charset="0"/>
                <a:ea typeface="Noto Sans" panose="020B0502040504020204" pitchFamily="34" charset="0"/>
                <a:cs typeface="Noto Sans" panose="020B0502040504020204" pitchFamily="34" charset="0"/>
              </a:rPr>
              <a:t>Fred G. Hooper</a:t>
            </a:r>
          </a:p>
          <a:p>
            <a:pPr marL="0" indent="0" algn="ctr">
              <a:lnSpc>
                <a:spcPct val="100000"/>
              </a:lnSpc>
              <a:spcBef>
                <a:spcPts val="0"/>
              </a:spcBef>
              <a:spcAft>
                <a:spcPts val="300"/>
              </a:spcAft>
              <a:buNone/>
            </a:pPr>
            <a:r>
              <a:rPr lang="en-US" sz="900" spc="30" dirty="0">
                <a:latin typeface="Noto Sans" panose="020B0502040504020204" pitchFamily="34" charset="0"/>
                <a:ea typeface="Noto Sans" panose="020B0502040504020204" pitchFamily="34" charset="0"/>
                <a:cs typeface="Noto Sans" panose="020B0502040504020204" pitchFamily="34" charset="0"/>
              </a:rPr>
              <a:t>Ph.D., Biochemist, Nutritionist</a:t>
            </a:r>
          </a:p>
        </p:txBody>
      </p:sp>
      <p:sp>
        <p:nvSpPr>
          <p:cNvPr id="99" name="Content Placeholder 2">
            <a:extLst>
              <a:ext uri="{FF2B5EF4-FFF2-40B4-BE49-F238E27FC236}">
                <a16:creationId xmlns:a16="http://schemas.microsoft.com/office/drawing/2014/main" id="{4538FF31-7127-ED03-2C37-DA2B9AFF1236}"/>
              </a:ext>
            </a:extLst>
          </p:cNvPr>
          <p:cNvSpPr txBox="1">
            <a:spLocks/>
          </p:cNvSpPr>
          <p:nvPr/>
        </p:nvSpPr>
        <p:spPr>
          <a:xfrm>
            <a:off x="8728590" y="3310693"/>
            <a:ext cx="1537404" cy="78447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spcAft>
                <a:spcPts val="300"/>
              </a:spcAft>
              <a:buNone/>
            </a:pPr>
            <a:r>
              <a:rPr lang="en-US" sz="1100" b="1" spc="30" dirty="0">
                <a:latin typeface="Noto Sans" panose="020B0502040504020204" pitchFamily="34" charset="0"/>
                <a:ea typeface="Noto Sans" panose="020B0502040504020204" pitchFamily="34" charset="0"/>
                <a:cs typeface="Noto Sans" panose="020B0502040504020204" pitchFamily="34" charset="0"/>
              </a:rPr>
              <a:t>Ariana Carughi</a:t>
            </a:r>
          </a:p>
          <a:p>
            <a:pPr marL="0" indent="0" algn="ctr">
              <a:lnSpc>
                <a:spcPct val="100000"/>
              </a:lnSpc>
              <a:spcBef>
                <a:spcPts val="0"/>
              </a:spcBef>
              <a:spcAft>
                <a:spcPts val="300"/>
              </a:spcAft>
              <a:buNone/>
            </a:pPr>
            <a:r>
              <a:rPr lang="en-US" sz="900" spc="30" dirty="0">
                <a:latin typeface="Noto Sans" panose="020B0502040504020204" pitchFamily="34" charset="0"/>
                <a:ea typeface="Noto Sans" panose="020B0502040504020204" pitchFamily="34" charset="0"/>
                <a:cs typeface="Noto Sans" panose="020B0502040504020204" pitchFamily="34" charset="0"/>
              </a:rPr>
              <a:t>Ph.D., C.N.S., Nutritional Scientist, Researcher</a:t>
            </a:r>
          </a:p>
        </p:txBody>
      </p:sp>
      <p:sp>
        <p:nvSpPr>
          <p:cNvPr id="100" name="Content Placeholder 2">
            <a:extLst>
              <a:ext uri="{FF2B5EF4-FFF2-40B4-BE49-F238E27FC236}">
                <a16:creationId xmlns:a16="http://schemas.microsoft.com/office/drawing/2014/main" id="{B38DBAD2-2EBD-9692-FC2C-902391FE2EA4}"/>
              </a:ext>
            </a:extLst>
          </p:cNvPr>
          <p:cNvSpPr txBox="1">
            <a:spLocks/>
          </p:cNvSpPr>
          <p:nvPr/>
        </p:nvSpPr>
        <p:spPr>
          <a:xfrm>
            <a:off x="8063154" y="5214957"/>
            <a:ext cx="1537404" cy="78447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spcAft>
                <a:spcPts val="300"/>
              </a:spcAft>
              <a:buNone/>
            </a:pPr>
            <a:r>
              <a:rPr lang="en-US" sz="1100" b="1" spc="30" dirty="0">
                <a:latin typeface="Noto Sans" panose="020B0502040504020204" pitchFamily="34" charset="0"/>
                <a:ea typeface="Noto Sans" panose="020B0502040504020204" pitchFamily="34" charset="0"/>
                <a:cs typeface="Noto Sans" panose="020B0502040504020204" pitchFamily="34" charset="0"/>
              </a:rPr>
              <a:t>David Shepherd</a:t>
            </a:r>
          </a:p>
          <a:p>
            <a:pPr marL="0" indent="0" algn="ctr">
              <a:lnSpc>
                <a:spcPct val="100000"/>
              </a:lnSpc>
              <a:spcBef>
                <a:spcPts val="0"/>
              </a:spcBef>
              <a:spcAft>
                <a:spcPts val="300"/>
              </a:spcAft>
              <a:buNone/>
            </a:pPr>
            <a:r>
              <a:rPr lang="en-US" sz="900" spc="30" dirty="0">
                <a:latin typeface="Noto Sans" panose="020B0502040504020204" pitchFamily="34" charset="0"/>
                <a:ea typeface="Noto Sans" panose="020B0502040504020204" pitchFamily="34" charset="0"/>
                <a:cs typeface="Noto Sans" panose="020B0502040504020204" pitchFamily="34" charset="0"/>
              </a:rPr>
              <a:t>Ph.D., Microbial Biochemist, Food Technologist</a:t>
            </a:r>
          </a:p>
        </p:txBody>
      </p:sp>
      <p:sp>
        <p:nvSpPr>
          <p:cNvPr id="101" name="Content Placeholder 2">
            <a:extLst>
              <a:ext uri="{FF2B5EF4-FFF2-40B4-BE49-F238E27FC236}">
                <a16:creationId xmlns:a16="http://schemas.microsoft.com/office/drawing/2014/main" id="{7E19ACD4-ABAB-2D14-F2E5-57BB0A16926F}"/>
              </a:ext>
            </a:extLst>
          </p:cNvPr>
          <p:cNvSpPr txBox="1">
            <a:spLocks/>
          </p:cNvSpPr>
          <p:nvPr/>
        </p:nvSpPr>
        <p:spPr>
          <a:xfrm>
            <a:off x="1152731" y="5214957"/>
            <a:ext cx="1537404" cy="78447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spcAft>
                <a:spcPts val="300"/>
              </a:spcAft>
              <a:buNone/>
            </a:pPr>
            <a:r>
              <a:rPr lang="en-US" sz="1100" b="1" spc="30" dirty="0">
                <a:latin typeface="Noto Sans" panose="020B0502040504020204" pitchFamily="34" charset="0"/>
                <a:ea typeface="Noto Sans" panose="020B0502040504020204" pitchFamily="34" charset="0"/>
                <a:cs typeface="Noto Sans" panose="020B0502040504020204" pitchFamily="34" charset="0"/>
              </a:rPr>
              <a:t>Diane E. Clayton</a:t>
            </a:r>
          </a:p>
          <a:p>
            <a:pPr marL="0" indent="0" algn="ctr">
              <a:lnSpc>
                <a:spcPct val="100000"/>
              </a:lnSpc>
              <a:spcBef>
                <a:spcPts val="0"/>
              </a:spcBef>
              <a:spcAft>
                <a:spcPts val="300"/>
              </a:spcAft>
              <a:buNone/>
            </a:pPr>
            <a:r>
              <a:rPr lang="en-US" sz="900" spc="30" dirty="0">
                <a:latin typeface="Noto Sans" panose="020B0502040504020204" pitchFamily="34" charset="0"/>
                <a:ea typeface="Noto Sans" panose="020B0502040504020204" pitchFamily="34" charset="0"/>
                <a:cs typeface="Noto Sans" panose="020B0502040504020204" pitchFamily="34" charset="0"/>
              </a:rPr>
              <a:t>Ph.D., RNutr., Biochemist, Health Practitioner</a:t>
            </a:r>
          </a:p>
        </p:txBody>
      </p:sp>
      <p:sp>
        <p:nvSpPr>
          <p:cNvPr id="102" name="Content Placeholder 2">
            <a:extLst>
              <a:ext uri="{FF2B5EF4-FFF2-40B4-BE49-F238E27FC236}">
                <a16:creationId xmlns:a16="http://schemas.microsoft.com/office/drawing/2014/main" id="{9A1F4C39-B00B-D6D4-019C-EC260E2D6ADD}"/>
              </a:ext>
            </a:extLst>
          </p:cNvPr>
          <p:cNvSpPr txBox="1">
            <a:spLocks/>
          </p:cNvSpPr>
          <p:nvPr/>
        </p:nvSpPr>
        <p:spPr>
          <a:xfrm>
            <a:off x="3912475" y="5214957"/>
            <a:ext cx="1537404" cy="78447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spcAft>
                <a:spcPts val="300"/>
              </a:spcAft>
              <a:buNone/>
            </a:pPr>
            <a:r>
              <a:rPr lang="en-US" sz="1100" b="1" spc="30" dirty="0">
                <a:latin typeface="Noto Sans" panose="020B0502040504020204" pitchFamily="34" charset="0"/>
                <a:ea typeface="Noto Sans" panose="020B0502040504020204" pitchFamily="34" charset="0"/>
                <a:cs typeface="Noto Sans" panose="020B0502040504020204" pitchFamily="34" charset="0"/>
              </a:rPr>
              <a:t>Mark Lowman</a:t>
            </a:r>
          </a:p>
          <a:p>
            <a:pPr marL="0" indent="0" algn="ctr">
              <a:lnSpc>
                <a:spcPct val="100000"/>
              </a:lnSpc>
              <a:spcBef>
                <a:spcPts val="0"/>
              </a:spcBef>
              <a:spcAft>
                <a:spcPts val="300"/>
              </a:spcAft>
              <a:buNone/>
            </a:pPr>
            <a:r>
              <a:rPr lang="en-US" sz="900" spc="30" dirty="0">
                <a:latin typeface="Noto Sans" panose="020B0502040504020204" pitchFamily="34" charset="0"/>
                <a:ea typeface="Noto Sans" panose="020B0502040504020204" pitchFamily="34" charset="0"/>
                <a:cs typeface="Noto Sans" panose="020B0502040504020204" pitchFamily="34" charset="0"/>
              </a:rPr>
              <a:t>C.F.S., Food Scientist, Quality Expert, Formulator</a:t>
            </a:r>
          </a:p>
        </p:txBody>
      </p:sp>
      <p:sp>
        <p:nvSpPr>
          <p:cNvPr id="103" name="Content Placeholder 2">
            <a:extLst>
              <a:ext uri="{FF2B5EF4-FFF2-40B4-BE49-F238E27FC236}">
                <a16:creationId xmlns:a16="http://schemas.microsoft.com/office/drawing/2014/main" id="{3BBB32F3-2153-5F7E-8B13-2575AFE5EF4B}"/>
              </a:ext>
            </a:extLst>
          </p:cNvPr>
          <p:cNvSpPr txBox="1">
            <a:spLocks/>
          </p:cNvSpPr>
          <p:nvPr/>
        </p:nvSpPr>
        <p:spPr>
          <a:xfrm>
            <a:off x="6003973" y="3310693"/>
            <a:ext cx="1537404" cy="78447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spcAft>
                <a:spcPts val="300"/>
              </a:spcAft>
              <a:buNone/>
            </a:pPr>
            <a:r>
              <a:rPr lang="en-US" sz="1100" b="1" spc="30" dirty="0">
                <a:latin typeface="Noto Sans" panose="020B0502040504020204" pitchFamily="34" charset="0"/>
                <a:ea typeface="Noto Sans" panose="020B0502040504020204" pitchFamily="34" charset="0"/>
                <a:cs typeface="Noto Sans" panose="020B0502040504020204" pitchFamily="34" charset="0"/>
              </a:rPr>
              <a:t>Liz Applegate</a:t>
            </a:r>
          </a:p>
          <a:p>
            <a:pPr marL="0" indent="0" algn="ctr">
              <a:lnSpc>
                <a:spcPct val="100000"/>
              </a:lnSpc>
              <a:spcBef>
                <a:spcPts val="0"/>
              </a:spcBef>
              <a:spcAft>
                <a:spcPts val="300"/>
              </a:spcAft>
              <a:buNone/>
            </a:pPr>
            <a:r>
              <a:rPr lang="en-US" sz="900" spc="30" dirty="0">
                <a:latin typeface="Noto Sans" panose="020B0502040504020204" pitchFamily="34" charset="0"/>
                <a:ea typeface="Noto Sans" panose="020B0502040504020204" pitchFamily="34" charset="0"/>
                <a:cs typeface="Noto Sans" panose="020B0502040504020204" pitchFamily="34" charset="0"/>
              </a:rPr>
              <a:t>Ph.D., Nutritional Scientist, Sports Nutritionist</a:t>
            </a:r>
          </a:p>
        </p:txBody>
      </p:sp>
      <p:sp>
        <p:nvSpPr>
          <p:cNvPr id="104" name="Content Placeholder 2">
            <a:extLst>
              <a:ext uri="{FF2B5EF4-FFF2-40B4-BE49-F238E27FC236}">
                <a16:creationId xmlns:a16="http://schemas.microsoft.com/office/drawing/2014/main" id="{FAEC468E-CDA4-B429-474C-0664A57AB65F}"/>
              </a:ext>
            </a:extLst>
          </p:cNvPr>
          <p:cNvSpPr txBox="1">
            <a:spLocks/>
          </p:cNvSpPr>
          <p:nvPr/>
        </p:nvSpPr>
        <p:spPr>
          <a:xfrm>
            <a:off x="7366282" y="3310693"/>
            <a:ext cx="1537404" cy="78447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spcAft>
                <a:spcPts val="300"/>
              </a:spcAft>
              <a:buNone/>
            </a:pPr>
            <a:r>
              <a:rPr lang="en-US" sz="1100" b="1" spc="30" dirty="0">
                <a:latin typeface="Noto Sans" panose="020B0502040504020204" pitchFamily="34" charset="0"/>
                <a:ea typeface="Noto Sans" panose="020B0502040504020204" pitchFamily="34" charset="0"/>
                <a:cs typeface="Noto Sans" panose="020B0502040504020204" pitchFamily="34" charset="0"/>
              </a:rPr>
              <a:t>Susan Beck</a:t>
            </a:r>
          </a:p>
          <a:p>
            <a:pPr marL="0" indent="0" algn="ctr">
              <a:lnSpc>
                <a:spcPct val="100000"/>
              </a:lnSpc>
              <a:spcBef>
                <a:spcPts val="0"/>
              </a:spcBef>
              <a:spcAft>
                <a:spcPts val="300"/>
              </a:spcAft>
              <a:buNone/>
            </a:pPr>
            <a:r>
              <a:rPr lang="en-US" sz="900" spc="30" dirty="0">
                <a:latin typeface="Noto Sans" panose="020B0502040504020204" pitchFamily="34" charset="0"/>
                <a:ea typeface="Noto Sans" panose="020B0502040504020204" pitchFamily="34" charset="0"/>
                <a:cs typeface="Noto Sans" panose="020B0502040504020204" pitchFamily="34" charset="0"/>
              </a:rPr>
              <a:t>Head of the SAB, Ph.D., L.Ac., Dipl. O.M., CNS, Nutritional Scientist</a:t>
            </a:r>
          </a:p>
        </p:txBody>
      </p:sp>
      <p:sp>
        <p:nvSpPr>
          <p:cNvPr id="105" name="Content Placeholder 2">
            <a:extLst>
              <a:ext uri="{FF2B5EF4-FFF2-40B4-BE49-F238E27FC236}">
                <a16:creationId xmlns:a16="http://schemas.microsoft.com/office/drawing/2014/main" id="{E67E7445-18EC-1075-F3A5-20B08DFC4516}"/>
              </a:ext>
            </a:extLst>
          </p:cNvPr>
          <p:cNvSpPr txBox="1">
            <a:spLocks/>
          </p:cNvSpPr>
          <p:nvPr/>
        </p:nvSpPr>
        <p:spPr>
          <a:xfrm>
            <a:off x="6676171" y="5214957"/>
            <a:ext cx="1537404" cy="78447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spcAft>
                <a:spcPts val="300"/>
              </a:spcAft>
              <a:buNone/>
            </a:pPr>
            <a:r>
              <a:rPr lang="en-US" sz="1100" b="1" spc="30" dirty="0">
                <a:latin typeface="Noto Sans" panose="020B0502040504020204" pitchFamily="34" charset="0"/>
                <a:ea typeface="Noto Sans" panose="020B0502040504020204" pitchFamily="34" charset="0"/>
                <a:cs typeface="Noto Sans" panose="020B0502040504020204" pitchFamily="34" charset="0"/>
              </a:rPr>
              <a:t>Todd Miller</a:t>
            </a:r>
          </a:p>
          <a:p>
            <a:pPr marL="0" indent="0" algn="ctr">
              <a:lnSpc>
                <a:spcPct val="100000"/>
              </a:lnSpc>
              <a:spcBef>
                <a:spcPts val="0"/>
              </a:spcBef>
              <a:spcAft>
                <a:spcPts val="300"/>
              </a:spcAft>
              <a:buNone/>
            </a:pPr>
            <a:r>
              <a:rPr lang="en-US" sz="900" spc="30" dirty="0">
                <a:latin typeface="Noto Sans" panose="020B0502040504020204" pitchFamily="34" charset="0"/>
                <a:ea typeface="Noto Sans" panose="020B0502040504020204" pitchFamily="34" charset="0"/>
                <a:cs typeface="Noto Sans" panose="020B0502040504020204" pitchFamily="34" charset="0"/>
              </a:rPr>
              <a:t>Ph.D., Exercise &amp; Sports Scientist, Researcher</a:t>
            </a:r>
          </a:p>
        </p:txBody>
      </p:sp>
      <p:sp>
        <p:nvSpPr>
          <p:cNvPr id="106" name="Content Placeholder 2">
            <a:extLst>
              <a:ext uri="{FF2B5EF4-FFF2-40B4-BE49-F238E27FC236}">
                <a16:creationId xmlns:a16="http://schemas.microsoft.com/office/drawing/2014/main" id="{E15880CA-1C3A-C999-92EF-DCC713A7AD28}"/>
              </a:ext>
            </a:extLst>
          </p:cNvPr>
          <p:cNvSpPr txBox="1">
            <a:spLocks/>
          </p:cNvSpPr>
          <p:nvPr/>
        </p:nvSpPr>
        <p:spPr>
          <a:xfrm>
            <a:off x="9481043" y="5214957"/>
            <a:ext cx="1537404" cy="73582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spcAft>
                <a:spcPts val="300"/>
              </a:spcAft>
              <a:buNone/>
            </a:pPr>
            <a:r>
              <a:rPr lang="en-US" sz="1100" b="1" spc="30" dirty="0">
                <a:latin typeface="Noto Sans" panose="020B0502040504020204" pitchFamily="34" charset="0"/>
                <a:ea typeface="Noto Sans" panose="020B0502040504020204" pitchFamily="34" charset="0"/>
                <a:cs typeface="Noto Sans" panose="020B0502040504020204" pitchFamily="34" charset="0"/>
              </a:rPr>
              <a:t>Abbie Smith-Ryan</a:t>
            </a:r>
          </a:p>
          <a:p>
            <a:pPr marL="0" indent="0" algn="ctr">
              <a:lnSpc>
                <a:spcPct val="100000"/>
              </a:lnSpc>
              <a:spcBef>
                <a:spcPts val="0"/>
              </a:spcBef>
              <a:spcAft>
                <a:spcPts val="300"/>
              </a:spcAft>
              <a:buNone/>
            </a:pPr>
            <a:r>
              <a:rPr lang="en-US" sz="900" spc="30" dirty="0">
                <a:latin typeface="Noto Sans" panose="020B0502040504020204" pitchFamily="34" charset="0"/>
                <a:ea typeface="Noto Sans" panose="020B0502040504020204" pitchFamily="34" charset="0"/>
                <a:cs typeface="Noto Sans" panose="020B0502040504020204" pitchFamily="34" charset="0"/>
              </a:rPr>
              <a:t>Ph.D., Exercise Physiologist, Nutrition Scientist</a:t>
            </a:r>
          </a:p>
        </p:txBody>
      </p:sp>
      <p:sp>
        <p:nvSpPr>
          <p:cNvPr id="107" name="Oval 106">
            <a:extLst>
              <a:ext uri="{FF2B5EF4-FFF2-40B4-BE49-F238E27FC236}">
                <a16:creationId xmlns:a16="http://schemas.microsoft.com/office/drawing/2014/main" id="{2BE918C5-2E0E-F4B0-40AB-5A82AFD265E0}"/>
              </a:ext>
            </a:extLst>
          </p:cNvPr>
          <p:cNvSpPr/>
          <p:nvPr/>
        </p:nvSpPr>
        <p:spPr>
          <a:xfrm>
            <a:off x="8313491" y="4169025"/>
            <a:ext cx="1014604" cy="1014604"/>
          </a:xfrm>
          <a:prstGeom prst="ellipse">
            <a:avLst/>
          </a:prstGeom>
          <a:blipFill>
            <a:blip r:embed="rId4"/>
            <a:stretch>
              <a:fillRect/>
            </a:stretch>
          </a:blipFill>
          <a:ln w="12700">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108" name="Oval 107">
            <a:extLst>
              <a:ext uri="{FF2B5EF4-FFF2-40B4-BE49-F238E27FC236}">
                <a16:creationId xmlns:a16="http://schemas.microsoft.com/office/drawing/2014/main" id="{9A7CF32C-689F-4157-F694-981F9721F692}"/>
              </a:ext>
            </a:extLst>
          </p:cNvPr>
          <p:cNvSpPr/>
          <p:nvPr/>
        </p:nvSpPr>
        <p:spPr>
          <a:xfrm>
            <a:off x="1419606" y="2377662"/>
            <a:ext cx="1510228" cy="1510228"/>
          </a:xfrm>
          <a:prstGeom prst="ellipse">
            <a:avLst/>
          </a:prstGeom>
          <a:blipFill>
            <a:blip r:embed="rId5"/>
            <a:stretch>
              <a:fillRect/>
            </a:stretch>
          </a:blipFill>
          <a:ln w="12700">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109" name="Oval 108">
            <a:extLst>
              <a:ext uri="{FF2B5EF4-FFF2-40B4-BE49-F238E27FC236}">
                <a16:creationId xmlns:a16="http://schemas.microsoft.com/office/drawing/2014/main" id="{D1410BDF-1E30-B048-06A1-789878C8D353}"/>
              </a:ext>
            </a:extLst>
          </p:cNvPr>
          <p:cNvSpPr/>
          <p:nvPr/>
        </p:nvSpPr>
        <p:spPr>
          <a:xfrm>
            <a:off x="7627682" y="2274379"/>
            <a:ext cx="1014604" cy="1014604"/>
          </a:xfrm>
          <a:prstGeom prst="ellipse">
            <a:avLst/>
          </a:prstGeom>
          <a:blipFill>
            <a:blip r:embed="rId6"/>
            <a:stretch>
              <a:fillRect/>
            </a:stretch>
          </a:blipFill>
          <a:ln w="12700">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110" name="Oval 109">
            <a:extLst>
              <a:ext uri="{FF2B5EF4-FFF2-40B4-BE49-F238E27FC236}">
                <a16:creationId xmlns:a16="http://schemas.microsoft.com/office/drawing/2014/main" id="{6FA5B71C-6CFB-8F7A-D6B5-4E530BDDEDA9}"/>
              </a:ext>
            </a:extLst>
          </p:cNvPr>
          <p:cNvSpPr/>
          <p:nvPr/>
        </p:nvSpPr>
        <p:spPr>
          <a:xfrm>
            <a:off x="6937571" y="4169025"/>
            <a:ext cx="1014604" cy="1014604"/>
          </a:xfrm>
          <a:prstGeom prst="ellipse">
            <a:avLst/>
          </a:prstGeom>
          <a:blipFill>
            <a:blip r:embed="rId7"/>
            <a:stretch>
              <a:fillRect/>
            </a:stretch>
          </a:blipFill>
          <a:ln w="12700">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111" name="Oval 110">
            <a:extLst>
              <a:ext uri="{FF2B5EF4-FFF2-40B4-BE49-F238E27FC236}">
                <a16:creationId xmlns:a16="http://schemas.microsoft.com/office/drawing/2014/main" id="{7E384078-5078-DB81-0A5D-2319F124D376}"/>
              </a:ext>
            </a:extLst>
          </p:cNvPr>
          <p:cNvSpPr/>
          <p:nvPr/>
        </p:nvSpPr>
        <p:spPr>
          <a:xfrm>
            <a:off x="6265373" y="2274379"/>
            <a:ext cx="1014604" cy="1014604"/>
          </a:xfrm>
          <a:prstGeom prst="ellipse">
            <a:avLst/>
          </a:prstGeom>
          <a:blipFill>
            <a:blip r:embed="rId8"/>
            <a:stretch>
              <a:fillRect/>
            </a:stretch>
          </a:blipFill>
          <a:ln w="12700">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112" name="Oval 111">
            <a:extLst>
              <a:ext uri="{FF2B5EF4-FFF2-40B4-BE49-F238E27FC236}">
                <a16:creationId xmlns:a16="http://schemas.microsoft.com/office/drawing/2014/main" id="{66E14FA9-701D-6D05-7551-8B015FCB046A}"/>
              </a:ext>
            </a:extLst>
          </p:cNvPr>
          <p:cNvSpPr/>
          <p:nvPr/>
        </p:nvSpPr>
        <p:spPr>
          <a:xfrm>
            <a:off x="8989992" y="2274379"/>
            <a:ext cx="1014604" cy="1014604"/>
          </a:xfrm>
          <a:prstGeom prst="ellipse">
            <a:avLst/>
          </a:prstGeom>
          <a:blipFill>
            <a:blip r:embed="rId9"/>
            <a:stretch>
              <a:fillRect/>
            </a:stretch>
          </a:blipFill>
          <a:ln w="12700">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113" name="Oval 112">
            <a:extLst>
              <a:ext uri="{FF2B5EF4-FFF2-40B4-BE49-F238E27FC236}">
                <a16:creationId xmlns:a16="http://schemas.microsoft.com/office/drawing/2014/main" id="{BD70DF74-84B8-8F44-0068-0C9719CF25A0}"/>
              </a:ext>
            </a:extLst>
          </p:cNvPr>
          <p:cNvSpPr/>
          <p:nvPr/>
        </p:nvSpPr>
        <p:spPr>
          <a:xfrm>
            <a:off x="2794003" y="4169025"/>
            <a:ext cx="1014604" cy="1014604"/>
          </a:xfrm>
          <a:prstGeom prst="ellipse">
            <a:avLst/>
          </a:prstGeom>
          <a:blipFill>
            <a:blip r:embed="rId10"/>
            <a:stretch>
              <a:fillRect/>
            </a:stretch>
          </a:blipFill>
          <a:ln w="12700">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Oval 113">
            <a:extLst>
              <a:ext uri="{FF2B5EF4-FFF2-40B4-BE49-F238E27FC236}">
                <a16:creationId xmlns:a16="http://schemas.microsoft.com/office/drawing/2014/main" id="{789787B3-3AE9-A7A9-CC56-49569E7D40EC}"/>
              </a:ext>
            </a:extLst>
          </p:cNvPr>
          <p:cNvSpPr/>
          <p:nvPr/>
        </p:nvSpPr>
        <p:spPr>
          <a:xfrm>
            <a:off x="9703408" y="4169025"/>
            <a:ext cx="1014604" cy="1014604"/>
          </a:xfrm>
          <a:prstGeom prst="ellipse">
            <a:avLst/>
          </a:prstGeom>
          <a:blipFill>
            <a:blip r:embed="rId11"/>
            <a:stretch>
              <a:fillRect/>
            </a:stretch>
          </a:blipFill>
          <a:ln w="12700">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Oval 114">
            <a:extLst>
              <a:ext uri="{FF2B5EF4-FFF2-40B4-BE49-F238E27FC236}">
                <a16:creationId xmlns:a16="http://schemas.microsoft.com/office/drawing/2014/main" id="{5CB4E355-4A0A-EE60-7E62-9DE6C8569306}"/>
              </a:ext>
            </a:extLst>
          </p:cNvPr>
          <p:cNvSpPr/>
          <p:nvPr/>
        </p:nvSpPr>
        <p:spPr>
          <a:xfrm>
            <a:off x="1414131" y="4169025"/>
            <a:ext cx="1014604" cy="1014604"/>
          </a:xfrm>
          <a:prstGeom prst="ellipse">
            <a:avLst/>
          </a:prstGeom>
          <a:blipFill>
            <a:blip r:embed="rId12"/>
            <a:stretch>
              <a:fillRect/>
            </a:stretch>
          </a:blipFill>
          <a:ln w="12700">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Oval 115">
            <a:extLst>
              <a:ext uri="{FF2B5EF4-FFF2-40B4-BE49-F238E27FC236}">
                <a16:creationId xmlns:a16="http://schemas.microsoft.com/office/drawing/2014/main" id="{5C28919F-E658-1C68-ECC0-DA4B133AC7CB}"/>
              </a:ext>
            </a:extLst>
          </p:cNvPr>
          <p:cNvSpPr/>
          <p:nvPr/>
        </p:nvSpPr>
        <p:spPr>
          <a:xfrm>
            <a:off x="5553747" y="4169025"/>
            <a:ext cx="1014604" cy="1014604"/>
          </a:xfrm>
          <a:prstGeom prst="ellipse">
            <a:avLst/>
          </a:prstGeom>
          <a:blipFill>
            <a:blip r:embed="rId13"/>
            <a:stretch>
              <a:fillRect/>
            </a:stretch>
          </a:blipFill>
          <a:ln w="12700">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Oval 116">
            <a:extLst>
              <a:ext uri="{FF2B5EF4-FFF2-40B4-BE49-F238E27FC236}">
                <a16:creationId xmlns:a16="http://schemas.microsoft.com/office/drawing/2014/main" id="{612EB077-930B-5F07-C25F-96AF1151FDB7}"/>
              </a:ext>
            </a:extLst>
          </p:cNvPr>
          <p:cNvSpPr/>
          <p:nvPr/>
        </p:nvSpPr>
        <p:spPr>
          <a:xfrm>
            <a:off x="4173875" y="4169025"/>
            <a:ext cx="1014604" cy="1014604"/>
          </a:xfrm>
          <a:prstGeom prst="ellipse">
            <a:avLst/>
          </a:prstGeom>
          <a:blipFill>
            <a:blip r:embed="rId14"/>
            <a:stretch>
              <a:fillRect/>
            </a:stretch>
          </a:blipFill>
          <a:ln w="12700">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479805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2F8BE4-C824-6AFA-AE85-1EF14B873310}"/>
            </a:ext>
          </a:extLst>
        </p:cNvPr>
        <p:cNvGrpSpPr/>
        <p:nvPr/>
      </p:nvGrpSpPr>
      <p:grpSpPr>
        <a:xfrm>
          <a:off x="0" y="0"/>
          <a:ext cx="0" cy="0"/>
          <a:chOff x="0" y="0"/>
          <a:chExt cx="0" cy="0"/>
        </a:xfrm>
      </p:grpSpPr>
      <p:pic>
        <p:nvPicPr>
          <p:cNvPr id="2" name="Picture 1" descr="A group of packages of different types of supplements&#10;&#10;AI-generated content may be incorrect.">
            <a:extLst>
              <a:ext uri="{FF2B5EF4-FFF2-40B4-BE49-F238E27FC236}">
                <a16:creationId xmlns:a16="http://schemas.microsoft.com/office/drawing/2014/main" id="{E98E341B-6186-1BF3-AF2F-DAFDCC0FEA20}"/>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0" y="0"/>
            <a:ext cx="6533322" cy="6858000"/>
          </a:xfrm>
          <a:prstGeom prst="rect">
            <a:avLst/>
          </a:prstGeom>
        </p:spPr>
      </p:pic>
      <p:pic>
        <p:nvPicPr>
          <p:cNvPr id="5" name="Picture 4">
            <a:extLst>
              <a:ext uri="{FF2B5EF4-FFF2-40B4-BE49-F238E27FC236}">
                <a16:creationId xmlns:a16="http://schemas.microsoft.com/office/drawing/2014/main" id="{762D9E45-AA0B-B2AF-54CF-E484D3DCEF59}"/>
              </a:ext>
            </a:extLst>
          </p:cNvPr>
          <p:cNvPicPr>
            <a:picLocks noChangeAspect="1"/>
          </p:cNvPicPr>
          <p:nvPr/>
        </p:nvPicPr>
        <p:blipFill>
          <a:blip r:embed="rId4"/>
          <a:stretch>
            <a:fillRect/>
          </a:stretch>
        </p:blipFill>
        <p:spPr>
          <a:xfrm>
            <a:off x="507425" y="6281140"/>
            <a:ext cx="2857067" cy="289847"/>
          </a:xfrm>
          <a:prstGeom prst="rect">
            <a:avLst/>
          </a:prstGeom>
        </p:spPr>
      </p:pic>
      <p:sp>
        <p:nvSpPr>
          <p:cNvPr id="6" name="Text Placeholder 2">
            <a:extLst>
              <a:ext uri="{FF2B5EF4-FFF2-40B4-BE49-F238E27FC236}">
                <a16:creationId xmlns:a16="http://schemas.microsoft.com/office/drawing/2014/main" id="{C31B56D9-7CAB-F12F-22F3-042C75CFAB8E}"/>
              </a:ext>
            </a:extLst>
          </p:cNvPr>
          <p:cNvSpPr txBox="1">
            <a:spLocks/>
          </p:cNvSpPr>
          <p:nvPr/>
        </p:nvSpPr>
        <p:spPr>
          <a:xfrm>
            <a:off x="6934384" y="2090686"/>
            <a:ext cx="4337267" cy="803093"/>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2000"/>
              </a:spcBef>
            </a:pPr>
            <a:r>
              <a:rPr lang="en-US" sz="5000" dirty="0">
                <a:latin typeface="Noto Serif Light" panose="02020502060505020204" pitchFamily="18" charset="0"/>
                <a:ea typeface="Noto Serif Light" panose="02020502060505020204" pitchFamily="18" charset="0"/>
                <a:cs typeface="Noto Serif Light" panose="02020502060505020204" pitchFamily="18" charset="0"/>
              </a:rPr>
              <a:t>Core3</a:t>
            </a:r>
          </a:p>
        </p:txBody>
      </p:sp>
      <p:sp>
        <p:nvSpPr>
          <p:cNvPr id="7" name="TextBox 6">
            <a:extLst>
              <a:ext uri="{FF2B5EF4-FFF2-40B4-BE49-F238E27FC236}">
                <a16:creationId xmlns:a16="http://schemas.microsoft.com/office/drawing/2014/main" id="{18D99962-D082-788A-347E-DABB79D9D13F}"/>
              </a:ext>
            </a:extLst>
          </p:cNvPr>
          <p:cNvSpPr txBox="1"/>
          <p:nvPr/>
        </p:nvSpPr>
        <p:spPr>
          <a:xfrm>
            <a:off x="6964526" y="3137452"/>
            <a:ext cx="5028691" cy="1286827"/>
          </a:xfrm>
          <a:prstGeom prst="rect">
            <a:avLst/>
          </a:prstGeom>
          <a:noFill/>
        </p:spPr>
        <p:txBody>
          <a:bodyPr wrap="square" rtlCol="0">
            <a:spAutoFit/>
          </a:bodyPr>
          <a:lstStyle/>
          <a:p>
            <a:pPr>
              <a:lnSpc>
                <a:spcPts val="2220"/>
              </a:lnSpc>
              <a:spcAft>
                <a:spcPts val="600"/>
              </a:spcAft>
            </a:pPr>
            <a:r>
              <a:rPr lang="en-US" b="1" dirty="0">
                <a:solidFill>
                  <a:srgbClr val="000000"/>
                </a:solidFill>
                <a:latin typeface="Noto Sans SemiBold" panose="020B0502040504020204" pitchFamily="34" charset="0"/>
                <a:ea typeface="Noto Sans SemiBold" panose="020B0502040504020204" pitchFamily="34" charset="0"/>
                <a:cs typeface="Noto Sans SemiBold" panose="020B0502040504020204" pitchFamily="34" charset="0"/>
              </a:rPr>
              <a:t>The Ultimate Daily Trio For Total Wellness</a:t>
            </a:r>
          </a:p>
          <a:p>
            <a:pPr>
              <a:lnSpc>
                <a:spcPts val="2220"/>
              </a:lnSpc>
            </a:pPr>
            <a:r>
              <a:rPr lang="en-US" dirty="0">
                <a:solidFill>
                  <a:srgbClr val="000000"/>
                </a:solidFill>
                <a:latin typeface="Noto Sans Light" panose="020B0502040504020204" pitchFamily="34" charset="0"/>
                <a:ea typeface="Noto Sans Light" panose="020B0502040504020204" pitchFamily="34" charset="0"/>
                <a:cs typeface="Noto Sans Light" panose="020B0502040504020204" pitchFamily="34" charset="0"/>
              </a:rPr>
              <a:t>Your all-in-one health solution for total wellness, weight management, and peak performance.*</a:t>
            </a:r>
          </a:p>
        </p:txBody>
      </p:sp>
    </p:spTree>
    <p:extLst>
      <p:ext uri="{BB962C8B-B14F-4D97-AF65-F5344CB8AC3E}">
        <p14:creationId xmlns:p14="http://schemas.microsoft.com/office/powerpoint/2010/main" val="27217886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FEFC1C-DE10-43D6-89A4-ED177C6B8543}"/>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FB2D9F72-8D1B-E508-05BB-8014879C27B4}"/>
              </a:ext>
            </a:extLst>
          </p:cNvPr>
          <p:cNvPicPr>
            <a:picLocks noChangeAspect="1"/>
          </p:cNvPicPr>
          <p:nvPr/>
        </p:nvPicPr>
        <p:blipFill>
          <a:blip r:embed="rId3"/>
          <a:stretch>
            <a:fillRect/>
          </a:stretch>
        </p:blipFill>
        <p:spPr>
          <a:xfrm>
            <a:off x="6096000" y="6188374"/>
            <a:ext cx="2857067" cy="289847"/>
          </a:xfrm>
          <a:prstGeom prst="rect">
            <a:avLst/>
          </a:prstGeom>
        </p:spPr>
      </p:pic>
      <p:sp>
        <p:nvSpPr>
          <p:cNvPr id="6" name="Text Placeholder 2">
            <a:extLst>
              <a:ext uri="{FF2B5EF4-FFF2-40B4-BE49-F238E27FC236}">
                <a16:creationId xmlns:a16="http://schemas.microsoft.com/office/drawing/2014/main" id="{C5F83AAF-C4B2-4412-8683-D27A6E305D44}"/>
              </a:ext>
            </a:extLst>
          </p:cNvPr>
          <p:cNvSpPr txBox="1">
            <a:spLocks/>
          </p:cNvSpPr>
          <p:nvPr/>
        </p:nvSpPr>
        <p:spPr>
          <a:xfrm>
            <a:off x="5965881" y="1198693"/>
            <a:ext cx="5969999" cy="1625203"/>
          </a:xfrm>
          <a:prstGeom prst="rect">
            <a:avLst/>
          </a:prstGeom>
        </p:spPr>
        <p:txBody>
          <a:bodyPr>
            <a:norm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85000"/>
              </a:lnSpc>
              <a:spcBef>
                <a:spcPts val="2000"/>
              </a:spcBef>
            </a:pPr>
            <a:r>
              <a:rPr lang="en-US" sz="4800" dirty="0">
                <a:latin typeface="Noto Serif Light" panose="02020502060505020204" pitchFamily="18" charset="0"/>
                <a:ea typeface="Noto Serif Light" panose="02020502060505020204" pitchFamily="18" charset="0"/>
                <a:cs typeface="Noto Serif Light" panose="02020502060505020204" pitchFamily="18" charset="0"/>
              </a:rPr>
              <a:t>Power Your </a:t>
            </a:r>
            <a:br>
              <a:rPr lang="en-US" sz="4800" dirty="0">
                <a:latin typeface="Noto Serif Light" panose="02020502060505020204" pitchFamily="18" charset="0"/>
                <a:ea typeface="Noto Serif Light" panose="02020502060505020204" pitchFamily="18" charset="0"/>
                <a:cs typeface="Noto Serif Light" panose="02020502060505020204" pitchFamily="18" charset="0"/>
              </a:rPr>
            </a:br>
            <a:r>
              <a:rPr lang="en-US" sz="4800" dirty="0">
                <a:latin typeface="Noto Serif Light" panose="02020502060505020204" pitchFamily="18" charset="0"/>
                <a:ea typeface="Noto Serif Light" panose="02020502060505020204" pitchFamily="18" charset="0"/>
                <a:cs typeface="Noto Serif Light" panose="02020502060505020204" pitchFamily="18" charset="0"/>
              </a:rPr>
              <a:t>Brain and Body</a:t>
            </a:r>
          </a:p>
        </p:txBody>
      </p:sp>
      <p:sp>
        <p:nvSpPr>
          <p:cNvPr id="7" name="TextBox 6">
            <a:extLst>
              <a:ext uri="{FF2B5EF4-FFF2-40B4-BE49-F238E27FC236}">
                <a16:creationId xmlns:a16="http://schemas.microsoft.com/office/drawing/2014/main" id="{2C3702CA-F161-ED9D-7A29-381A6EAC196E}"/>
              </a:ext>
            </a:extLst>
          </p:cNvPr>
          <p:cNvSpPr txBox="1"/>
          <p:nvPr/>
        </p:nvSpPr>
        <p:spPr>
          <a:xfrm>
            <a:off x="5996023" y="2720693"/>
            <a:ext cx="5939857" cy="1004699"/>
          </a:xfrm>
          <a:prstGeom prst="rect">
            <a:avLst/>
          </a:prstGeom>
          <a:noFill/>
        </p:spPr>
        <p:txBody>
          <a:bodyPr wrap="square" rtlCol="0">
            <a:spAutoFit/>
          </a:bodyPr>
          <a:lstStyle/>
          <a:p>
            <a:pPr>
              <a:lnSpc>
                <a:spcPts val="2220"/>
              </a:lnSpc>
              <a:spcAft>
                <a:spcPts val="600"/>
              </a:spcAft>
            </a:pPr>
            <a:r>
              <a:rPr lang="en-US" b="1" dirty="0">
                <a:solidFill>
                  <a:srgbClr val="000000"/>
                </a:solidFill>
                <a:latin typeface="Noto Sans SemiBold" panose="020B0502040504020204" pitchFamily="34" charset="0"/>
                <a:ea typeface="Noto Sans SemiBold" panose="020B0502040504020204" pitchFamily="34" charset="0"/>
                <a:cs typeface="Noto Sans SemiBold" panose="020B0502040504020204" pitchFamily="34" charset="0"/>
              </a:rPr>
              <a:t>A Delicious Nootropic Energy Drink </a:t>
            </a:r>
          </a:p>
          <a:p>
            <a:pPr>
              <a:lnSpc>
                <a:spcPts val="2220"/>
              </a:lnSpc>
            </a:pPr>
            <a:r>
              <a:rPr lang="en-US" dirty="0">
                <a:solidFill>
                  <a:srgbClr val="000000"/>
                </a:solidFill>
                <a:latin typeface="Noto Sans Light" panose="020B0502040504020204" pitchFamily="34" charset="0"/>
                <a:ea typeface="Noto Sans Light" panose="020B0502040504020204" pitchFamily="34" charset="0"/>
                <a:cs typeface="Noto Sans Light" panose="020B0502040504020204" pitchFamily="34" charset="0"/>
              </a:rPr>
              <a:t>Ingredients to boost physical energy, improve mental focus, support balanced mood, and hydration.*</a:t>
            </a:r>
          </a:p>
        </p:txBody>
      </p:sp>
      <p:pic>
        <p:nvPicPr>
          <p:cNvPr id="8" name="Picture 7" descr="A person holding a straw and a glass of pink liquid&#10;&#10;AI-generated content may be incorrect.">
            <a:extLst>
              <a:ext uri="{FF2B5EF4-FFF2-40B4-BE49-F238E27FC236}">
                <a16:creationId xmlns:a16="http://schemas.microsoft.com/office/drawing/2014/main" id="{B4C48B51-395C-7B84-ECC4-7157D14532F9}"/>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0" y="0"/>
            <a:ext cx="5459896" cy="6858000"/>
          </a:xfrm>
          <a:prstGeom prst="rect">
            <a:avLst/>
          </a:prstGeom>
        </p:spPr>
      </p:pic>
      <p:sp>
        <p:nvSpPr>
          <p:cNvPr id="9" name="TextBox 8">
            <a:extLst>
              <a:ext uri="{FF2B5EF4-FFF2-40B4-BE49-F238E27FC236}">
                <a16:creationId xmlns:a16="http://schemas.microsoft.com/office/drawing/2014/main" id="{8DB73180-D6E4-15D7-2D47-DFC7E087DD74}"/>
              </a:ext>
            </a:extLst>
          </p:cNvPr>
          <p:cNvSpPr txBox="1"/>
          <p:nvPr/>
        </p:nvSpPr>
        <p:spPr>
          <a:xfrm>
            <a:off x="6498440" y="3951724"/>
            <a:ext cx="5342106" cy="1321900"/>
          </a:xfrm>
          <a:prstGeom prst="rect">
            <a:avLst/>
          </a:prstGeom>
          <a:noFill/>
        </p:spPr>
        <p:txBody>
          <a:bodyPr wrap="square" rtlCol="0">
            <a:spAutoFit/>
          </a:bodyPr>
          <a:lstStyle/>
          <a:p>
            <a:pPr>
              <a:lnSpc>
                <a:spcPts val="2920"/>
              </a:lnSpc>
              <a:spcAft>
                <a:spcPts val="600"/>
              </a:spcAft>
            </a:pPr>
            <a:r>
              <a:rPr lang="en-US" sz="1600" b="1" dirty="0">
                <a:solidFill>
                  <a:srgbClr val="000000"/>
                </a:solidFill>
                <a:latin typeface="Noto Sans SemiBold" panose="020B0502040504020204" pitchFamily="34" charset="0"/>
                <a:ea typeface="Noto Sans SemiBold" panose="020B0502040504020204" pitchFamily="34" charset="0"/>
                <a:cs typeface="Noto Sans SemiBold" panose="020B0502040504020204" pitchFamily="34" charset="0"/>
              </a:rPr>
              <a:t>200 mg Pure L-Theanine</a:t>
            </a:r>
            <a:r>
              <a:rPr lang="en-US" sz="1600" b="1" dirty="0">
                <a:solidFill>
                  <a:schemeClr val="accent3">
                    <a:lumMod val="75000"/>
                  </a:schemeClr>
                </a:solidFill>
                <a:latin typeface="Noto Sans SemiBold" panose="020B0502040504020204" pitchFamily="34" charset="0"/>
                <a:ea typeface="Noto Sans SemiBold" panose="020B0502040504020204" pitchFamily="34" charset="0"/>
                <a:cs typeface="Noto Sans SemiBold" panose="020B0502040504020204" pitchFamily="34" charset="0"/>
              </a:rPr>
              <a:t> </a:t>
            </a:r>
            <a:r>
              <a:rPr lang="en-US" sz="1400" dirty="0">
                <a:solidFill>
                  <a:srgbClr val="E44261"/>
                </a:solidFill>
                <a:latin typeface="Noto Sans" panose="020B0502040504020204" pitchFamily="34" charset="0"/>
                <a:ea typeface="Noto Sans" panose="020B0502040504020204" pitchFamily="34" charset="0"/>
                <a:cs typeface="Noto Sans" panose="020B0502040504020204" pitchFamily="34" charset="0"/>
              </a:rPr>
              <a:t>(clinically supported amount)</a:t>
            </a:r>
          </a:p>
          <a:p>
            <a:pPr>
              <a:lnSpc>
                <a:spcPts val="2920"/>
              </a:lnSpc>
              <a:spcAft>
                <a:spcPts val="600"/>
              </a:spcAft>
            </a:pPr>
            <a:r>
              <a:rPr lang="en-US" sz="1600" b="1" dirty="0">
                <a:solidFill>
                  <a:srgbClr val="000000"/>
                </a:solidFill>
                <a:latin typeface="Noto Sans SemiBold" panose="020B0502040504020204" pitchFamily="34" charset="0"/>
                <a:ea typeface="Noto Sans SemiBold" panose="020B0502040504020204" pitchFamily="34" charset="0"/>
                <a:cs typeface="Noto Sans SemiBold" panose="020B0502040504020204" pitchFamily="34" charset="0"/>
              </a:rPr>
              <a:t>120 mg Caffeine from Green Tea</a:t>
            </a:r>
          </a:p>
          <a:p>
            <a:pPr>
              <a:lnSpc>
                <a:spcPts val="2920"/>
              </a:lnSpc>
              <a:spcAft>
                <a:spcPts val="600"/>
              </a:spcAft>
            </a:pPr>
            <a:r>
              <a:rPr lang="en-US" sz="1600" b="1" dirty="0">
                <a:solidFill>
                  <a:srgbClr val="000000"/>
                </a:solidFill>
                <a:latin typeface="Noto Sans SemiBold" panose="020B0502040504020204" pitchFamily="34" charset="0"/>
                <a:ea typeface="Noto Sans SemiBold" panose="020B0502040504020204" pitchFamily="34" charset="0"/>
                <a:cs typeface="Noto Sans SemiBold" panose="020B0502040504020204" pitchFamily="34" charset="0"/>
              </a:rPr>
              <a:t>Magnesium &amp; Electrolyte Minerals</a:t>
            </a:r>
          </a:p>
        </p:txBody>
      </p:sp>
      <p:pic>
        <p:nvPicPr>
          <p:cNvPr id="10" name="Picture 9">
            <a:extLst>
              <a:ext uri="{FF2B5EF4-FFF2-40B4-BE49-F238E27FC236}">
                <a16:creationId xmlns:a16="http://schemas.microsoft.com/office/drawing/2014/main" id="{97C6F7BA-25F4-50CF-35FE-533F684D153E}"/>
              </a:ext>
            </a:extLst>
          </p:cNvPr>
          <p:cNvPicPr>
            <a:picLocks noChangeAspect="1"/>
          </p:cNvPicPr>
          <p:nvPr/>
        </p:nvPicPr>
        <p:blipFill>
          <a:blip r:embed="rId5"/>
          <a:stretch>
            <a:fillRect/>
          </a:stretch>
        </p:blipFill>
        <p:spPr>
          <a:xfrm>
            <a:off x="6082748" y="4029122"/>
            <a:ext cx="311766" cy="311766"/>
          </a:xfrm>
          <a:prstGeom prst="rect">
            <a:avLst/>
          </a:prstGeom>
        </p:spPr>
      </p:pic>
      <p:pic>
        <p:nvPicPr>
          <p:cNvPr id="11" name="Picture 10">
            <a:extLst>
              <a:ext uri="{FF2B5EF4-FFF2-40B4-BE49-F238E27FC236}">
                <a16:creationId xmlns:a16="http://schemas.microsoft.com/office/drawing/2014/main" id="{7F56BDAF-4B09-1314-1406-8FEB3EA4CE4C}"/>
              </a:ext>
            </a:extLst>
          </p:cNvPr>
          <p:cNvPicPr>
            <a:picLocks noChangeAspect="1"/>
          </p:cNvPicPr>
          <p:nvPr/>
        </p:nvPicPr>
        <p:blipFill>
          <a:blip r:embed="rId6"/>
          <a:stretch>
            <a:fillRect/>
          </a:stretch>
        </p:blipFill>
        <p:spPr>
          <a:xfrm>
            <a:off x="6109432" y="4515812"/>
            <a:ext cx="275087" cy="275087"/>
          </a:xfrm>
          <a:prstGeom prst="rect">
            <a:avLst/>
          </a:prstGeom>
        </p:spPr>
      </p:pic>
      <p:pic>
        <p:nvPicPr>
          <p:cNvPr id="12" name="Picture 11">
            <a:extLst>
              <a:ext uri="{FF2B5EF4-FFF2-40B4-BE49-F238E27FC236}">
                <a16:creationId xmlns:a16="http://schemas.microsoft.com/office/drawing/2014/main" id="{E67E0D90-2992-01D4-6438-BE0A41088480}"/>
              </a:ext>
            </a:extLst>
          </p:cNvPr>
          <p:cNvPicPr>
            <a:picLocks noChangeAspect="1"/>
          </p:cNvPicPr>
          <p:nvPr/>
        </p:nvPicPr>
        <p:blipFill>
          <a:blip r:embed="rId7"/>
          <a:stretch>
            <a:fillRect/>
          </a:stretch>
        </p:blipFill>
        <p:spPr>
          <a:xfrm>
            <a:off x="6137320" y="4972178"/>
            <a:ext cx="221568" cy="255655"/>
          </a:xfrm>
          <a:prstGeom prst="rect">
            <a:avLst/>
          </a:prstGeom>
        </p:spPr>
      </p:pic>
    </p:spTree>
    <p:extLst>
      <p:ext uri="{BB962C8B-B14F-4D97-AF65-F5344CB8AC3E}">
        <p14:creationId xmlns:p14="http://schemas.microsoft.com/office/powerpoint/2010/main" val="32699817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FE30EE-FDFB-9E0D-669E-90E51164E4F0}"/>
            </a:ext>
          </a:extLst>
        </p:cNvPr>
        <p:cNvGrpSpPr/>
        <p:nvPr/>
      </p:nvGrpSpPr>
      <p:grpSpPr>
        <a:xfrm>
          <a:off x="0" y="0"/>
          <a:ext cx="0" cy="0"/>
          <a:chOff x="0" y="0"/>
          <a:chExt cx="0" cy="0"/>
        </a:xfrm>
      </p:grpSpPr>
      <p:sp>
        <p:nvSpPr>
          <p:cNvPr id="19" name="Rectangle 18">
            <a:extLst>
              <a:ext uri="{FF2B5EF4-FFF2-40B4-BE49-F238E27FC236}">
                <a16:creationId xmlns:a16="http://schemas.microsoft.com/office/drawing/2014/main" id="{72DFCAA2-D65F-2DF2-2C14-1A68B1C8ED75}"/>
              </a:ext>
            </a:extLst>
          </p:cNvPr>
          <p:cNvSpPr/>
          <p:nvPr/>
        </p:nvSpPr>
        <p:spPr>
          <a:xfrm>
            <a:off x="8447019" y="3539715"/>
            <a:ext cx="3204355" cy="1980602"/>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v</a:t>
            </a:r>
          </a:p>
        </p:txBody>
      </p:sp>
      <p:pic>
        <p:nvPicPr>
          <p:cNvPr id="5" name="Picture 4">
            <a:extLst>
              <a:ext uri="{FF2B5EF4-FFF2-40B4-BE49-F238E27FC236}">
                <a16:creationId xmlns:a16="http://schemas.microsoft.com/office/drawing/2014/main" id="{7B9F1DCD-C9EC-74C6-00DD-62B3B70EB389}"/>
              </a:ext>
            </a:extLst>
          </p:cNvPr>
          <p:cNvPicPr>
            <a:picLocks noChangeAspect="1"/>
          </p:cNvPicPr>
          <p:nvPr/>
        </p:nvPicPr>
        <p:blipFill>
          <a:blip r:embed="rId3"/>
          <a:stretch>
            <a:fillRect/>
          </a:stretch>
        </p:blipFill>
        <p:spPr>
          <a:xfrm>
            <a:off x="5737522" y="6188374"/>
            <a:ext cx="2857067" cy="289847"/>
          </a:xfrm>
          <a:prstGeom prst="rect">
            <a:avLst/>
          </a:prstGeom>
        </p:spPr>
      </p:pic>
      <p:sp>
        <p:nvSpPr>
          <p:cNvPr id="6" name="Text Placeholder 2">
            <a:extLst>
              <a:ext uri="{FF2B5EF4-FFF2-40B4-BE49-F238E27FC236}">
                <a16:creationId xmlns:a16="http://schemas.microsoft.com/office/drawing/2014/main" id="{D2CAD44B-E85F-2B8D-2431-C1101A502978}"/>
              </a:ext>
            </a:extLst>
          </p:cNvPr>
          <p:cNvSpPr txBox="1">
            <a:spLocks/>
          </p:cNvSpPr>
          <p:nvPr/>
        </p:nvSpPr>
        <p:spPr>
          <a:xfrm>
            <a:off x="5620655" y="664877"/>
            <a:ext cx="6578050" cy="824073"/>
          </a:xfrm>
          <a:prstGeom prst="rect">
            <a:avLst/>
          </a:prstGeom>
        </p:spPr>
        <p:txBody>
          <a:bodyPr>
            <a:norm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2000"/>
              </a:spcBef>
            </a:pPr>
            <a:r>
              <a:rPr lang="en-US" sz="4000" dirty="0">
                <a:latin typeface="Noto Serif Light" panose="02020502060505020204" pitchFamily="18" charset="0"/>
                <a:ea typeface="Noto Serif Light" panose="02020502060505020204" pitchFamily="18" charset="0"/>
                <a:cs typeface="Noto Serif Light" panose="02020502060505020204" pitchFamily="18" charset="0"/>
              </a:rPr>
              <a:t>Delicious Daily Nutrition</a:t>
            </a:r>
            <a:endParaRPr lang="en-US" sz="2800" dirty="0">
              <a:latin typeface="Noto Serif Light" panose="02020502060505020204" pitchFamily="18" charset="0"/>
              <a:ea typeface="Noto Serif Light" panose="02020502060505020204" pitchFamily="18" charset="0"/>
              <a:cs typeface="Noto Serif Light" panose="02020502060505020204" pitchFamily="18" charset="0"/>
            </a:endParaRPr>
          </a:p>
        </p:txBody>
      </p:sp>
      <p:sp>
        <p:nvSpPr>
          <p:cNvPr id="7" name="TextBox 6">
            <a:extLst>
              <a:ext uri="{FF2B5EF4-FFF2-40B4-BE49-F238E27FC236}">
                <a16:creationId xmlns:a16="http://schemas.microsoft.com/office/drawing/2014/main" id="{EF89C944-5B17-3477-77A8-1009F87CA090}"/>
              </a:ext>
            </a:extLst>
          </p:cNvPr>
          <p:cNvSpPr txBox="1"/>
          <p:nvPr/>
        </p:nvSpPr>
        <p:spPr>
          <a:xfrm>
            <a:off x="5640749" y="1357332"/>
            <a:ext cx="4226739" cy="356893"/>
          </a:xfrm>
          <a:prstGeom prst="rect">
            <a:avLst/>
          </a:prstGeom>
          <a:noFill/>
        </p:spPr>
        <p:txBody>
          <a:bodyPr wrap="square" rtlCol="0">
            <a:spAutoFit/>
          </a:bodyPr>
          <a:lstStyle/>
          <a:p>
            <a:pPr>
              <a:lnSpc>
                <a:spcPts val="2220"/>
              </a:lnSpc>
              <a:spcAft>
                <a:spcPts val="600"/>
              </a:spcAft>
            </a:pPr>
            <a:r>
              <a:rPr lang="en-US" sz="1600" b="1" dirty="0">
                <a:solidFill>
                  <a:schemeClr val="tx2"/>
                </a:solidFill>
                <a:latin typeface="Noto Sans SemiBold" panose="020B0502040504020204" pitchFamily="34" charset="0"/>
                <a:ea typeface="Noto Sans SemiBold" panose="020B0502040504020204" pitchFamily="34" charset="0"/>
                <a:cs typeface="Noto Sans SemiBold" panose="020B0502040504020204" pitchFamily="34" charset="0"/>
              </a:rPr>
              <a:t>18g Protein  |  25 Vitamins &amp; Minerals</a:t>
            </a:r>
            <a:endParaRPr lang="en-US" sz="1600" dirty="0">
              <a:solidFill>
                <a:schemeClr val="tx2"/>
              </a:solidFill>
              <a:latin typeface="Noto Sans Light" panose="020B0502040504020204" pitchFamily="34" charset="0"/>
              <a:ea typeface="Noto Sans Light" panose="020B0502040504020204" pitchFamily="34" charset="0"/>
              <a:cs typeface="Noto Sans Light" panose="020B0502040504020204" pitchFamily="34" charset="0"/>
            </a:endParaRPr>
          </a:p>
        </p:txBody>
      </p:sp>
      <p:pic>
        <p:nvPicPr>
          <p:cNvPr id="3" name="Picture 2" descr="A hand holding a glass of chocolate shake next to a bag of chocolate&#10;&#10;AI-generated content may be incorrect.">
            <a:extLst>
              <a:ext uri="{FF2B5EF4-FFF2-40B4-BE49-F238E27FC236}">
                <a16:creationId xmlns:a16="http://schemas.microsoft.com/office/drawing/2014/main" id="{BCA2F9DE-EBA5-910A-956B-97334E494EB0}"/>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0" y="0"/>
            <a:ext cx="5164852" cy="6858000"/>
          </a:xfrm>
          <a:prstGeom prst="rect">
            <a:avLst/>
          </a:prstGeom>
        </p:spPr>
      </p:pic>
      <p:sp>
        <p:nvSpPr>
          <p:cNvPr id="4" name="TextBox 3">
            <a:extLst>
              <a:ext uri="{FF2B5EF4-FFF2-40B4-BE49-F238E27FC236}">
                <a16:creationId xmlns:a16="http://schemas.microsoft.com/office/drawing/2014/main" id="{714186CE-C73A-91E8-1796-2D86A2186170}"/>
              </a:ext>
            </a:extLst>
          </p:cNvPr>
          <p:cNvSpPr txBox="1"/>
          <p:nvPr/>
        </p:nvSpPr>
        <p:spPr>
          <a:xfrm>
            <a:off x="5650797" y="1976360"/>
            <a:ext cx="3151564" cy="1443344"/>
          </a:xfrm>
          <a:prstGeom prst="rect">
            <a:avLst/>
          </a:prstGeom>
          <a:noFill/>
        </p:spPr>
        <p:txBody>
          <a:bodyPr wrap="square" rtlCol="0">
            <a:spAutoFit/>
          </a:bodyPr>
          <a:lstStyle/>
          <a:p>
            <a:pPr>
              <a:lnSpc>
                <a:spcPts val="1920"/>
              </a:lnSpc>
            </a:pPr>
            <a:r>
              <a:rPr lang="en-US" sz="1400" b="1" dirty="0">
                <a:solidFill>
                  <a:srgbClr val="000000"/>
                </a:solidFill>
                <a:latin typeface="Noto Sans SemiBold" panose="020B0502040504020204" pitchFamily="34" charset="0"/>
                <a:ea typeface="Noto Sans SemiBold" panose="020B0502040504020204" pitchFamily="34" charset="0"/>
                <a:cs typeface="Noto Sans SemiBold" panose="020B0502040504020204" pitchFamily="34" charset="0"/>
              </a:rPr>
              <a:t>Includes Muscle-Retaining BCAAs</a:t>
            </a:r>
          </a:p>
          <a:p>
            <a:pPr>
              <a:lnSpc>
                <a:spcPts val="1920"/>
              </a:lnSpc>
              <a:spcAft>
                <a:spcPts val="1200"/>
              </a:spcAft>
            </a:pPr>
            <a:r>
              <a:rPr lang="en-US" sz="1200" dirty="0">
                <a:solidFill>
                  <a:srgbClr val="000000"/>
                </a:solidFill>
                <a:latin typeface="Noto Sans Light" panose="020B0502040504020204" pitchFamily="34" charset="0"/>
                <a:ea typeface="Noto Sans Light" panose="020B0502040504020204" pitchFamily="34" charset="0"/>
                <a:cs typeface="Noto Sans Light" panose="020B0502040504020204" pitchFamily="34" charset="0"/>
              </a:rPr>
              <a:t>(Branched-Chain Amino Acids)</a:t>
            </a:r>
          </a:p>
          <a:p>
            <a:pPr>
              <a:lnSpc>
                <a:spcPts val="1920"/>
              </a:lnSpc>
            </a:pPr>
            <a:r>
              <a:rPr lang="en-US" sz="1400" b="1" dirty="0">
                <a:solidFill>
                  <a:srgbClr val="000000"/>
                </a:solidFill>
                <a:latin typeface="Noto Sans SemiBold" panose="020B0502040504020204" pitchFamily="34" charset="0"/>
                <a:ea typeface="Noto Sans SemiBold" panose="020B0502040504020204" pitchFamily="34" charset="0"/>
                <a:cs typeface="Noto Sans SemiBold" panose="020B0502040504020204" pitchFamily="34" charset="0"/>
              </a:rPr>
              <a:t>Glycemic Response Controlled</a:t>
            </a:r>
          </a:p>
          <a:p>
            <a:pPr>
              <a:lnSpc>
                <a:spcPts val="1920"/>
              </a:lnSpc>
              <a:spcAft>
                <a:spcPts val="1200"/>
              </a:spcAft>
            </a:pPr>
            <a:r>
              <a:rPr lang="en-US" sz="1200" dirty="0">
                <a:solidFill>
                  <a:srgbClr val="000000"/>
                </a:solidFill>
                <a:latin typeface="Noto Sans Light" panose="020B0502040504020204" pitchFamily="34" charset="0"/>
                <a:ea typeface="Noto Sans Light" panose="020B0502040504020204" pitchFamily="34" charset="0"/>
                <a:cs typeface="Noto Sans Light" panose="020B0502040504020204" pitchFamily="34" charset="0"/>
              </a:rPr>
              <a:t>Minimizes fat storage and promotes fat burning*</a:t>
            </a:r>
          </a:p>
        </p:txBody>
      </p:sp>
      <p:pic>
        <p:nvPicPr>
          <p:cNvPr id="14" name="Picture 13" descr="A graph of glycemic response&#10;&#10;Description automatically generated">
            <a:extLst>
              <a:ext uri="{FF2B5EF4-FFF2-40B4-BE49-F238E27FC236}">
                <a16:creationId xmlns:a16="http://schemas.microsoft.com/office/drawing/2014/main" id="{035B33E8-41B6-766D-837A-4901756E41F1}"/>
              </a:ext>
            </a:extLst>
          </p:cNvPr>
          <p:cNvPicPr>
            <a:picLocks noChangeAspect="1"/>
          </p:cNvPicPr>
          <p:nvPr/>
        </p:nvPicPr>
        <p:blipFill>
          <a:blip r:embed="rId5" cstate="screen">
            <a:extLst>
              <a:ext uri="{28A0092B-C50C-407E-A947-70E740481C1C}">
                <a14:useLocalDpi xmlns:a14="http://schemas.microsoft.com/office/drawing/2010/main"/>
              </a:ext>
            </a:extLst>
          </a:blip>
          <a:srcRect t="9885" b="1379"/>
          <a:stretch/>
        </p:blipFill>
        <p:spPr>
          <a:xfrm>
            <a:off x="8549239" y="3690961"/>
            <a:ext cx="2970971" cy="1652083"/>
          </a:xfrm>
          <a:prstGeom prst="rect">
            <a:avLst/>
          </a:prstGeom>
        </p:spPr>
      </p:pic>
      <p:sp>
        <p:nvSpPr>
          <p:cNvPr id="15" name="TextBox 14">
            <a:extLst>
              <a:ext uri="{FF2B5EF4-FFF2-40B4-BE49-F238E27FC236}">
                <a16:creationId xmlns:a16="http://schemas.microsoft.com/office/drawing/2014/main" id="{70DD7088-302A-902B-A8CC-35C1EF64FF93}"/>
              </a:ext>
            </a:extLst>
          </p:cNvPr>
          <p:cNvSpPr txBox="1"/>
          <p:nvPr/>
        </p:nvSpPr>
        <p:spPr>
          <a:xfrm>
            <a:off x="9003329" y="1976360"/>
            <a:ext cx="2954205" cy="1151597"/>
          </a:xfrm>
          <a:prstGeom prst="rect">
            <a:avLst/>
          </a:prstGeom>
          <a:noFill/>
        </p:spPr>
        <p:txBody>
          <a:bodyPr wrap="square" rtlCol="0">
            <a:spAutoFit/>
          </a:bodyPr>
          <a:lstStyle/>
          <a:p>
            <a:pPr>
              <a:lnSpc>
                <a:spcPts val="1920"/>
              </a:lnSpc>
            </a:pPr>
            <a:r>
              <a:rPr lang="en-US" sz="1400" b="1" dirty="0">
                <a:solidFill>
                  <a:srgbClr val="000000"/>
                </a:solidFill>
                <a:latin typeface="Noto Sans SemiBold" panose="020B0502040504020204" pitchFamily="34" charset="0"/>
                <a:ea typeface="Noto Sans SemiBold" panose="020B0502040504020204" pitchFamily="34" charset="0"/>
                <a:cs typeface="Noto Sans SemiBold" panose="020B0502040504020204" pitchFamily="34" charset="0"/>
              </a:rPr>
              <a:t>Clinically Studied Benefits</a:t>
            </a:r>
          </a:p>
          <a:p>
            <a:pPr marL="285750" indent="-285750">
              <a:lnSpc>
                <a:spcPts val="2220"/>
              </a:lnSpc>
              <a:buClr>
                <a:schemeClr val="accent1">
                  <a:lumMod val="75000"/>
                </a:schemeClr>
              </a:buClr>
              <a:buFont typeface="Wingdings" pitchFamily="2" charset="2"/>
              <a:buChar char="ü"/>
            </a:pPr>
            <a:r>
              <a:rPr lang="en-US" sz="1200" dirty="0">
                <a:solidFill>
                  <a:srgbClr val="000000"/>
                </a:solidFill>
                <a:latin typeface="Noto Sans Light" panose="020B0502040504020204" pitchFamily="34" charset="0"/>
                <a:ea typeface="Noto Sans Light" panose="020B0502040504020204" pitchFamily="34" charset="0"/>
                <a:cs typeface="Noto Sans Light" panose="020B0502040504020204" pitchFamily="34" charset="0"/>
              </a:rPr>
              <a:t>Weight Loss</a:t>
            </a:r>
            <a:r>
              <a:rPr lang="en-US" sz="1200" baseline="30000" dirty="0">
                <a:solidFill>
                  <a:srgbClr val="000000"/>
                </a:solidFill>
                <a:latin typeface="Noto Sans Light" panose="020B0502040504020204" pitchFamily="34" charset="0"/>
                <a:ea typeface="Noto Sans Light" panose="020B0502040504020204" pitchFamily="34" charset="0"/>
                <a:cs typeface="Noto Sans Light" panose="020B0502040504020204" pitchFamily="34" charset="0"/>
              </a:rPr>
              <a:t>†</a:t>
            </a:r>
          </a:p>
          <a:p>
            <a:pPr marL="285750" indent="-285750">
              <a:lnSpc>
                <a:spcPts val="2220"/>
              </a:lnSpc>
              <a:buClr>
                <a:schemeClr val="accent1">
                  <a:lumMod val="75000"/>
                </a:schemeClr>
              </a:buClr>
              <a:buFont typeface="Wingdings" pitchFamily="2" charset="2"/>
              <a:buChar char="ü"/>
            </a:pPr>
            <a:r>
              <a:rPr lang="en-US" sz="1200" dirty="0">
                <a:solidFill>
                  <a:srgbClr val="000000"/>
                </a:solidFill>
                <a:latin typeface="Noto Sans Light" panose="020B0502040504020204" pitchFamily="34" charset="0"/>
                <a:ea typeface="Noto Sans Light" panose="020B0502040504020204" pitchFamily="34" charset="0"/>
                <a:cs typeface="Noto Sans Light" panose="020B0502040504020204" pitchFamily="34" charset="0"/>
              </a:rPr>
              <a:t>Cardio Protective*</a:t>
            </a:r>
          </a:p>
          <a:p>
            <a:pPr marL="285750" indent="-285750">
              <a:lnSpc>
                <a:spcPts val="2220"/>
              </a:lnSpc>
              <a:buClr>
                <a:schemeClr val="accent1">
                  <a:lumMod val="75000"/>
                </a:schemeClr>
              </a:buClr>
              <a:buFont typeface="Wingdings" pitchFamily="2" charset="2"/>
              <a:buChar char="ü"/>
            </a:pPr>
            <a:r>
              <a:rPr lang="en-US" sz="1200" dirty="0">
                <a:solidFill>
                  <a:srgbClr val="000000"/>
                </a:solidFill>
                <a:latin typeface="Noto Sans Light" panose="020B0502040504020204" pitchFamily="34" charset="0"/>
                <a:ea typeface="Noto Sans Light" panose="020B0502040504020204" pitchFamily="34" charset="0"/>
                <a:cs typeface="Noto Sans Light" panose="020B0502040504020204" pitchFamily="34" charset="0"/>
              </a:rPr>
              <a:t>Lowered Body Mass Index (BMI)</a:t>
            </a:r>
            <a:r>
              <a:rPr lang="en-US" sz="1200" baseline="30000" dirty="0">
                <a:solidFill>
                  <a:srgbClr val="000000"/>
                </a:solidFill>
                <a:latin typeface="Noto Sans Light" panose="020B0502040504020204" pitchFamily="34" charset="0"/>
                <a:ea typeface="Noto Sans Light" panose="020B0502040504020204" pitchFamily="34" charset="0"/>
                <a:cs typeface="Noto Sans Light" panose="020B0502040504020204" pitchFamily="34" charset="0"/>
              </a:rPr>
              <a:t> †</a:t>
            </a:r>
            <a:endParaRPr lang="en-US" sz="1200" dirty="0">
              <a:solidFill>
                <a:srgbClr val="000000"/>
              </a:solidFill>
              <a:latin typeface="Noto Sans Light" panose="020B0502040504020204" pitchFamily="34" charset="0"/>
              <a:ea typeface="Noto Sans Light" panose="020B0502040504020204" pitchFamily="34" charset="0"/>
              <a:cs typeface="Noto Sans Light" panose="020B0502040504020204" pitchFamily="34" charset="0"/>
            </a:endParaRPr>
          </a:p>
        </p:txBody>
      </p:sp>
      <p:cxnSp>
        <p:nvCxnSpPr>
          <p:cNvPr id="16" name="Straight Connector 15">
            <a:extLst>
              <a:ext uri="{FF2B5EF4-FFF2-40B4-BE49-F238E27FC236}">
                <a16:creationId xmlns:a16="http://schemas.microsoft.com/office/drawing/2014/main" id="{59C5238B-C70A-3516-FB27-E726649450AC}"/>
              </a:ext>
            </a:extLst>
          </p:cNvPr>
          <p:cNvCxnSpPr>
            <a:cxnSpLocks/>
          </p:cNvCxnSpPr>
          <p:nvPr/>
        </p:nvCxnSpPr>
        <p:spPr>
          <a:xfrm>
            <a:off x="8872697" y="2034472"/>
            <a:ext cx="0" cy="125134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C5AB2253-67F9-0B2F-582B-54330D46BA0A}"/>
              </a:ext>
            </a:extLst>
          </p:cNvPr>
          <p:cNvSpPr txBox="1"/>
          <p:nvPr/>
        </p:nvSpPr>
        <p:spPr>
          <a:xfrm>
            <a:off x="5640751" y="5790829"/>
            <a:ext cx="4236785" cy="307777"/>
          </a:xfrm>
          <a:prstGeom prst="rect">
            <a:avLst/>
          </a:prstGeom>
          <a:noFill/>
        </p:spPr>
        <p:txBody>
          <a:bodyPr wrap="square" rtlCol="0">
            <a:spAutoFit/>
          </a:bodyPr>
          <a:lstStyle/>
          <a:p>
            <a:r>
              <a:rPr lang="en-US" sz="700" dirty="0">
                <a:latin typeface="Noto Sans Light" panose="020B0502040504020204" pitchFamily="34" charset="0"/>
                <a:ea typeface="Noto Sans Light" panose="020B0502040504020204" pitchFamily="34" charset="0"/>
                <a:cs typeface="Noto Sans Light" panose="020B0502040504020204" pitchFamily="34" charset="0"/>
              </a:rPr>
              <a:t>†Results are not typical. In an open label clinical study, healthy overweight participants lost an average of 5.27 lbs. over a 12-week period when replacing 2 meals per day with NeoLifeShake.</a:t>
            </a:r>
          </a:p>
        </p:txBody>
      </p:sp>
      <p:pic>
        <p:nvPicPr>
          <p:cNvPr id="22" name="Picture 21" descr="A white packet with red text and berries on it&#10;&#10;AI-generated content may be incorrect.">
            <a:extLst>
              <a:ext uri="{FF2B5EF4-FFF2-40B4-BE49-F238E27FC236}">
                <a16:creationId xmlns:a16="http://schemas.microsoft.com/office/drawing/2014/main" id="{D257C164-FDCB-98EC-CCAB-5AD954D26F22}"/>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544902" y="3509472"/>
            <a:ext cx="1364881" cy="1600684"/>
          </a:xfrm>
          <a:prstGeom prst="rect">
            <a:avLst/>
          </a:prstGeom>
          <a:effectLst>
            <a:outerShdw blurRad="57532" dist="79350" dir="7680000" sx="92988" sy="92988" algn="ctr" rotWithShape="0">
              <a:srgbClr val="000000">
                <a:alpha val="18000"/>
              </a:srgbClr>
            </a:outerShdw>
            <a:softEdge rad="0"/>
          </a:effectLst>
        </p:spPr>
      </p:pic>
      <p:pic>
        <p:nvPicPr>
          <p:cNvPr id="24" name="Picture 23" descr="A white packet with a white text and a white flower on it&#10;&#10;AI-generated content may be incorrect.">
            <a:extLst>
              <a:ext uri="{FF2B5EF4-FFF2-40B4-BE49-F238E27FC236}">
                <a16:creationId xmlns:a16="http://schemas.microsoft.com/office/drawing/2014/main" id="{7266E2EA-C61E-B0C9-DFAD-2EB7A0CD5D72}"/>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87296" y="3499424"/>
            <a:ext cx="1364881" cy="1600684"/>
          </a:xfrm>
          <a:prstGeom prst="rect">
            <a:avLst/>
          </a:prstGeom>
          <a:effectLst>
            <a:outerShdw blurRad="57532" dist="79350" dir="7680000" sx="92988" sy="92988" algn="ctr" rotWithShape="0">
              <a:srgbClr val="000000">
                <a:alpha val="18000"/>
              </a:srgbClr>
            </a:outerShdw>
            <a:softEdge rad="0"/>
          </a:effectLst>
        </p:spPr>
      </p:pic>
      <p:sp>
        <p:nvSpPr>
          <p:cNvPr id="25" name="TextBox 24">
            <a:extLst>
              <a:ext uri="{FF2B5EF4-FFF2-40B4-BE49-F238E27FC236}">
                <a16:creationId xmlns:a16="http://schemas.microsoft.com/office/drawing/2014/main" id="{664ABDB2-1D6D-A708-89AE-A692A2E808D9}"/>
              </a:ext>
            </a:extLst>
          </p:cNvPr>
          <p:cNvSpPr txBox="1"/>
          <p:nvPr/>
        </p:nvSpPr>
        <p:spPr>
          <a:xfrm>
            <a:off x="5650797" y="5007153"/>
            <a:ext cx="2363150" cy="439608"/>
          </a:xfrm>
          <a:prstGeom prst="rect">
            <a:avLst/>
          </a:prstGeom>
          <a:noFill/>
        </p:spPr>
        <p:txBody>
          <a:bodyPr wrap="square" rtlCol="0">
            <a:spAutoFit/>
          </a:bodyPr>
          <a:lstStyle/>
          <a:p>
            <a:pPr>
              <a:lnSpc>
                <a:spcPts val="1400"/>
              </a:lnSpc>
              <a:spcAft>
                <a:spcPts val="1200"/>
              </a:spcAft>
            </a:pPr>
            <a:r>
              <a:rPr lang="en-US" sz="1000" dirty="0">
                <a:solidFill>
                  <a:srgbClr val="000000"/>
                </a:solidFill>
                <a:latin typeface="Noto Sans Light" panose="020B0502040504020204" pitchFamily="34" charset="0"/>
                <a:ea typeface="Noto Sans Light" panose="020B0502040504020204" pitchFamily="34" charset="0"/>
                <a:cs typeface="Noto Sans Light" panose="020B0502040504020204" pitchFamily="34" charset="0"/>
              </a:rPr>
              <a:t>NeoLifeShake also available in </a:t>
            </a:r>
            <a:r>
              <a:rPr lang="en-US" sz="1000" dirty="0">
                <a:solidFill>
                  <a:srgbClr val="000000"/>
                </a:solidFill>
                <a:latin typeface="Noto Sans" panose="020B0502040504020204" pitchFamily="34" charset="0"/>
                <a:ea typeface="Noto Sans" panose="020B0502040504020204" pitchFamily="34" charset="0"/>
                <a:cs typeface="Noto Sans" panose="020B0502040504020204" pitchFamily="34" charset="0"/>
              </a:rPr>
              <a:t>Creamy Vanilla </a:t>
            </a:r>
            <a:r>
              <a:rPr lang="en-US" sz="1000" dirty="0">
                <a:solidFill>
                  <a:srgbClr val="000000"/>
                </a:solidFill>
                <a:latin typeface="Noto Sans Light" panose="020B0502040504020204" pitchFamily="34" charset="0"/>
                <a:ea typeface="Noto Sans Light" panose="020B0502040504020204" pitchFamily="34" charset="0"/>
                <a:cs typeface="Noto Sans Light" panose="020B0502040504020204" pitchFamily="34" charset="0"/>
              </a:rPr>
              <a:t>and </a:t>
            </a:r>
            <a:r>
              <a:rPr lang="en-US" sz="1000" dirty="0">
                <a:solidFill>
                  <a:srgbClr val="000000"/>
                </a:solidFill>
                <a:latin typeface="Noto Sans" panose="020B0502040504020204" pitchFamily="34" charset="0"/>
                <a:ea typeface="Noto Sans" panose="020B0502040504020204" pitchFamily="34" charset="0"/>
                <a:cs typeface="Noto Sans" panose="020B0502040504020204" pitchFamily="34" charset="0"/>
              </a:rPr>
              <a:t>Berries n’ Cream</a:t>
            </a:r>
          </a:p>
        </p:txBody>
      </p:sp>
    </p:spTree>
    <p:extLst>
      <p:ext uri="{BB962C8B-B14F-4D97-AF65-F5344CB8AC3E}">
        <p14:creationId xmlns:p14="http://schemas.microsoft.com/office/powerpoint/2010/main" val="22245171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50FF7E-3C8C-DDC7-1E83-78CD68963E57}"/>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4F018360-678A-8520-CC36-DD42F2453543}"/>
              </a:ext>
            </a:extLst>
          </p:cNvPr>
          <p:cNvPicPr>
            <a:picLocks noChangeAspect="1"/>
          </p:cNvPicPr>
          <p:nvPr/>
        </p:nvPicPr>
        <p:blipFill>
          <a:blip r:embed="rId3"/>
          <a:stretch>
            <a:fillRect/>
          </a:stretch>
        </p:blipFill>
        <p:spPr>
          <a:xfrm>
            <a:off x="5908338" y="6188374"/>
            <a:ext cx="2857067" cy="289847"/>
          </a:xfrm>
          <a:prstGeom prst="rect">
            <a:avLst/>
          </a:prstGeom>
        </p:spPr>
      </p:pic>
      <p:sp>
        <p:nvSpPr>
          <p:cNvPr id="6" name="Text Placeholder 2">
            <a:extLst>
              <a:ext uri="{FF2B5EF4-FFF2-40B4-BE49-F238E27FC236}">
                <a16:creationId xmlns:a16="http://schemas.microsoft.com/office/drawing/2014/main" id="{630AFCA4-FE61-BF3D-002D-E8CAE3F9C109}"/>
              </a:ext>
            </a:extLst>
          </p:cNvPr>
          <p:cNvSpPr txBox="1">
            <a:spLocks/>
          </p:cNvSpPr>
          <p:nvPr/>
        </p:nvSpPr>
        <p:spPr>
          <a:xfrm>
            <a:off x="5791471" y="1092765"/>
            <a:ext cx="5150355" cy="1632250"/>
          </a:xfrm>
          <a:prstGeom prst="rect">
            <a:avLst/>
          </a:prstGeom>
        </p:spPr>
        <p:txBody>
          <a:bodyPr>
            <a:norm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85000"/>
              </a:lnSpc>
              <a:spcBef>
                <a:spcPts val="2000"/>
              </a:spcBef>
            </a:pPr>
            <a:r>
              <a:rPr lang="en-US" sz="4800" dirty="0">
                <a:latin typeface="Noto Serif Light" panose="02020502060505020204" pitchFamily="18" charset="0"/>
                <a:ea typeface="Noto Serif Light" panose="02020502060505020204" pitchFamily="18" charset="0"/>
                <a:cs typeface="Noto Serif Light" panose="02020502060505020204" pitchFamily="18" charset="0"/>
              </a:rPr>
              <a:t>Four Essentials, One Solution</a:t>
            </a:r>
            <a:endParaRPr lang="en-US" sz="3600" dirty="0">
              <a:latin typeface="Noto Serif Light" panose="02020502060505020204" pitchFamily="18" charset="0"/>
              <a:ea typeface="Noto Serif Light" panose="02020502060505020204" pitchFamily="18" charset="0"/>
              <a:cs typeface="Noto Serif Light" panose="02020502060505020204" pitchFamily="18" charset="0"/>
            </a:endParaRPr>
          </a:p>
        </p:txBody>
      </p:sp>
      <p:sp>
        <p:nvSpPr>
          <p:cNvPr id="7" name="TextBox 6">
            <a:extLst>
              <a:ext uri="{FF2B5EF4-FFF2-40B4-BE49-F238E27FC236}">
                <a16:creationId xmlns:a16="http://schemas.microsoft.com/office/drawing/2014/main" id="{CA7B5F24-7525-7E59-E218-443A1D0C8AC5}"/>
              </a:ext>
            </a:extLst>
          </p:cNvPr>
          <p:cNvSpPr txBox="1"/>
          <p:nvPr/>
        </p:nvSpPr>
        <p:spPr>
          <a:xfrm>
            <a:off x="5821614" y="2537348"/>
            <a:ext cx="3965482" cy="639021"/>
          </a:xfrm>
          <a:prstGeom prst="rect">
            <a:avLst/>
          </a:prstGeom>
          <a:noFill/>
        </p:spPr>
        <p:txBody>
          <a:bodyPr wrap="square" rtlCol="0">
            <a:spAutoFit/>
          </a:bodyPr>
          <a:lstStyle/>
          <a:p>
            <a:pPr>
              <a:lnSpc>
                <a:spcPts val="2220"/>
              </a:lnSpc>
              <a:spcAft>
                <a:spcPts val="600"/>
              </a:spcAft>
            </a:pPr>
            <a:r>
              <a:rPr lang="en-US" sz="1600" b="1" dirty="0">
                <a:solidFill>
                  <a:srgbClr val="000000"/>
                </a:solidFill>
                <a:latin typeface="Noto Sans SemiBold" panose="020B0502040504020204" pitchFamily="34" charset="0"/>
                <a:ea typeface="Noto Sans SemiBold" panose="020B0502040504020204" pitchFamily="34" charset="0"/>
                <a:cs typeface="Noto Sans SemiBold" panose="020B0502040504020204" pitchFamily="34" charset="0"/>
              </a:rPr>
              <a:t>Your Foundation for Cellular Energy and Optimal Health</a:t>
            </a:r>
            <a:endParaRPr lang="en-US" sz="1600" dirty="0">
              <a:solidFill>
                <a:srgbClr val="000000"/>
              </a:solidFill>
              <a:latin typeface="Noto Sans Light" panose="020B0502040504020204" pitchFamily="34" charset="0"/>
              <a:ea typeface="Noto Sans Light" panose="020B0502040504020204" pitchFamily="34" charset="0"/>
              <a:cs typeface="Noto Sans Light" panose="020B0502040504020204" pitchFamily="34" charset="0"/>
            </a:endParaRPr>
          </a:p>
        </p:txBody>
      </p:sp>
      <p:sp>
        <p:nvSpPr>
          <p:cNvPr id="2" name="TextBox 1">
            <a:extLst>
              <a:ext uri="{FF2B5EF4-FFF2-40B4-BE49-F238E27FC236}">
                <a16:creationId xmlns:a16="http://schemas.microsoft.com/office/drawing/2014/main" id="{6D0B5EB5-861B-ACDF-D66A-B0CD622DDDBA}"/>
              </a:ext>
            </a:extLst>
          </p:cNvPr>
          <p:cNvSpPr txBox="1"/>
          <p:nvPr/>
        </p:nvSpPr>
        <p:spPr>
          <a:xfrm>
            <a:off x="5791471" y="4047156"/>
            <a:ext cx="967584" cy="430887"/>
          </a:xfrm>
          <a:prstGeom prst="rect">
            <a:avLst/>
          </a:prstGeom>
          <a:noFill/>
        </p:spPr>
        <p:txBody>
          <a:bodyPr wrap="square" rtlCol="0">
            <a:spAutoFit/>
          </a:bodyPr>
          <a:lstStyle/>
          <a:p>
            <a:pPr algn="ctr"/>
            <a:r>
              <a:rPr lang="en-US" sz="1100" dirty="0"/>
              <a:t>Abundant </a:t>
            </a:r>
          </a:p>
          <a:p>
            <a:pPr algn="ctr"/>
            <a:r>
              <a:rPr lang="en-US" sz="1100" dirty="0"/>
              <a:t>Energy</a:t>
            </a:r>
            <a:r>
              <a:rPr lang="en-US" sz="1100" baseline="30000" dirty="0"/>
              <a:t>*</a:t>
            </a:r>
          </a:p>
        </p:txBody>
      </p:sp>
      <p:sp>
        <p:nvSpPr>
          <p:cNvPr id="3" name="TextBox 2">
            <a:extLst>
              <a:ext uri="{FF2B5EF4-FFF2-40B4-BE49-F238E27FC236}">
                <a16:creationId xmlns:a16="http://schemas.microsoft.com/office/drawing/2014/main" id="{F88BD70A-7ECC-55CF-F991-26DD28D46D77}"/>
              </a:ext>
            </a:extLst>
          </p:cNvPr>
          <p:cNvSpPr txBox="1"/>
          <p:nvPr/>
        </p:nvSpPr>
        <p:spPr>
          <a:xfrm>
            <a:off x="6791164" y="4047156"/>
            <a:ext cx="1087962" cy="430887"/>
          </a:xfrm>
          <a:prstGeom prst="rect">
            <a:avLst/>
          </a:prstGeom>
          <a:noFill/>
        </p:spPr>
        <p:txBody>
          <a:bodyPr wrap="square" rtlCol="0">
            <a:spAutoFit/>
          </a:bodyPr>
          <a:lstStyle/>
          <a:p>
            <a:pPr algn="ctr"/>
            <a:r>
              <a:rPr lang="en-US" sz="1100" dirty="0"/>
              <a:t>Antioxidant </a:t>
            </a:r>
          </a:p>
          <a:p>
            <a:pPr algn="ctr"/>
            <a:r>
              <a:rPr lang="en-US" sz="1100" dirty="0"/>
              <a:t>Protection</a:t>
            </a:r>
            <a:r>
              <a:rPr lang="en-US" sz="1100" baseline="30000" dirty="0"/>
              <a:t>*</a:t>
            </a:r>
          </a:p>
        </p:txBody>
      </p:sp>
      <p:sp>
        <p:nvSpPr>
          <p:cNvPr id="4" name="TextBox 3">
            <a:extLst>
              <a:ext uri="{FF2B5EF4-FFF2-40B4-BE49-F238E27FC236}">
                <a16:creationId xmlns:a16="http://schemas.microsoft.com/office/drawing/2014/main" id="{9B6509DE-5E7E-95F3-C6F0-DB5E1FEED6B7}"/>
              </a:ext>
            </a:extLst>
          </p:cNvPr>
          <p:cNvSpPr txBox="1"/>
          <p:nvPr/>
        </p:nvSpPr>
        <p:spPr>
          <a:xfrm>
            <a:off x="7936769" y="4047156"/>
            <a:ext cx="784943" cy="430887"/>
          </a:xfrm>
          <a:prstGeom prst="rect">
            <a:avLst/>
          </a:prstGeom>
          <a:noFill/>
        </p:spPr>
        <p:txBody>
          <a:bodyPr wrap="square" rtlCol="0">
            <a:spAutoFit/>
          </a:bodyPr>
          <a:lstStyle/>
          <a:p>
            <a:pPr algn="ctr"/>
            <a:r>
              <a:rPr lang="en-US" sz="1100" dirty="0"/>
              <a:t>Heart </a:t>
            </a:r>
          </a:p>
          <a:p>
            <a:pPr algn="ctr"/>
            <a:r>
              <a:rPr lang="en-US" sz="1100" dirty="0"/>
              <a:t>Health</a:t>
            </a:r>
            <a:r>
              <a:rPr lang="en-US" sz="1100" baseline="30000" dirty="0"/>
              <a:t>*</a:t>
            </a:r>
          </a:p>
        </p:txBody>
      </p:sp>
      <p:sp>
        <p:nvSpPr>
          <p:cNvPr id="13" name="TextBox 12">
            <a:extLst>
              <a:ext uri="{FF2B5EF4-FFF2-40B4-BE49-F238E27FC236}">
                <a16:creationId xmlns:a16="http://schemas.microsoft.com/office/drawing/2014/main" id="{1C88D74C-7230-CC7E-A789-D9F5E27A0489}"/>
              </a:ext>
            </a:extLst>
          </p:cNvPr>
          <p:cNvSpPr txBox="1"/>
          <p:nvPr/>
        </p:nvSpPr>
        <p:spPr>
          <a:xfrm>
            <a:off x="8921348" y="4047156"/>
            <a:ext cx="934376" cy="430887"/>
          </a:xfrm>
          <a:prstGeom prst="rect">
            <a:avLst/>
          </a:prstGeom>
          <a:noFill/>
        </p:spPr>
        <p:txBody>
          <a:bodyPr wrap="square" rtlCol="0">
            <a:spAutoFit/>
          </a:bodyPr>
          <a:lstStyle/>
          <a:p>
            <a:pPr algn="ctr"/>
            <a:r>
              <a:rPr lang="en-US" sz="1100" dirty="0"/>
              <a:t>Immune </a:t>
            </a:r>
          </a:p>
          <a:p>
            <a:pPr algn="ctr"/>
            <a:r>
              <a:rPr lang="en-US" sz="1100" dirty="0"/>
              <a:t>Strength</a:t>
            </a:r>
            <a:r>
              <a:rPr lang="en-US" sz="1100" baseline="30000" dirty="0"/>
              <a:t>*</a:t>
            </a:r>
          </a:p>
        </p:txBody>
      </p:sp>
      <p:sp>
        <p:nvSpPr>
          <p:cNvPr id="14" name="TextBox 13">
            <a:extLst>
              <a:ext uri="{FF2B5EF4-FFF2-40B4-BE49-F238E27FC236}">
                <a16:creationId xmlns:a16="http://schemas.microsoft.com/office/drawing/2014/main" id="{4D6B3820-E0E1-B0DB-0B6E-7AF0CC8190D4}"/>
              </a:ext>
            </a:extLst>
          </p:cNvPr>
          <p:cNvSpPr txBox="1"/>
          <p:nvPr/>
        </p:nvSpPr>
        <p:spPr>
          <a:xfrm>
            <a:off x="5824679" y="5196186"/>
            <a:ext cx="901169" cy="430887"/>
          </a:xfrm>
          <a:prstGeom prst="rect">
            <a:avLst/>
          </a:prstGeom>
          <a:noFill/>
        </p:spPr>
        <p:txBody>
          <a:bodyPr wrap="square" rtlCol="0">
            <a:spAutoFit/>
          </a:bodyPr>
          <a:lstStyle/>
          <a:p>
            <a:pPr algn="ctr"/>
            <a:r>
              <a:rPr lang="en-US" sz="1100" dirty="0"/>
              <a:t>Brain</a:t>
            </a:r>
            <a:br>
              <a:rPr lang="en-US" sz="1100" dirty="0"/>
            </a:br>
            <a:r>
              <a:rPr lang="en-US" sz="1100" dirty="0"/>
              <a:t>Function</a:t>
            </a:r>
            <a:r>
              <a:rPr lang="en-US" sz="1100" baseline="30000" dirty="0"/>
              <a:t>*</a:t>
            </a:r>
          </a:p>
        </p:txBody>
      </p:sp>
      <p:sp>
        <p:nvSpPr>
          <p:cNvPr id="15" name="TextBox 14">
            <a:extLst>
              <a:ext uri="{FF2B5EF4-FFF2-40B4-BE49-F238E27FC236}">
                <a16:creationId xmlns:a16="http://schemas.microsoft.com/office/drawing/2014/main" id="{97CA43E0-5C8A-ADB7-9A7B-BED7748816A6}"/>
              </a:ext>
            </a:extLst>
          </p:cNvPr>
          <p:cNvSpPr txBox="1"/>
          <p:nvPr/>
        </p:nvSpPr>
        <p:spPr>
          <a:xfrm>
            <a:off x="6945787" y="5196186"/>
            <a:ext cx="778717" cy="430887"/>
          </a:xfrm>
          <a:prstGeom prst="rect">
            <a:avLst/>
          </a:prstGeom>
          <a:noFill/>
        </p:spPr>
        <p:txBody>
          <a:bodyPr wrap="square" rtlCol="0">
            <a:spAutoFit/>
          </a:bodyPr>
          <a:lstStyle/>
          <a:p>
            <a:pPr algn="ctr"/>
            <a:r>
              <a:rPr lang="en-US" sz="1100" dirty="0"/>
              <a:t>Healthy</a:t>
            </a:r>
          </a:p>
          <a:p>
            <a:pPr algn="ctr"/>
            <a:r>
              <a:rPr lang="en-US" sz="1100" dirty="0"/>
              <a:t>Joints</a:t>
            </a:r>
            <a:r>
              <a:rPr lang="en-US" sz="1100" baseline="30000" dirty="0"/>
              <a:t>*</a:t>
            </a:r>
          </a:p>
        </p:txBody>
      </p:sp>
      <p:sp>
        <p:nvSpPr>
          <p:cNvPr id="16" name="TextBox 15">
            <a:extLst>
              <a:ext uri="{FF2B5EF4-FFF2-40B4-BE49-F238E27FC236}">
                <a16:creationId xmlns:a16="http://schemas.microsoft.com/office/drawing/2014/main" id="{17079EA4-2F2C-6622-9822-C61E0C62DB79}"/>
              </a:ext>
            </a:extLst>
          </p:cNvPr>
          <p:cNvSpPr txBox="1"/>
          <p:nvPr/>
        </p:nvSpPr>
        <p:spPr>
          <a:xfrm>
            <a:off x="7972052" y="5196186"/>
            <a:ext cx="714377" cy="430887"/>
          </a:xfrm>
          <a:prstGeom prst="rect">
            <a:avLst/>
          </a:prstGeom>
          <a:noFill/>
        </p:spPr>
        <p:txBody>
          <a:bodyPr wrap="square" rtlCol="0">
            <a:spAutoFit/>
          </a:bodyPr>
          <a:lstStyle/>
          <a:p>
            <a:pPr algn="ctr"/>
            <a:r>
              <a:rPr lang="en-US" sz="1100" dirty="0"/>
              <a:t>Clear</a:t>
            </a:r>
          </a:p>
          <a:p>
            <a:pPr algn="ctr"/>
            <a:r>
              <a:rPr lang="en-US" sz="1100" dirty="0"/>
              <a:t>Vision</a:t>
            </a:r>
            <a:r>
              <a:rPr lang="en-US" sz="1100" baseline="30000" dirty="0"/>
              <a:t>*</a:t>
            </a:r>
          </a:p>
        </p:txBody>
      </p:sp>
      <p:sp>
        <p:nvSpPr>
          <p:cNvPr id="17" name="TextBox 16">
            <a:extLst>
              <a:ext uri="{FF2B5EF4-FFF2-40B4-BE49-F238E27FC236}">
                <a16:creationId xmlns:a16="http://schemas.microsoft.com/office/drawing/2014/main" id="{4FB10CEC-DEE0-9934-33E9-816EEE2D247F}"/>
              </a:ext>
            </a:extLst>
          </p:cNvPr>
          <p:cNvSpPr txBox="1"/>
          <p:nvPr/>
        </p:nvSpPr>
        <p:spPr>
          <a:xfrm>
            <a:off x="8729368" y="5196186"/>
            <a:ext cx="1318337" cy="430887"/>
          </a:xfrm>
          <a:prstGeom prst="rect">
            <a:avLst/>
          </a:prstGeom>
          <a:noFill/>
        </p:spPr>
        <p:txBody>
          <a:bodyPr wrap="square" rtlCol="0">
            <a:spAutoFit/>
          </a:bodyPr>
          <a:lstStyle/>
          <a:p>
            <a:pPr algn="ctr"/>
            <a:r>
              <a:rPr lang="en-US" sz="1100" dirty="0"/>
              <a:t>Youthful Skin, </a:t>
            </a:r>
          </a:p>
          <a:p>
            <a:pPr algn="ctr"/>
            <a:r>
              <a:rPr lang="en-US" sz="1100" dirty="0"/>
              <a:t>Hair, and Nails</a:t>
            </a:r>
            <a:r>
              <a:rPr lang="en-US" sz="1100" baseline="30000" dirty="0"/>
              <a:t>*</a:t>
            </a:r>
          </a:p>
        </p:txBody>
      </p:sp>
      <p:pic>
        <p:nvPicPr>
          <p:cNvPr id="19" name="Picture 18" descr="A box of vitamins and vegetables&#10;&#10;AI-generated content may be incorrect.">
            <a:extLst>
              <a:ext uri="{FF2B5EF4-FFF2-40B4-BE49-F238E27FC236}">
                <a16:creationId xmlns:a16="http://schemas.microsoft.com/office/drawing/2014/main" id="{1B59E3A7-105A-AF19-F1F6-E93EA3808C2A}"/>
              </a:ext>
            </a:extLst>
          </p:cNvPr>
          <p:cNvPicPr>
            <a:picLocks noChangeAspect="1"/>
          </p:cNvPicPr>
          <p:nvPr/>
        </p:nvPicPr>
        <p:blipFill>
          <a:blip r:embed="rId4" cstate="print">
            <a:extLst>
              <a:ext uri="{28A0092B-C50C-407E-A947-70E740481C1C}">
                <a14:useLocalDpi xmlns:a14="http://schemas.microsoft.com/office/drawing/2010/main"/>
              </a:ext>
            </a:extLst>
          </a:blip>
          <a:srcRect/>
          <a:stretch/>
        </p:blipFill>
        <p:spPr>
          <a:xfrm>
            <a:off x="0" y="0"/>
            <a:ext cx="5150355" cy="6858000"/>
          </a:xfrm>
          <a:prstGeom prst="rect">
            <a:avLst/>
          </a:prstGeom>
        </p:spPr>
      </p:pic>
      <p:pic>
        <p:nvPicPr>
          <p:cNvPr id="22" name="Picture 21">
            <a:extLst>
              <a:ext uri="{FF2B5EF4-FFF2-40B4-BE49-F238E27FC236}">
                <a16:creationId xmlns:a16="http://schemas.microsoft.com/office/drawing/2014/main" id="{C8DE2DB7-D595-2CED-5599-A2DE8902538C}"/>
              </a:ext>
            </a:extLst>
          </p:cNvPr>
          <p:cNvPicPr>
            <a:picLocks noChangeAspect="1"/>
          </p:cNvPicPr>
          <p:nvPr/>
        </p:nvPicPr>
        <p:blipFill>
          <a:blip r:embed="rId5"/>
          <a:stretch>
            <a:fillRect/>
          </a:stretch>
        </p:blipFill>
        <p:spPr>
          <a:xfrm>
            <a:off x="6035852" y="3587387"/>
            <a:ext cx="478822" cy="373036"/>
          </a:xfrm>
          <a:prstGeom prst="rect">
            <a:avLst/>
          </a:prstGeom>
        </p:spPr>
      </p:pic>
      <p:pic>
        <p:nvPicPr>
          <p:cNvPr id="23" name="Picture 22">
            <a:extLst>
              <a:ext uri="{FF2B5EF4-FFF2-40B4-BE49-F238E27FC236}">
                <a16:creationId xmlns:a16="http://schemas.microsoft.com/office/drawing/2014/main" id="{ABC9AB59-189D-0693-3344-B16C3BD89D97}"/>
              </a:ext>
            </a:extLst>
          </p:cNvPr>
          <p:cNvPicPr>
            <a:picLocks noChangeAspect="1"/>
          </p:cNvPicPr>
          <p:nvPr/>
        </p:nvPicPr>
        <p:blipFill>
          <a:blip r:embed="rId6"/>
          <a:stretch>
            <a:fillRect/>
          </a:stretch>
        </p:blipFill>
        <p:spPr>
          <a:xfrm>
            <a:off x="7126356" y="3525663"/>
            <a:ext cx="417578" cy="464904"/>
          </a:xfrm>
          <a:prstGeom prst="rect">
            <a:avLst/>
          </a:prstGeom>
        </p:spPr>
      </p:pic>
      <p:pic>
        <p:nvPicPr>
          <p:cNvPr id="24" name="Picture 23">
            <a:extLst>
              <a:ext uri="{FF2B5EF4-FFF2-40B4-BE49-F238E27FC236}">
                <a16:creationId xmlns:a16="http://schemas.microsoft.com/office/drawing/2014/main" id="{03E21D48-D84B-B9E8-B92C-DB7AA73F5894}"/>
              </a:ext>
            </a:extLst>
          </p:cNvPr>
          <p:cNvPicPr>
            <a:picLocks noChangeAspect="1"/>
          </p:cNvPicPr>
          <p:nvPr/>
        </p:nvPicPr>
        <p:blipFill>
          <a:blip r:embed="rId7"/>
          <a:stretch>
            <a:fillRect/>
          </a:stretch>
        </p:blipFill>
        <p:spPr>
          <a:xfrm>
            <a:off x="8123235" y="3590924"/>
            <a:ext cx="412010" cy="367468"/>
          </a:xfrm>
          <a:prstGeom prst="rect">
            <a:avLst/>
          </a:prstGeom>
        </p:spPr>
      </p:pic>
      <p:pic>
        <p:nvPicPr>
          <p:cNvPr id="25" name="Picture 24">
            <a:extLst>
              <a:ext uri="{FF2B5EF4-FFF2-40B4-BE49-F238E27FC236}">
                <a16:creationId xmlns:a16="http://schemas.microsoft.com/office/drawing/2014/main" id="{F6288E2C-40C6-FE58-548B-AD6C983E6E57}"/>
              </a:ext>
            </a:extLst>
          </p:cNvPr>
          <p:cNvPicPr>
            <a:picLocks noChangeAspect="1"/>
          </p:cNvPicPr>
          <p:nvPr/>
        </p:nvPicPr>
        <p:blipFill>
          <a:blip r:embed="rId8"/>
          <a:stretch>
            <a:fillRect/>
          </a:stretch>
        </p:blipFill>
        <p:spPr>
          <a:xfrm>
            <a:off x="9146341" y="3577309"/>
            <a:ext cx="484390" cy="414793"/>
          </a:xfrm>
          <a:prstGeom prst="rect">
            <a:avLst/>
          </a:prstGeom>
        </p:spPr>
      </p:pic>
      <p:pic>
        <p:nvPicPr>
          <p:cNvPr id="26" name="Picture 25">
            <a:extLst>
              <a:ext uri="{FF2B5EF4-FFF2-40B4-BE49-F238E27FC236}">
                <a16:creationId xmlns:a16="http://schemas.microsoft.com/office/drawing/2014/main" id="{3E33D293-71D3-F920-E238-A020F952F097}"/>
              </a:ext>
            </a:extLst>
          </p:cNvPr>
          <p:cNvPicPr>
            <a:picLocks noChangeAspect="1"/>
          </p:cNvPicPr>
          <p:nvPr/>
        </p:nvPicPr>
        <p:blipFill>
          <a:blip r:embed="rId9"/>
          <a:stretch>
            <a:fillRect/>
          </a:stretch>
        </p:blipFill>
        <p:spPr>
          <a:xfrm>
            <a:off x="6035852" y="4789985"/>
            <a:ext cx="478822" cy="320142"/>
          </a:xfrm>
          <a:prstGeom prst="rect">
            <a:avLst/>
          </a:prstGeom>
        </p:spPr>
      </p:pic>
      <p:pic>
        <p:nvPicPr>
          <p:cNvPr id="27" name="Picture 26">
            <a:extLst>
              <a:ext uri="{FF2B5EF4-FFF2-40B4-BE49-F238E27FC236}">
                <a16:creationId xmlns:a16="http://schemas.microsoft.com/office/drawing/2014/main" id="{93C905DA-2C7D-B02D-80FC-FC9D426C89CC}"/>
              </a:ext>
            </a:extLst>
          </p:cNvPr>
          <p:cNvPicPr>
            <a:picLocks noChangeAspect="1"/>
          </p:cNvPicPr>
          <p:nvPr/>
        </p:nvPicPr>
        <p:blipFill>
          <a:blip r:embed="rId10"/>
          <a:stretch>
            <a:fillRect/>
          </a:stretch>
        </p:blipFill>
        <p:spPr>
          <a:xfrm>
            <a:off x="7136100" y="4645091"/>
            <a:ext cx="398090" cy="495525"/>
          </a:xfrm>
          <a:prstGeom prst="rect">
            <a:avLst/>
          </a:prstGeom>
        </p:spPr>
      </p:pic>
      <p:pic>
        <p:nvPicPr>
          <p:cNvPr id="28" name="Picture 27">
            <a:extLst>
              <a:ext uri="{FF2B5EF4-FFF2-40B4-BE49-F238E27FC236}">
                <a16:creationId xmlns:a16="http://schemas.microsoft.com/office/drawing/2014/main" id="{5AA0E0EC-9D04-1B92-E72D-EB3ED9D43020}"/>
              </a:ext>
            </a:extLst>
          </p:cNvPr>
          <p:cNvPicPr>
            <a:picLocks noChangeAspect="1"/>
          </p:cNvPicPr>
          <p:nvPr/>
        </p:nvPicPr>
        <p:blipFill>
          <a:blip r:embed="rId11"/>
          <a:stretch>
            <a:fillRect/>
          </a:stretch>
        </p:blipFill>
        <p:spPr>
          <a:xfrm>
            <a:off x="8089829" y="4797541"/>
            <a:ext cx="478822" cy="272818"/>
          </a:xfrm>
          <a:prstGeom prst="rect">
            <a:avLst/>
          </a:prstGeom>
        </p:spPr>
      </p:pic>
      <p:pic>
        <p:nvPicPr>
          <p:cNvPr id="29" name="Picture 28">
            <a:extLst>
              <a:ext uri="{FF2B5EF4-FFF2-40B4-BE49-F238E27FC236}">
                <a16:creationId xmlns:a16="http://schemas.microsoft.com/office/drawing/2014/main" id="{B4054399-0F0E-8E25-DB1C-47207C4ECDF1}"/>
              </a:ext>
            </a:extLst>
          </p:cNvPr>
          <p:cNvPicPr>
            <a:picLocks noChangeAspect="1"/>
          </p:cNvPicPr>
          <p:nvPr/>
        </p:nvPicPr>
        <p:blipFill>
          <a:blip r:embed="rId12"/>
          <a:stretch>
            <a:fillRect/>
          </a:stretch>
        </p:blipFill>
        <p:spPr>
          <a:xfrm>
            <a:off x="9146341" y="4670827"/>
            <a:ext cx="484390" cy="420361"/>
          </a:xfrm>
          <a:prstGeom prst="rect">
            <a:avLst/>
          </a:prstGeom>
        </p:spPr>
      </p:pic>
    </p:spTree>
    <p:extLst>
      <p:ext uri="{BB962C8B-B14F-4D97-AF65-F5344CB8AC3E}">
        <p14:creationId xmlns:p14="http://schemas.microsoft.com/office/powerpoint/2010/main" val="40844075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FB7C8D-46C0-A1E2-916E-908E2DBAD412}"/>
            </a:ext>
          </a:extLst>
        </p:cNvPr>
        <p:cNvGrpSpPr/>
        <p:nvPr/>
      </p:nvGrpSpPr>
      <p:grpSpPr>
        <a:xfrm>
          <a:off x="0" y="0"/>
          <a:ext cx="0" cy="0"/>
          <a:chOff x="0" y="0"/>
          <a:chExt cx="0" cy="0"/>
        </a:xfrm>
      </p:grpSpPr>
      <p:pic>
        <p:nvPicPr>
          <p:cNvPr id="8" name="Picture 7" descr="A field of wheat with blue sky&#10;&#10;AI-generated content may be incorrect.">
            <a:extLst>
              <a:ext uri="{FF2B5EF4-FFF2-40B4-BE49-F238E27FC236}">
                <a16:creationId xmlns:a16="http://schemas.microsoft.com/office/drawing/2014/main" id="{F563DEA6-CBC2-7D3E-B97A-613B8DD87DC0}"/>
              </a:ext>
            </a:extLst>
          </p:cNvPr>
          <p:cNvPicPr>
            <a:picLocks noChangeAspect="1"/>
          </p:cNvPicPr>
          <p:nvPr/>
        </p:nvPicPr>
        <p:blipFill>
          <a:blip r:embed="rId3" cstate="print">
            <a:extLst>
              <a:ext uri="{BEBA8EAE-BF5A-486C-A8C5-ECC9F3942E4B}">
                <a14:imgProps xmlns:a14="http://schemas.microsoft.com/office/drawing/2010/main">
                  <a14:imgLayer r:embed="rId4">
                    <a14:imgEffect>
                      <a14:colorTemperature colorTemp="8196"/>
                    </a14:imgEffect>
                    <a14:imgEffect>
                      <a14:saturation sat="92000"/>
                    </a14:imgEffect>
                    <a14:imgEffect>
                      <a14:brightnessContrast bright="-12000"/>
                    </a14:imgEffect>
                  </a14:imgLayer>
                </a14:imgProps>
              </a:ext>
              <a:ext uri="{28A0092B-C50C-407E-A947-70E740481C1C}">
                <a14:useLocalDpi xmlns:a14="http://schemas.microsoft.com/office/drawing/2010/main"/>
              </a:ext>
            </a:extLst>
          </a:blip>
          <a:srcRect/>
          <a:stretch>
            <a:fillRect/>
          </a:stretch>
        </p:blipFill>
        <p:spPr>
          <a:xfrm>
            <a:off x="0" y="0"/>
            <a:ext cx="2600654" cy="6857973"/>
          </a:xfrm>
          <a:prstGeom prst="rect">
            <a:avLst/>
          </a:prstGeom>
        </p:spPr>
      </p:pic>
      <p:pic>
        <p:nvPicPr>
          <p:cNvPr id="5" name="Picture 4">
            <a:extLst>
              <a:ext uri="{FF2B5EF4-FFF2-40B4-BE49-F238E27FC236}">
                <a16:creationId xmlns:a16="http://schemas.microsoft.com/office/drawing/2014/main" id="{9F368D34-4969-3A0A-A1FC-22682A30D377}"/>
              </a:ext>
            </a:extLst>
          </p:cNvPr>
          <p:cNvPicPr>
            <a:picLocks noChangeAspect="1"/>
          </p:cNvPicPr>
          <p:nvPr/>
        </p:nvPicPr>
        <p:blipFill>
          <a:blip r:embed="rId5"/>
          <a:stretch>
            <a:fillRect/>
          </a:stretch>
        </p:blipFill>
        <p:spPr>
          <a:xfrm>
            <a:off x="4902640" y="6188374"/>
            <a:ext cx="2857067" cy="289847"/>
          </a:xfrm>
          <a:prstGeom prst="rect">
            <a:avLst/>
          </a:prstGeom>
        </p:spPr>
      </p:pic>
      <p:sp>
        <p:nvSpPr>
          <p:cNvPr id="6" name="Text Placeholder 2">
            <a:extLst>
              <a:ext uri="{FF2B5EF4-FFF2-40B4-BE49-F238E27FC236}">
                <a16:creationId xmlns:a16="http://schemas.microsoft.com/office/drawing/2014/main" id="{60A1CF55-8624-9697-A16F-C3B610ECAC8E}"/>
              </a:ext>
            </a:extLst>
          </p:cNvPr>
          <p:cNvSpPr txBox="1">
            <a:spLocks/>
          </p:cNvSpPr>
          <p:nvPr/>
        </p:nvSpPr>
        <p:spPr>
          <a:xfrm>
            <a:off x="4785773" y="1082152"/>
            <a:ext cx="5150355" cy="790284"/>
          </a:xfrm>
          <a:prstGeom prst="rect">
            <a:avLst/>
          </a:prstGeom>
        </p:spPr>
        <p:txBody>
          <a:bodyPr>
            <a:norm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85000"/>
              </a:lnSpc>
              <a:spcBef>
                <a:spcPts val="2000"/>
              </a:spcBef>
            </a:pPr>
            <a:r>
              <a:rPr lang="en-US" sz="4800" dirty="0">
                <a:latin typeface="Noto Serif Light" panose="02020502060505020204" pitchFamily="18" charset="0"/>
                <a:ea typeface="Noto Serif Light" panose="02020502060505020204" pitchFamily="18" charset="0"/>
                <a:cs typeface="Noto Serif Light" panose="02020502060505020204" pitchFamily="18" charset="0"/>
              </a:rPr>
              <a:t>Feed Your Cells</a:t>
            </a:r>
            <a:endParaRPr lang="en-US" sz="3600" dirty="0">
              <a:latin typeface="Noto Serif Light" panose="02020502060505020204" pitchFamily="18" charset="0"/>
              <a:ea typeface="Noto Serif Light" panose="02020502060505020204" pitchFamily="18" charset="0"/>
              <a:cs typeface="Noto Serif Light" panose="02020502060505020204" pitchFamily="18" charset="0"/>
            </a:endParaRPr>
          </a:p>
        </p:txBody>
      </p:sp>
      <p:sp>
        <p:nvSpPr>
          <p:cNvPr id="7" name="TextBox 6">
            <a:extLst>
              <a:ext uri="{FF2B5EF4-FFF2-40B4-BE49-F238E27FC236}">
                <a16:creationId xmlns:a16="http://schemas.microsoft.com/office/drawing/2014/main" id="{DDED2745-208A-1654-A20B-C712EDB94E16}"/>
              </a:ext>
            </a:extLst>
          </p:cNvPr>
          <p:cNvSpPr txBox="1"/>
          <p:nvPr/>
        </p:nvSpPr>
        <p:spPr>
          <a:xfrm>
            <a:off x="4815916" y="1795969"/>
            <a:ext cx="3965482" cy="748538"/>
          </a:xfrm>
          <a:prstGeom prst="rect">
            <a:avLst/>
          </a:prstGeom>
          <a:noFill/>
        </p:spPr>
        <p:txBody>
          <a:bodyPr wrap="square" rtlCol="0">
            <a:spAutoFit/>
          </a:bodyPr>
          <a:lstStyle/>
          <a:p>
            <a:pPr>
              <a:lnSpc>
                <a:spcPct val="140000"/>
              </a:lnSpc>
              <a:spcAft>
                <a:spcPts val="600"/>
              </a:spcAft>
            </a:pPr>
            <a:r>
              <a:rPr lang="en-US" sz="1600" b="1" dirty="0">
                <a:solidFill>
                  <a:srgbClr val="000000"/>
                </a:solidFill>
                <a:latin typeface="Noto Sans SemiBold" panose="020B0502040504020204" pitchFamily="34" charset="0"/>
                <a:ea typeface="Noto Sans SemiBold" panose="020B0502040504020204" pitchFamily="34" charset="0"/>
                <a:cs typeface="Noto Sans SemiBold" panose="020B0502040504020204" pitchFamily="34" charset="0"/>
              </a:rPr>
              <a:t>Scientifically Studied Performance for Cellular Membrane Health</a:t>
            </a:r>
          </a:p>
        </p:txBody>
      </p:sp>
      <p:sp>
        <p:nvSpPr>
          <p:cNvPr id="11" name="TextBox 10">
            <a:extLst>
              <a:ext uri="{FF2B5EF4-FFF2-40B4-BE49-F238E27FC236}">
                <a16:creationId xmlns:a16="http://schemas.microsoft.com/office/drawing/2014/main" id="{B8B8EEF8-E16D-C0AF-67EB-7512D23636A7}"/>
              </a:ext>
            </a:extLst>
          </p:cNvPr>
          <p:cNvSpPr txBox="1"/>
          <p:nvPr/>
        </p:nvSpPr>
        <p:spPr>
          <a:xfrm>
            <a:off x="4816379" y="2751965"/>
            <a:ext cx="4990412" cy="1514902"/>
          </a:xfrm>
          <a:prstGeom prst="rect">
            <a:avLst/>
          </a:prstGeom>
          <a:noFill/>
        </p:spPr>
        <p:txBody>
          <a:bodyPr wrap="square" rtlCol="0">
            <a:spAutoFit/>
          </a:bodyPr>
          <a:lstStyle/>
          <a:p>
            <a:pPr>
              <a:lnSpc>
                <a:spcPct val="140000"/>
              </a:lnSpc>
              <a:spcAft>
                <a:spcPts val="600"/>
              </a:spcAft>
            </a:pPr>
            <a:r>
              <a:rPr lang="en-US" sz="1600" dirty="0">
                <a:solidFill>
                  <a:srgbClr val="000000"/>
                </a:solidFill>
                <a:latin typeface="Noto Sans Light" panose="020B0502040504020204" pitchFamily="34" charset="0"/>
                <a:ea typeface="Noto Sans Light" panose="020B0502040504020204" pitchFamily="34" charset="0"/>
                <a:cs typeface="Noto Sans Light" panose="020B0502040504020204" pitchFamily="34" charset="0"/>
              </a:rPr>
              <a:t>When present in the diet, Tre-en-en improved</a:t>
            </a:r>
            <a:r>
              <a:rPr lang="en-US" sz="1600" baseline="30000" dirty="0">
                <a:solidFill>
                  <a:srgbClr val="000000"/>
                </a:solidFill>
                <a:latin typeface="Noto Sans Light" panose="020B0502040504020204" pitchFamily="34" charset="0"/>
                <a:ea typeface="Noto Sans Light" panose="020B0502040504020204" pitchFamily="34" charset="0"/>
                <a:cs typeface="Noto Sans Light" panose="020B0502040504020204" pitchFamily="34" charset="0"/>
              </a:rPr>
              <a:t>*</a:t>
            </a:r>
            <a:r>
              <a:rPr lang="en-US" sz="1600" dirty="0">
                <a:solidFill>
                  <a:srgbClr val="000000"/>
                </a:solidFill>
                <a:latin typeface="Noto Sans Light" panose="020B0502040504020204" pitchFamily="34" charset="0"/>
                <a:ea typeface="Noto Sans Light" panose="020B0502040504020204" pitchFamily="34" charset="0"/>
                <a:cs typeface="Noto Sans Light" panose="020B0502040504020204" pitchFamily="34" charset="0"/>
              </a:rPr>
              <a:t>:</a:t>
            </a:r>
          </a:p>
          <a:p>
            <a:pPr marL="285750" indent="-285750">
              <a:lnSpc>
                <a:spcPct val="140000"/>
              </a:lnSpc>
              <a:buClr>
                <a:schemeClr val="accent1">
                  <a:lumMod val="75000"/>
                </a:schemeClr>
              </a:buClr>
              <a:buFont typeface="Wingdings" pitchFamily="2" charset="2"/>
              <a:buChar char="ü"/>
            </a:pPr>
            <a:r>
              <a:rPr lang="en-US" sz="1600" dirty="0">
                <a:solidFill>
                  <a:srgbClr val="000000"/>
                </a:solidFill>
                <a:latin typeface="Noto Sans Light" panose="020B0502040504020204" pitchFamily="34" charset="0"/>
                <a:ea typeface="Noto Sans Light" panose="020B0502040504020204" pitchFamily="34" charset="0"/>
                <a:cs typeface="Noto Sans Light" panose="020B0502040504020204" pitchFamily="34" charset="0"/>
              </a:rPr>
              <a:t>Nutrient utilization efficiency</a:t>
            </a:r>
          </a:p>
          <a:p>
            <a:pPr marL="285750" indent="-285750">
              <a:lnSpc>
                <a:spcPct val="140000"/>
              </a:lnSpc>
              <a:buClr>
                <a:schemeClr val="accent1">
                  <a:lumMod val="75000"/>
                </a:schemeClr>
              </a:buClr>
              <a:buFont typeface="Wingdings" pitchFamily="2" charset="2"/>
              <a:buChar char="ü"/>
            </a:pPr>
            <a:r>
              <a:rPr lang="en-US" sz="1600" dirty="0">
                <a:solidFill>
                  <a:srgbClr val="000000"/>
                </a:solidFill>
                <a:latin typeface="Noto Sans Light" panose="020B0502040504020204" pitchFamily="34" charset="0"/>
                <a:ea typeface="Noto Sans Light" panose="020B0502040504020204" pitchFamily="34" charset="0"/>
                <a:cs typeface="Noto Sans Light" panose="020B0502040504020204" pitchFamily="34" charset="0"/>
              </a:rPr>
              <a:t>Overall growth and development</a:t>
            </a:r>
          </a:p>
          <a:p>
            <a:pPr marL="285750" indent="-285750">
              <a:lnSpc>
                <a:spcPct val="140000"/>
              </a:lnSpc>
              <a:buClr>
                <a:schemeClr val="accent1">
                  <a:lumMod val="75000"/>
                </a:schemeClr>
              </a:buClr>
              <a:buFont typeface="Wingdings" pitchFamily="2" charset="2"/>
              <a:buChar char="ü"/>
            </a:pPr>
            <a:r>
              <a:rPr lang="en-US" sz="1600" dirty="0">
                <a:solidFill>
                  <a:srgbClr val="000000"/>
                </a:solidFill>
                <a:latin typeface="Noto Sans Light" panose="020B0502040504020204" pitchFamily="34" charset="0"/>
                <a:ea typeface="Noto Sans Light" panose="020B0502040504020204" pitchFamily="34" charset="0"/>
                <a:cs typeface="Noto Sans Light" panose="020B0502040504020204" pitchFamily="34" charset="0"/>
              </a:rPr>
              <a:t>Cardiovascular development</a:t>
            </a:r>
          </a:p>
        </p:txBody>
      </p:sp>
      <p:sp>
        <p:nvSpPr>
          <p:cNvPr id="20" name="TextBox 19">
            <a:extLst>
              <a:ext uri="{FF2B5EF4-FFF2-40B4-BE49-F238E27FC236}">
                <a16:creationId xmlns:a16="http://schemas.microsoft.com/office/drawing/2014/main" id="{6FC44972-E80F-786B-B0D8-AFB2D5940A8B}"/>
              </a:ext>
            </a:extLst>
          </p:cNvPr>
          <p:cNvSpPr txBox="1"/>
          <p:nvPr/>
        </p:nvSpPr>
        <p:spPr>
          <a:xfrm>
            <a:off x="5710994" y="4724104"/>
            <a:ext cx="1476686" cy="654410"/>
          </a:xfrm>
          <a:prstGeom prst="rect">
            <a:avLst/>
          </a:prstGeom>
          <a:noFill/>
        </p:spPr>
        <p:txBody>
          <a:bodyPr wrap="none" rtlCol="0">
            <a:spAutoFit/>
          </a:bodyPr>
          <a:lstStyle/>
          <a:p>
            <a:pPr>
              <a:lnSpc>
                <a:spcPts val="1520"/>
              </a:lnSpc>
            </a:pPr>
            <a:r>
              <a:rPr lang="en-US" sz="1000" b="1" dirty="0"/>
              <a:t>Unhealthy Cell</a:t>
            </a:r>
          </a:p>
          <a:p>
            <a:pPr>
              <a:lnSpc>
                <a:spcPts val="1520"/>
              </a:lnSpc>
            </a:pPr>
            <a:r>
              <a:rPr lang="en-US" sz="1000" dirty="0"/>
              <a:t>Nutrients can’t get in,</a:t>
            </a:r>
          </a:p>
          <a:p>
            <a:pPr>
              <a:lnSpc>
                <a:spcPts val="1520"/>
              </a:lnSpc>
            </a:pPr>
            <a:r>
              <a:rPr lang="en-US" sz="1000" dirty="0"/>
              <a:t>waste can’t get out</a:t>
            </a:r>
          </a:p>
        </p:txBody>
      </p:sp>
      <p:sp>
        <p:nvSpPr>
          <p:cNvPr id="21" name="TextBox 20">
            <a:extLst>
              <a:ext uri="{FF2B5EF4-FFF2-40B4-BE49-F238E27FC236}">
                <a16:creationId xmlns:a16="http://schemas.microsoft.com/office/drawing/2014/main" id="{1E537010-14CD-9982-35E6-E371081CB3CE}"/>
              </a:ext>
            </a:extLst>
          </p:cNvPr>
          <p:cNvSpPr txBox="1"/>
          <p:nvPr/>
        </p:nvSpPr>
        <p:spPr>
          <a:xfrm>
            <a:off x="8218583" y="4724104"/>
            <a:ext cx="2381169" cy="654410"/>
          </a:xfrm>
          <a:prstGeom prst="rect">
            <a:avLst/>
          </a:prstGeom>
          <a:noFill/>
        </p:spPr>
        <p:txBody>
          <a:bodyPr wrap="square" rtlCol="0">
            <a:spAutoFit/>
          </a:bodyPr>
          <a:lstStyle/>
          <a:p>
            <a:pPr>
              <a:lnSpc>
                <a:spcPts val="1520"/>
              </a:lnSpc>
            </a:pPr>
            <a:r>
              <a:rPr lang="en-US" sz="1000" b="1" dirty="0"/>
              <a:t>Healthy Cell with Tre-En-En</a:t>
            </a:r>
            <a:r>
              <a:rPr lang="en-US" sz="1000" b="1" baseline="30000" dirty="0"/>
              <a:t>®</a:t>
            </a:r>
          </a:p>
          <a:p>
            <a:pPr>
              <a:lnSpc>
                <a:spcPts val="1520"/>
              </a:lnSpc>
            </a:pPr>
            <a:r>
              <a:rPr lang="en-US" sz="1000" dirty="0"/>
              <a:t>Nutrients get in,</a:t>
            </a:r>
          </a:p>
          <a:p>
            <a:pPr>
              <a:lnSpc>
                <a:spcPts val="1520"/>
              </a:lnSpc>
            </a:pPr>
            <a:r>
              <a:rPr lang="en-US" sz="1000" dirty="0"/>
              <a:t>waste gets out</a:t>
            </a:r>
            <a:r>
              <a:rPr lang="en-US" sz="1000" baseline="30000" dirty="0"/>
              <a:t>*</a:t>
            </a:r>
          </a:p>
        </p:txBody>
      </p:sp>
      <p:pic>
        <p:nvPicPr>
          <p:cNvPr id="2" name="Picture 1" descr="A screenshot of a computer&#10;&#10;AI-generated content may be incorrect.">
            <a:extLst>
              <a:ext uri="{FF2B5EF4-FFF2-40B4-BE49-F238E27FC236}">
                <a16:creationId xmlns:a16="http://schemas.microsoft.com/office/drawing/2014/main" id="{0E76FC7C-E3B1-7CC4-E8CA-DB0810734A12}"/>
              </a:ext>
            </a:extLst>
          </p:cNvPr>
          <p:cNvPicPr>
            <a:picLocks noChangeAspect="1"/>
          </p:cNvPicPr>
          <p:nvPr/>
        </p:nvPicPr>
        <p:blipFill>
          <a:blip r:embed="rId6" cstate="hqprint">
            <a:extLst>
              <a:ext uri="{28A0092B-C50C-407E-A947-70E740481C1C}">
                <a14:useLocalDpi xmlns:a14="http://schemas.microsoft.com/office/drawing/2010/main"/>
              </a:ext>
            </a:extLst>
          </a:blip>
          <a:srcRect/>
          <a:stretch>
            <a:fillRect/>
          </a:stretch>
        </p:blipFill>
        <p:spPr>
          <a:xfrm>
            <a:off x="4622442" y="4320870"/>
            <a:ext cx="1130138" cy="1356915"/>
          </a:xfrm>
          <a:prstGeom prst="rect">
            <a:avLst/>
          </a:prstGeom>
        </p:spPr>
      </p:pic>
      <p:pic>
        <p:nvPicPr>
          <p:cNvPr id="3" name="Picture 2" descr="A screenshot of a computer&#10;&#10;AI-generated content may be incorrect.">
            <a:extLst>
              <a:ext uri="{FF2B5EF4-FFF2-40B4-BE49-F238E27FC236}">
                <a16:creationId xmlns:a16="http://schemas.microsoft.com/office/drawing/2014/main" id="{982837FF-2A77-E225-7B12-5A446CFBA8F1}"/>
              </a:ext>
            </a:extLst>
          </p:cNvPr>
          <p:cNvPicPr>
            <a:picLocks noChangeAspect="1"/>
          </p:cNvPicPr>
          <p:nvPr/>
        </p:nvPicPr>
        <p:blipFill>
          <a:blip r:embed="rId7" cstate="hqprint">
            <a:extLst>
              <a:ext uri="{28A0092B-C50C-407E-A947-70E740481C1C}">
                <a14:useLocalDpi xmlns:a14="http://schemas.microsoft.com/office/drawing/2010/main"/>
              </a:ext>
            </a:extLst>
          </a:blip>
          <a:srcRect/>
          <a:stretch>
            <a:fillRect/>
          </a:stretch>
        </p:blipFill>
        <p:spPr>
          <a:xfrm>
            <a:off x="7213080" y="4320870"/>
            <a:ext cx="1130138" cy="1356915"/>
          </a:xfrm>
          <a:prstGeom prst="rect">
            <a:avLst/>
          </a:prstGeom>
        </p:spPr>
      </p:pic>
      <p:pic>
        <p:nvPicPr>
          <p:cNvPr id="64" name="Picture 63" descr="A white bottle with a white label&#10;&#10;AI-generated content may be incorrect.">
            <a:extLst>
              <a:ext uri="{FF2B5EF4-FFF2-40B4-BE49-F238E27FC236}">
                <a16:creationId xmlns:a16="http://schemas.microsoft.com/office/drawing/2014/main" id="{76B3C3B0-5BEE-E414-3818-E3307945C1A6}"/>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a:off x="824730" y="838200"/>
            <a:ext cx="3533677" cy="5640021"/>
          </a:xfrm>
          <a:prstGeom prst="rect">
            <a:avLst/>
          </a:prstGeom>
        </p:spPr>
      </p:pic>
      <p:pic>
        <p:nvPicPr>
          <p:cNvPr id="62" name="Picture 61" descr="A close up of a green oval object&#10;&#10;AI-generated content may be incorrect.">
            <a:extLst>
              <a:ext uri="{FF2B5EF4-FFF2-40B4-BE49-F238E27FC236}">
                <a16:creationId xmlns:a16="http://schemas.microsoft.com/office/drawing/2014/main" id="{2B665C3C-9FF5-338F-441B-462A80960AF6}"/>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3454218" y="5075528"/>
            <a:ext cx="1036775" cy="853180"/>
          </a:xfrm>
          <a:prstGeom prst="rect">
            <a:avLst/>
          </a:prstGeom>
          <a:effectLst>
            <a:outerShdw blurRad="139700" dist="63500" dir="2580000" sx="85000" sy="85000" algn="ctr" rotWithShape="0">
              <a:srgbClr val="000000">
                <a:alpha val="44000"/>
              </a:srgbClr>
            </a:outerShdw>
          </a:effectLst>
        </p:spPr>
      </p:pic>
      <p:pic>
        <p:nvPicPr>
          <p:cNvPr id="12" name="Picture 11" descr="A close-up of a box of pills&#10;&#10;AI-generated content may be incorrect.">
            <a:extLst>
              <a:ext uri="{FF2B5EF4-FFF2-40B4-BE49-F238E27FC236}">
                <a16:creationId xmlns:a16="http://schemas.microsoft.com/office/drawing/2014/main" id="{D8004FBB-9EEF-D221-C5E1-6003B994672F}"/>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10363494" y="360520"/>
            <a:ext cx="1665306" cy="1356916"/>
          </a:xfrm>
          <a:prstGeom prst="rect">
            <a:avLst/>
          </a:prstGeom>
        </p:spPr>
      </p:pic>
    </p:spTree>
    <p:extLst>
      <p:ext uri="{BB962C8B-B14F-4D97-AF65-F5344CB8AC3E}">
        <p14:creationId xmlns:p14="http://schemas.microsoft.com/office/powerpoint/2010/main" val="18592423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FCDA47-2547-9206-18FD-78A4C66C4466}"/>
            </a:ext>
          </a:extLst>
        </p:cNvPr>
        <p:cNvGrpSpPr/>
        <p:nvPr/>
      </p:nvGrpSpPr>
      <p:grpSpPr>
        <a:xfrm>
          <a:off x="0" y="0"/>
          <a:ext cx="0" cy="0"/>
          <a:chOff x="0" y="0"/>
          <a:chExt cx="0" cy="0"/>
        </a:xfrm>
      </p:grpSpPr>
      <p:pic>
        <p:nvPicPr>
          <p:cNvPr id="15" name="Picture 14" descr="A box of vegetables and fruits&#10;&#10;AI-generated content may be incorrect.">
            <a:extLst>
              <a:ext uri="{FF2B5EF4-FFF2-40B4-BE49-F238E27FC236}">
                <a16:creationId xmlns:a16="http://schemas.microsoft.com/office/drawing/2014/main" id="{5C548853-AF03-CFBD-A2FC-678520E89697}"/>
              </a:ext>
            </a:extLst>
          </p:cNvPr>
          <p:cNvPicPr>
            <a:picLocks noChangeAspect="1"/>
          </p:cNvPicPr>
          <p:nvPr/>
        </p:nvPicPr>
        <p:blipFill>
          <a:blip r:embed="rId3" cstate="print">
            <a:alphaModFix/>
            <a:extLst>
              <a:ext uri="{BEBA8EAE-BF5A-486C-A8C5-ECC9F3942E4B}">
                <a14:imgProps xmlns:a14="http://schemas.microsoft.com/office/drawing/2010/main">
                  <a14:imgLayer r:embed="rId4">
                    <a14:imgEffect>
                      <a14:colorTemperature colorTemp="7924"/>
                    </a14:imgEffect>
                    <a14:imgEffect>
                      <a14:saturation sat="120000"/>
                    </a14:imgEffect>
                    <a14:imgEffect>
                      <a14:brightnessContrast bright="-15000"/>
                    </a14:imgEffect>
                  </a14:imgLayer>
                </a14:imgProps>
              </a:ext>
              <a:ext uri="{28A0092B-C50C-407E-A947-70E740481C1C}">
                <a14:useLocalDpi xmlns:a14="http://schemas.microsoft.com/office/drawing/2010/main"/>
              </a:ext>
            </a:extLst>
          </a:blip>
          <a:srcRect/>
          <a:stretch>
            <a:fillRect/>
          </a:stretch>
        </p:blipFill>
        <p:spPr>
          <a:xfrm>
            <a:off x="0" y="1"/>
            <a:ext cx="2600654" cy="6858000"/>
          </a:xfrm>
          <a:prstGeom prst="rect">
            <a:avLst/>
          </a:prstGeom>
          <a:effectLst>
            <a:outerShdw blurRad="50800" dist="50800" dir="5400000" algn="ctr" rotWithShape="0">
              <a:srgbClr val="000000"/>
            </a:outerShdw>
          </a:effectLst>
        </p:spPr>
      </p:pic>
      <p:pic>
        <p:nvPicPr>
          <p:cNvPr id="5" name="Picture 4">
            <a:extLst>
              <a:ext uri="{FF2B5EF4-FFF2-40B4-BE49-F238E27FC236}">
                <a16:creationId xmlns:a16="http://schemas.microsoft.com/office/drawing/2014/main" id="{4A4D610C-EDB2-15EE-FE39-F7DDB9D54EB3}"/>
              </a:ext>
            </a:extLst>
          </p:cNvPr>
          <p:cNvPicPr>
            <a:picLocks noChangeAspect="1"/>
          </p:cNvPicPr>
          <p:nvPr/>
        </p:nvPicPr>
        <p:blipFill>
          <a:blip r:embed="rId5"/>
          <a:stretch>
            <a:fillRect/>
          </a:stretch>
        </p:blipFill>
        <p:spPr>
          <a:xfrm>
            <a:off x="4898904" y="5959481"/>
            <a:ext cx="2857067" cy="289847"/>
          </a:xfrm>
          <a:prstGeom prst="rect">
            <a:avLst/>
          </a:prstGeom>
        </p:spPr>
      </p:pic>
      <p:sp>
        <p:nvSpPr>
          <p:cNvPr id="6" name="Text Placeholder 2">
            <a:extLst>
              <a:ext uri="{FF2B5EF4-FFF2-40B4-BE49-F238E27FC236}">
                <a16:creationId xmlns:a16="http://schemas.microsoft.com/office/drawing/2014/main" id="{0FCB529C-AA85-20A5-CE60-BCA0BD3F9C68}"/>
              </a:ext>
            </a:extLst>
          </p:cNvPr>
          <p:cNvSpPr txBox="1">
            <a:spLocks/>
          </p:cNvSpPr>
          <p:nvPr/>
        </p:nvSpPr>
        <p:spPr>
          <a:xfrm>
            <a:off x="4782037" y="1164378"/>
            <a:ext cx="5150355" cy="790284"/>
          </a:xfrm>
          <a:prstGeom prst="rect">
            <a:avLst/>
          </a:prstGeom>
        </p:spPr>
        <p:txBody>
          <a:bodyPr>
            <a:norm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85000"/>
              </a:lnSpc>
              <a:spcBef>
                <a:spcPts val="2000"/>
              </a:spcBef>
            </a:pPr>
            <a:r>
              <a:rPr lang="en-US" sz="4800" dirty="0">
                <a:latin typeface="Noto Serif Light" panose="02020502060505020204" pitchFamily="18" charset="0"/>
                <a:ea typeface="Noto Serif Light" panose="02020502060505020204" pitchFamily="18" charset="0"/>
                <a:cs typeface="Noto Serif Light" panose="02020502060505020204" pitchFamily="18" charset="0"/>
              </a:rPr>
              <a:t>Protect Your Cells</a:t>
            </a:r>
            <a:endParaRPr lang="en-US" sz="3600" dirty="0">
              <a:latin typeface="Noto Serif Light" panose="02020502060505020204" pitchFamily="18" charset="0"/>
              <a:ea typeface="Noto Serif Light" panose="02020502060505020204" pitchFamily="18" charset="0"/>
              <a:cs typeface="Noto Serif Light" panose="02020502060505020204" pitchFamily="18" charset="0"/>
            </a:endParaRPr>
          </a:p>
        </p:txBody>
      </p:sp>
      <p:sp>
        <p:nvSpPr>
          <p:cNvPr id="7" name="TextBox 6">
            <a:extLst>
              <a:ext uri="{FF2B5EF4-FFF2-40B4-BE49-F238E27FC236}">
                <a16:creationId xmlns:a16="http://schemas.microsoft.com/office/drawing/2014/main" id="{D750E30E-0A9F-1DBF-DEDA-AF6A2BA3456A}"/>
              </a:ext>
            </a:extLst>
          </p:cNvPr>
          <p:cNvSpPr txBox="1"/>
          <p:nvPr/>
        </p:nvSpPr>
        <p:spPr>
          <a:xfrm>
            <a:off x="4812179" y="1976168"/>
            <a:ext cx="5602697" cy="385362"/>
          </a:xfrm>
          <a:prstGeom prst="rect">
            <a:avLst/>
          </a:prstGeom>
          <a:noFill/>
        </p:spPr>
        <p:txBody>
          <a:bodyPr wrap="square" rtlCol="0">
            <a:spAutoFit/>
          </a:bodyPr>
          <a:lstStyle/>
          <a:p>
            <a:pPr>
              <a:lnSpc>
                <a:spcPct val="130000"/>
              </a:lnSpc>
              <a:spcAft>
                <a:spcPts val="600"/>
              </a:spcAft>
            </a:pPr>
            <a:r>
              <a:rPr lang="en-US" sz="1600" dirty="0">
                <a:solidFill>
                  <a:srgbClr val="000000"/>
                </a:solidFill>
                <a:latin typeface="Noto Sans Light" panose="020B0502040504020204" pitchFamily="34" charset="0"/>
                <a:ea typeface="Noto Sans Light" panose="020B0502040504020204" pitchFamily="34" charset="0"/>
                <a:cs typeface="Noto Sans Light" panose="020B0502040504020204" pitchFamily="34" charset="0"/>
              </a:rPr>
              <a:t>Boost overall immune function</a:t>
            </a:r>
            <a:r>
              <a:rPr lang="en-US" sz="1600" baseline="30000" dirty="0">
                <a:solidFill>
                  <a:srgbClr val="000000"/>
                </a:solidFill>
                <a:latin typeface="Noto Sans Light" panose="020B0502040504020204" pitchFamily="34" charset="0"/>
                <a:ea typeface="Noto Sans Light" panose="020B0502040504020204" pitchFamily="34" charset="0"/>
                <a:cs typeface="Noto Sans Light" panose="020B0502040504020204" pitchFamily="34" charset="0"/>
              </a:rPr>
              <a:t>*</a:t>
            </a:r>
            <a:r>
              <a:rPr lang="en-US" sz="1600" dirty="0">
                <a:solidFill>
                  <a:srgbClr val="000000"/>
                </a:solidFill>
                <a:latin typeface="Noto Sans Light" panose="020B0502040504020204" pitchFamily="34" charset="0"/>
                <a:ea typeface="Noto Sans Light" panose="020B0502040504020204" pitchFamily="34" charset="0"/>
                <a:cs typeface="Noto Sans Light" panose="020B0502040504020204" pitchFamily="34" charset="0"/>
              </a:rPr>
              <a:t> by </a:t>
            </a:r>
            <a:r>
              <a:rPr lang="en-US" sz="1600" b="1" dirty="0">
                <a:solidFill>
                  <a:srgbClr val="000000"/>
                </a:solidFill>
                <a:latin typeface="Noto Sans SemiBold" panose="020B0502040504020204" pitchFamily="34" charset="0"/>
                <a:ea typeface="Noto Sans SemiBold" panose="020B0502040504020204" pitchFamily="34" charset="0"/>
                <a:cs typeface="Noto Sans SemiBold" panose="020B0502040504020204" pitchFamily="34" charset="0"/>
              </a:rPr>
              <a:t>37% </a:t>
            </a:r>
            <a:r>
              <a:rPr lang="en-US" sz="1600" dirty="0">
                <a:solidFill>
                  <a:srgbClr val="000000"/>
                </a:solidFill>
                <a:latin typeface="Noto Sans Light" panose="020B0502040504020204" pitchFamily="34" charset="0"/>
                <a:ea typeface="Noto Sans Light" panose="020B0502040504020204" pitchFamily="34" charset="0"/>
                <a:cs typeface="Noto Sans Light" panose="020B0502040504020204" pitchFamily="34" charset="0"/>
              </a:rPr>
              <a:t>in just </a:t>
            </a:r>
            <a:r>
              <a:rPr lang="en-US" sz="1600" b="1" dirty="0">
                <a:solidFill>
                  <a:srgbClr val="000000"/>
                </a:solidFill>
                <a:latin typeface="Noto Sans SemiBold" panose="020B0502040504020204" pitchFamily="34" charset="0"/>
                <a:ea typeface="Noto Sans SemiBold" panose="020B0502040504020204" pitchFamily="34" charset="0"/>
                <a:cs typeface="Noto Sans SemiBold" panose="020B0502040504020204" pitchFamily="34" charset="0"/>
              </a:rPr>
              <a:t>20 days</a:t>
            </a:r>
            <a:r>
              <a:rPr lang="en-US" sz="1600" b="1" baseline="30000" dirty="0">
                <a:solidFill>
                  <a:srgbClr val="000000"/>
                </a:solidFill>
                <a:latin typeface="Noto Sans SemiBold" panose="020B0502040504020204" pitchFamily="34" charset="0"/>
                <a:ea typeface="Noto Sans SemiBold" panose="020B0502040504020204" pitchFamily="34" charset="0"/>
                <a:cs typeface="Noto Sans SemiBold" panose="020B0502040504020204" pitchFamily="34" charset="0"/>
              </a:rPr>
              <a:t> </a:t>
            </a:r>
            <a:r>
              <a:rPr lang="en-US" sz="1600" baseline="30000" dirty="0">
                <a:solidFill>
                  <a:srgbClr val="000000"/>
                </a:solidFill>
                <a:latin typeface="Noto Sans Light" panose="020B0502040504020204" pitchFamily="34" charset="0"/>
                <a:ea typeface="Noto Sans Light" panose="020B0502040504020204" pitchFamily="34" charset="0"/>
                <a:cs typeface="Noto Sans Light" panose="020B0502040504020204" pitchFamily="34" charset="0"/>
              </a:rPr>
              <a:t>**</a:t>
            </a:r>
            <a:endParaRPr lang="en-US" sz="1600" dirty="0">
              <a:solidFill>
                <a:srgbClr val="000000"/>
              </a:solidFill>
              <a:latin typeface="Noto Sans Light" panose="020B0502040504020204" pitchFamily="34" charset="0"/>
              <a:ea typeface="Noto Sans Light" panose="020B0502040504020204" pitchFamily="34" charset="0"/>
              <a:cs typeface="Noto Sans Light" panose="020B0502040504020204" pitchFamily="34" charset="0"/>
            </a:endParaRPr>
          </a:p>
        </p:txBody>
      </p:sp>
      <p:sp>
        <p:nvSpPr>
          <p:cNvPr id="11" name="TextBox 10">
            <a:extLst>
              <a:ext uri="{FF2B5EF4-FFF2-40B4-BE49-F238E27FC236}">
                <a16:creationId xmlns:a16="http://schemas.microsoft.com/office/drawing/2014/main" id="{5E9F146E-20D7-43FF-982C-10D86BA9FF4D}"/>
              </a:ext>
            </a:extLst>
          </p:cNvPr>
          <p:cNvSpPr txBox="1"/>
          <p:nvPr/>
        </p:nvSpPr>
        <p:spPr>
          <a:xfrm>
            <a:off x="4812180" y="4400213"/>
            <a:ext cx="4810791" cy="705450"/>
          </a:xfrm>
          <a:prstGeom prst="rect">
            <a:avLst/>
          </a:prstGeom>
          <a:noFill/>
        </p:spPr>
        <p:txBody>
          <a:bodyPr wrap="square" rtlCol="0">
            <a:spAutoFit/>
          </a:bodyPr>
          <a:lstStyle/>
          <a:p>
            <a:pPr>
              <a:lnSpc>
                <a:spcPct val="130000"/>
              </a:lnSpc>
              <a:spcAft>
                <a:spcPts val="600"/>
              </a:spcAft>
            </a:pPr>
            <a:r>
              <a:rPr lang="en-US" sz="1600" b="1" dirty="0">
                <a:solidFill>
                  <a:srgbClr val="000000"/>
                </a:solidFill>
                <a:latin typeface="Noto Sans SemiBold" panose="020B0502040504020204" pitchFamily="34" charset="0"/>
                <a:ea typeface="Noto Sans SemiBold" panose="020B0502040504020204" pitchFamily="34" charset="0"/>
                <a:cs typeface="Noto Sans SemiBold" panose="020B0502040504020204" pitchFamily="34" charset="0"/>
              </a:rPr>
              <a:t>Almost 90% </a:t>
            </a:r>
            <a:r>
              <a:rPr lang="en-US" sz="1600" dirty="0">
                <a:solidFill>
                  <a:srgbClr val="000000"/>
                </a:solidFill>
                <a:latin typeface="Noto Sans Light" panose="020B0502040504020204" pitchFamily="34" charset="0"/>
                <a:ea typeface="Noto Sans Light" panose="020B0502040504020204" pitchFamily="34" charset="0"/>
                <a:cs typeface="Noto Sans Light" panose="020B0502040504020204" pitchFamily="34" charset="0"/>
              </a:rPr>
              <a:t>of Americans do not meet vegetable intake recommendations.</a:t>
            </a:r>
          </a:p>
        </p:txBody>
      </p:sp>
      <p:pic>
        <p:nvPicPr>
          <p:cNvPr id="8" name="Picture 7" descr="A white bottle with a white label&#10;&#10;AI-generated content may be incorrect.">
            <a:extLst>
              <a:ext uri="{FF2B5EF4-FFF2-40B4-BE49-F238E27FC236}">
                <a16:creationId xmlns:a16="http://schemas.microsoft.com/office/drawing/2014/main" id="{1CAFFB98-F877-C287-7E71-F7031575EFB6}"/>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738909" y="766619"/>
            <a:ext cx="3666836" cy="5421756"/>
          </a:xfrm>
          <a:prstGeom prst="rect">
            <a:avLst/>
          </a:prstGeom>
        </p:spPr>
      </p:pic>
      <p:sp>
        <p:nvSpPr>
          <p:cNvPr id="19" name="TextBox 18">
            <a:extLst>
              <a:ext uri="{FF2B5EF4-FFF2-40B4-BE49-F238E27FC236}">
                <a16:creationId xmlns:a16="http://schemas.microsoft.com/office/drawing/2014/main" id="{AC0378C9-655A-F6A1-A93E-E8C79EA2CA03}"/>
              </a:ext>
            </a:extLst>
          </p:cNvPr>
          <p:cNvSpPr txBox="1"/>
          <p:nvPr/>
        </p:nvSpPr>
        <p:spPr>
          <a:xfrm>
            <a:off x="4821058" y="5394378"/>
            <a:ext cx="5602697" cy="415498"/>
          </a:xfrm>
          <a:prstGeom prst="rect">
            <a:avLst/>
          </a:prstGeom>
          <a:noFill/>
        </p:spPr>
        <p:txBody>
          <a:bodyPr wrap="square" rtlCol="0">
            <a:spAutoFit/>
          </a:bodyPr>
          <a:lstStyle/>
          <a:p>
            <a:r>
              <a:rPr lang="en-US" sz="700" u="none" strike="noStrike" baseline="0">
                <a:solidFill>
                  <a:srgbClr val="211D1E"/>
                </a:solidFill>
                <a:latin typeface="Noto Sans Light" panose="020B0502040504020204" pitchFamily="34" charset="0"/>
                <a:ea typeface="Noto Sans Light" panose="020B0502040504020204" pitchFamily="34" charset="0"/>
                <a:cs typeface="Noto Sans Light" panose="020B0502040504020204" pitchFamily="34" charset="0"/>
              </a:rPr>
              <a:t>**Compared to values measured after a carotenoid depletion period where participants consumed a low-carotene diet low in fruits, vegetables, and their products. Immune function measured as an increase in overall lymphocyte proliferation, a recognized standard for measuring immune competence and capacity to respond to an immune challenge. </a:t>
            </a:r>
            <a:endParaRPr lang="en-US" sz="700" dirty="0">
              <a:latin typeface="Noto Sans Light" panose="020B0502040504020204" pitchFamily="34" charset="0"/>
              <a:ea typeface="Noto Sans Light" panose="020B0502040504020204" pitchFamily="34" charset="0"/>
              <a:cs typeface="Noto Sans Light" panose="020B0502040504020204" pitchFamily="34" charset="0"/>
            </a:endParaRPr>
          </a:p>
        </p:txBody>
      </p:sp>
      <p:pic>
        <p:nvPicPr>
          <p:cNvPr id="24" name="Picture 23" descr="A close up of a brown object&#10;&#10;AI-generated content may be incorrect.">
            <a:extLst>
              <a:ext uri="{FF2B5EF4-FFF2-40B4-BE49-F238E27FC236}">
                <a16:creationId xmlns:a16="http://schemas.microsoft.com/office/drawing/2014/main" id="{28EA8D13-77E6-E728-91FF-5980A9D06F70}"/>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rot="4025628">
            <a:off x="3465707" y="4841967"/>
            <a:ext cx="862430" cy="1440543"/>
          </a:xfrm>
          <a:prstGeom prst="rect">
            <a:avLst/>
          </a:prstGeom>
          <a:effectLst>
            <a:outerShdw blurRad="139700" dist="63500" dir="2580000" sx="85000" sy="85000" algn="ctr" rotWithShape="0">
              <a:srgbClr val="000000">
                <a:alpha val="44000"/>
              </a:srgbClr>
            </a:outerShdw>
          </a:effectLst>
        </p:spPr>
      </p:pic>
      <p:pic>
        <p:nvPicPr>
          <p:cNvPr id="9" name="Picture 8" descr="A screenshot of a computer&#10;&#10;AI-generated content may be incorrect.">
            <a:extLst>
              <a:ext uri="{FF2B5EF4-FFF2-40B4-BE49-F238E27FC236}">
                <a16:creationId xmlns:a16="http://schemas.microsoft.com/office/drawing/2014/main" id="{C9F7096F-15D8-FD8C-0082-F989EF2FFFD9}"/>
              </a:ext>
            </a:extLst>
          </p:cNvPr>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a:xfrm>
            <a:off x="4728235" y="2357091"/>
            <a:ext cx="2154675" cy="1797495"/>
          </a:xfrm>
          <a:prstGeom prst="rect">
            <a:avLst/>
          </a:prstGeom>
        </p:spPr>
      </p:pic>
      <p:pic>
        <p:nvPicPr>
          <p:cNvPr id="13" name="Picture 12" descr="A close-up of a box of pills&#10;&#10;AI-generated content may be incorrect.">
            <a:extLst>
              <a:ext uri="{FF2B5EF4-FFF2-40B4-BE49-F238E27FC236}">
                <a16:creationId xmlns:a16="http://schemas.microsoft.com/office/drawing/2014/main" id="{E0622675-987A-AEF0-A882-56A81BA0DBA7}"/>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10363494" y="360520"/>
            <a:ext cx="1665306" cy="1356916"/>
          </a:xfrm>
          <a:prstGeom prst="rect">
            <a:avLst/>
          </a:prstGeom>
        </p:spPr>
      </p:pic>
    </p:spTree>
    <p:extLst>
      <p:ext uri="{BB962C8B-B14F-4D97-AF65-F5344CB8AC3E}">
        <p14:creationId xmlns:p14="http://schemas.microsoft.com/office/powerpoint/2010/main" val="23664009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0C392E-D763-6749-5ACA-55A6E4AA0802}"/>
            </a:ext>
          </a:extLst>
        </p:cNvPr>
        <p:cNvGrpSpPr/>
        <p:nvPr/>
      </p:nvGrpSpPr>
      <p:grpSpPr>
        <a:xfrm>
          <a:off x="0" y="0"/>
          <a:ext cx="0" cy="0"/>
          <a:chOff x="0" y="0"/>
          <a:chExt cx="0" cy="0"/>
        </a:xfrm>
      </p:grpSpPr>
      <p:pic>
        <p:nvPicPr>
          <p:cNvPr id="10" name="Picture 9" descr="A school of fish swimming in the water&#10;&#10;AI-generated content may be incorrect.">
            <a:extLst>
              <a:ext uri="{FF2B5EF4-FFF2-40B4-BE49-F238E27FC236}">
                <a16:creationId xmlns:a16="http://schemas.microsoft.com/office/drawing/2014/main" id="{4AABDFCF-460B-8C4F-C333-C60F947FC7F2}"/>
              </a:ext>
            </a:extLst>
          </p:cNvPr>
          <p:cNvPicPr>
            <a:picLocks noChangeAspect="1"/>
          </p:cNvPicPr>
          <p:nvPr/>
        </p:nvPicPr>
        <p:blipFill>
          <a:blip r:embed="rId3" cstate="screen">
            <a:extLst>
              <a:ext uri="{BEBA8EAE-BF5A-486C-A8C5-ECC9F3942E4B}">
                <a14:imgProps xmlns:a14="http://schemas.microsoft.com/office/drawing/2010/main">
                  <a14:imgLayer r:embed="rId4">
                    <a14:imgEffect>
                      <a14:saturation sat="84000"/>
                    </a14:imgEffect>
                    <a14:imgEffect>
                      <a14:brightnessContrast bright="21000"/>
                    </a14:imgEffect>
                  </a14:imgLayer>
                </a14:imgProps>
              </a:ext>
              <a:ext uri="{28A0092B-C50C-407E-A947-70E740481C1C}">
                <a14:useLocalDpi xmlns:a14="http://schemas.microsoft.com/office/drawing/2010/main"/>
              </a:ext>
            </a:extLst>
          </a:blip>
          <a:srcRect/>
          <a:stretch>
            <a:fillRect/>
          </a:stretch>
        </p:blipFill>
        <p:spPr>
          <a:xfrm>
            <a:off x="0" y="-4410"/>
            <a:ext cx="2600654" cy="6862409"/>
          </a:xfrm>
          <a:prstGeom prst="rect">
            <a:avLst/>
          </a:prstGeom>
        </p:spPr>
      </p:pic>
      <p:pic>
        <p:nvPicPr>
          <p:cNvPr id="5" name="Picture 4">
            <a:extLst>
              <a:ext uri="{FF2B5EF4-FFF2-40B4-BE49-F238E27FC236}">
                <a16:creationId xmlns:a16="http://schemas.microsoft.com/office/drawing/2014/main" id="{72769298-19FC-8ADD-F8EF-962201BD7107}"/>
              </a:ext>
            </a:extLst>
          </p:cNvPr>
          <p:cNvPicPr>
            <a:picLocks noChangeAspect="1"/>
          </p:cNvPicPr>
          <p:nvPr/>
        </p:nvPicPr>
        <p:blipFill>
          <a:blip r:embed="rId5"/>
          <a:stretch>
            <a:fillRect/>
          </a:stretch>
        </p:blipFill>
        <p:spPr>
          <a:xfrm>
            <a:off x="4906409" y="5959481"/>
            <a:ext cx="2857067" cy="289847"/>
          </a:xfrm>
          <a:prstGeom prst="rect">
            <a:avLst/>
          </a:prstGeom>
        </p:spPr>
      </p:pic>
      <p:sp>
        <p:nvSpPr>
          <p:cNvPr id="6" name="Text Placeholder 2">
            <a:extLst>
              <a:ext uri="{FF2B5EF4-FFF2-40B4-BE49-F238E27FC236}">
                <a16:creationId xmlns:a16="http://schemas.microsoft.com/office/drawing/2014/main" id="{C60FBC75-2BFF-BC9E-31EE-B7444E2A14AA}"/>
              </a:ext>
            </a:extLst>
          </p:cNvPr>
          <p:cNvSpPr txBox="1">
            <a:spLocks/>
          </p:cNvSpPr>
          <p:nvPr/>
        </p:nvSpPr>
        <p:spPr>
          <a:xfrm>
            <a:off x="4789542" y="1164378"/>
            <a:ext cx="5810394" cy="790284"/>
          </a:xfrm>
          <a:prstGeom prst="rect">
            <a:avLst/>
          </a:prstGeom>
        </p:spPr>
        <p:txBody>
          <a:bodyPr>
            <a:norm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85000"/>
              </a:lnSpc>
              <a:spcBef>
                <a:spcPts val="2000"/>
              </a:spcBef>
            </a:pPr>
            <a:r>
              <a:rPr lang="en-US" sz="4800" dirty="0">
                <a:latin typeface="Noto Serif Light" panose="02020502060505020204" pitchFamily="18" charset="0"/>
                <a:ea typeface="Noto Serif Light" panose="02020502060505020204" pitchFamily="18" charset="0"/>
                <a:cs typeface="Noto Serif Light" panose="02020502060505020204" pitchFamily="18" charset="0"/>
              </a:rPr>
              <a:t>Balance Your Cells</a:t>
            </a:r>
            <a:endParaRPr lang="en-US" sz="3600" dirty="0">
              <a:latin typeface="Noto Serif Light" panose="02020502060505020204" pitchFamily="18" charset="0"/>
              <a:ea typeface="Noto Serif Light" panose="02020502060505020204" pitchFamily="18" charset="0"/>
              <a:cs typeface="Noto Serif Light" panose="02020502060505020204" pitchFamily="18" charset="0"/>
            </a:endParaRPr>
          </a:p>
        </p:txBody>
      </p:sp>
      <p:sp>
        <p:nvSpPr>
          <p:cNvPr id="7" name="TextBox 6">
            <a:extLst>
              <a:ext uri="{FF2B5EF4-FFF2-40B4-BE49-F238E27FC236}">
                <a16:creationId xmlns:a16="http://schemas.microsoft.com/office/drawing/2014/main" id="{F0C832D7-CDB6-9E22-FA69-1B8195F097F1}"/>
              </a:ext>
            </a:extLst>
          </p:cNvPr>
          <p:cNvSpPr txBox="1"/>
          <p:nvPr/>
        </p:nvSpPr>
        <p:spPr>
          <a:xfrm>
            <a:off x="4819684" y="1946365"/>
            <a:ext cx="6316401" cy="1093248"/>
          </a:xfrm>
          <a:prstGeom prst="rect">
            <a:avLst/>
          </a:prstGeom>
          <a:noFill/>
        </p:spPr>
        <p:txBody>
          <a:bodyPr wrap="square" rtlCol="0">
            <a:spAutoFit/>
          </a:bodyPr>
          <a:lstStyle/>
          <a:p>
            <a:pPr>
              <a:lnSpc>
                <a:spcPct val="140000"/>
              </a:lnSpc>
              <a:spcAft>
                <a:spcPts val="600"/>
              </a:spcAft>
            </a:pPr>
            <a:r>
              <a:rPr lang="en-US" sz="1600" dirty="0">
                <a:solidFill>
                  <a:srgbClr val="000000"/>
                </a:solidFill>
                <a:latin typeface="Noto Sans Light" panose="020B0502040504020204" pitchFamily="34" charset="0"/>
                <a:ea typeface="Noto Sans Light" panose="020B0502040504020204" pitchFamily="34" charset="0"/>
                <a:cs typeface="Noto Sans Light" panose="020B0502040504020204" pitchFamily="34" charset="0"/>
              </a:rPr>
              <a:t>An ultra high potency, 100% wild-caught and certified sustainable fish oil. Complete with standardized amounts of </a:t>
            </a:r>
            <a:r>
              <a:rPr lang="en-US" sz="1600" b="1" dirty="0">
                <a:solidFill>
                  <a:srgbClr val="000000"/>
                </a:solidFill>
                <a:latin typeface="Noto Sans SemiBold" panose="020B0502040504020204" pitchFamily="34" charset="0"/>
                <a:ea typeface="Noto Sans SemiBold" panose="020B0502040504020204" pitchFamily="34" charset="0"/>
                <a:cs typeface="Noto Sans SemiBold" panose="020B0502040504020204" pitchFamily="34" charset="0"/>
              </a:rPr>
              <a:t>eight nutritionally important omega-3s</a:t>
            </a:r>
            <a:r>
              <a:rPr lang="en-US" sz="1600" dirty="0">
                <a:solidFill>
                  <a:srgbClr val="000000"/>
                </a:solidFill>
                <a:latin typeface="Noto Sans Light" panose="020B0502040504020204" pitchFamily="34" charset="0"/>
                <a:ea typeface="Noto Sans Light" panose="020B0502040504020204" pitchFamily="34" charset="0"/>
                <a:cs typeface="Noto Sans Light" panose="020B0502040504020204" pitchFamily="34" charset="0"/>
              </a:rPr>
              <a:t>, with guaranteed purity.</a:t>
            </a:r>
          </a:p>
        </p:txBody>
      </p:sp>
      <p:pic>
        <p:nvPicPr>
          <p:cNvPr id="4" name="Picture 3" descr="A white bottle with a black label&#10;&#10;AI-generated content may be incorrect.">
            <a:extLst>
              <a:ext uri="{FF2B5EF4-FFF2-40B4-BE49-F238E27FC236}">
                <a16:creationId xmlns:a16="http://schemas.microsoft.com/office/drawing/2014/main" id="{8D42E8A1-122C-7A21-0AA5-19FB75F63479}"/>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663176" y="964351"/>
            <a:ext cx="3791539" cy="5693624"/>
          </a:xfrm>
          <a:prstGeom prst="rect">
            <a:avLst/>
          </a:prstGeom>
        </p:spPr>
      </p:pic>
      <p:pic>
        <p:nvPicPr>
          <p:cNvPr id="24" name="Picture 23" descr="A yellow pill with a black background&#10;&#10;AI-generated content may be incorrect.">
            <a:extLst>
              <a:ext uri="{FF2B5EF4-FFF2-40B4-BE49-F238E27FC236}">
                <a16:creationId xmlns:a16="http://schemas.microsoft.com/office/drawing/2014/main" id="{CBBF13AB-ED53-A8BA-F20E-0FF6F9DB645B}"/>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rot="4025628">
            <a:off x="3188355" y="4854893"/>
            <a:ext cx="1364725" cy="1450020"/>
          </a:xfrm>
          <a:prstGeom prst="rect">
            <a:avLst/>
          </a:prstGeom>
          <a:effectLst>
            <a:outerShdw blurRad="139700" dist="63500" dir="2580000" sx="85000" sy="85000" algn="ctr" rotWithShape="0">
              <a:srgbClr val="000000">
                <a:alpha val="44000"/>
              </a:srgbClr>
            </a:outerShdw>
          </a:effectLst>
        </p:spPr>
      </p:pic>
      <p:pic>
        <p:nvPicPr>
          <p:cNvPr id="9" name="Picture 8" descr="A screenshot of a computer&#10;&#10;AI-generated content may be incorrect.">
            <a:extLst>
              <a:ext uri="{FF2B5EF4-FFF2-40B4-BE49-F238E27FC236}">
                <a16:creationId xmlns:a16="http://schemas.microsoft.com/office/drawing/2014/main" id="{D4305364-8C42-7F86-4B16-A4AE3F1B7A0E}"/>
              </a:ext>
            </a:extLst>
          </p:cNvPr>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a:xfrm>
            <a:off x="6096000" y="3726505"/>
            <a:ext cx="1526364" cy="1326917"/>
          </a:xfrm>
          <a:prstGeom prst="rect">
            <a:avLst/>
          </a:prstGeom>
        </p:spPr>
      </p:pic>
      <p:pic>
        <p:nvPicPr>
          <p:cNvPr id="18" name="Picture 17" descr="A screenshot of a computer&#10;&#10;AI-generated content may be incorrect.">
            <a:extLst>
              <a:ext uri="{FF2B5EF4-FFF2-40B4-BE49-F238E27FC236}">
                <a16:creationId xmlns:a16="http://schemas.microsoft.com/office/drawing/2014/main" id="{E4E77A9D-D260-FE45-DC3C-EFFFCE853989}"/>
              </a:ext>
            </a:extLst>
          </p:cNvPr>
          <p:cNvPicPr>
            <a:picLocks noChangeAspect="1"/>
          </p:cNvPicPr>
          <p:nvPr/>
        </p:nvPicPr>
        <p:blipFill>
          <a:blip r:embed="rId9" cstate="screen">
            <a:extLst>
              <a:ext uri="{28A0092B-C50C-407E-A947-70E740481C1C}">
                <a14:useLocalDpi xmlns:a14="http://schemas.microsoft.com/office/drawing/2010/main"/>
              </a:ext>
            </a:extLst>
          </a:blip>
          <a:srcRect/>
          <a:stretch>
            <a:fillRect/>
          </a:stretch>
        </p:blipFill>
        <p:spPr>
          <a:xfrm>
            <a:off x="7731946" y="3428999"/>
            <a:ext cx="1690107" cy="1921931"/>
          </a:xfrm>
          <a:prstGeom prst="rect">
            <a:avLst/>
          </a:prstGeom>
        </p:spPr>
      </p:pic>
      <p:pic>
        <p:nvPicPr>
          <p:cNvPr id="21" name="Picture 20" descr="A screenshot of a computer&#10;&#10;AI-generated content may be incorrect.">
            <a:extLst>
              <a:ext uri="{FF2B5EF4-FFF2-40B4-BE49-F238E27FC236}">
                <a16:creationId xmlns:a16="http://schemas.microsoft.com/office/drawing/2014/main" id="{CBBD150D-76A2-4E6D-BB61-0B345361E46D}"/>
              </a:ext>
            </a:extLst>
          </p:cNvPr>
          <p:cNvPicPr>
            <a:picLocks noChangeAspect="1"/>
          </p:cNvPicPr>
          <p:nvPr/>
        </p:nvPicPr>
        <p:blipFill>
          <a:blip r:embed="rId10" cstate="screen">
            <a:extLst>
              <a:ext uri="{28A0092B-C50C-407E-A947-70E740481C1C}">
                <a14:useLocalDpi xmlns:a14="http://schemas.microsoft.com/office/drawing/2010/main"/>
              </a:ext>
            </a:extLst>
          </a:blip>
          <a:srcRect/>
          <a:stretch>
            <a:fillRect/>
          </a:stretch>
        </p:blipFill>
        <p:spPr>
          <a:xfrm>
            <a:off x="9558752" y="3428999"/>
            <a:ext cx="1812922" cy="1921931"/>
          </a:xfrm>
          <a:prstGeom prst="rect">
            <a:avLst/>
          </a:prstGeom>
        </p:spPr>
      </p:pic>
      <p:pic>
        <p:nvPicPr>
          <p:cNvPr id="3" name="Picture 2" descr="A close-up of a box of pills&#10;&#10;AI-generated content may be incorrect.">
            <a:extLst>
              <a:ext uri="{FF2B5EF4-FFF2-40B4-BE49-F238E27FC236}">
                <a16:creationId xmlns:a16="http://schemas.microsoft.com/office/drawing/2014/main" id="{9FB7AFEB-60F8-F6F7-6104-F78FDB2767FC}"/>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10363494" y="360520"/>
            <a:ext cx="1665306" cy="1356916"/>
          </a:xfrm>
          <a:prstGeom prst="rect">
            <a:avLst/>
          </a:prstGeom>
        </p:spPr>
      </p:pic>
      <p:pic>
        <p:nvPicPr>
          <p:cNvPr id="2" name="Picture 1">
            <a:extLst>
              <a:ext uri="{FF2B5EF4-FFF2-40B4-BE49-F238E27FC236}">
                <a16:creationId xmlns:a16="http://schemas.microsoft.com/office/drawing/2014/main" id="{CDAF9FC7-5791-F3D4-FC04-A8440A448059}"/>
              </a:ext>
            </a:extLst>
          </p:cNvPr>
          <p:cNvPicPr>
            <a:picLocks noChangeAspect="1"/>
          </p:cNvPicPr>
          <p:nvPr/>
        </p:nvPicPr>
        <p:blipFill>
          <a:blip r:embed="rId12"/>
          <a:stretch>
            <a:fillRect/>
          </a:stretch>
        </p:blipFill>
        <p:spPr>
          <a:xfrm>
            <a:off x="5184453" y="3721492"/>
            <a:ext cx="648678" cy="823868"/>
          </a:xfrm>
          <a:prstGeom prst="rect">
            <a:avLst/>
          </a:prstGeom>
        </p:spPr>
      </p:pic>
      <p:sp>
        <p:nvSpPr>
          <p:cNvPr id="8" name="TextBox 7">
            <a:extLst>
              <a:ext uri="{FF2B5EF4-FFF2-40B4-BE49-F238E27FC236}">
                <a16:creationId xmlns:a16="http://schemas.microsoft.com/office/drawing/2014/main" id="{8CB4B2CC-C3A7-8629-46F1-2B330B9A3D85}"/>
              </a:ext>
            </a:extLst>
          </p:cNvPr>
          <p:cNvSpPr txBox="1"/>
          <p:nvPr/>
        </p:nvSpPr>
        <p:spPr>
          <a:xfrm>
            <a:off x="4808483" y="4631588"/>
            <a:ext cx="1402440" cy="461665"/>
          </a:xfrm>
          <a:prstGeom prst="rect">
            <a:avLst/>
          </a:prstGeom>
          <a:noFill/>
        </p:spPr>
        <p:txBody>
          <a:bodyPr wrap="square" rtlCol="0">
            <a:spAutoFit/>
          </a:bodyPr>
          <a:lstStyle/>
          <a:p>
            <a:pPr algn="ctr">
              <a:spcAft>
                <a:spcPts val="600"/>
              </a:spcAft>
            </a:pPr>
            <a:r>
              <a:rPr lang="en-US" sz="1200" dirty="0">
                <a:solidFill>
                  <a:srgbClr val="000000"/>
                </a:solidFill>
                <a:latin typeface="Poppins" pitchFamily="2" charset="77"/>
                <a:ea typeface="Noto Sans Light" panose="020B0502040504020204" pitchFamily="34" charset="0"/>
                <a:cs typeface="Poppins" pitchFamily="2" charset="77"/>
              </a:rPr>
              <a:t>Tested for 200+ contaminants</a:t>
            </a:r>
          </a:p>
        </p:txBody>
      </p:sp>
    </p:spTree>
    <p:extLst>
      <p:ext uri="{BB962C8B-B14F-4D97-AF65-F5344CB8AC3E}">
        <p14:creationId xmlns:p14="http://schemas.microsoft.com/office/powerpoint/2010/main" val="40831980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9AEECC-768F-D7F7-6EE9-0CF93B16A780}"/>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D2A11ACC-C01A-7594-ADE4-F6A674029BB0}"/>
              </a:ext>
            </a:extLst>
          </p:cNvPr>
          <p:cNvSpPr/>
          <p:nvPr/>
        </p:nvSpPr>
        <p:spPr>
          <a:xfrm>
            <a:off x="0" y="0"/>
            <a:ext cx="2600654" cy="6858000"/>
          </a:xfrm>
          <a:prstGeom prst="rect">
            <a:avLst/>
          </a:prstGeom>
          <a:solidFill>
            <a:srgbClr val="293D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pic>
        <p:nvPicPr>
          <p:cNvPr id="5" name="Picture 4">
            <a:extLst>
              <a:ext uri="{FF2B5EF4-FFF2-40B4-BE49-F238E27FC236}">
                <a16:creationId xmlns:a16="http://schemas.microsoft.com/office/drawing/2014/main" id="{B8AA00B5-E5C5-2104-622F-EDBBC0498D7C}"/>
              </a:ext>
            </a:extLst>
          </p:cNvPr>
          <p:cNvPicPr>
            <a:picLocks noChangeAspect="1"/>
          </p:cNvPicPr>
          <p:nvPr/>
        </p:nvPicPr>
        <p:blipFill>
          <a:blip r:embed="rId3"/>
          <a:stretch>
            <a:fillRect/>
          </a:stretch>
        </p:blipFill>
        <p:spPr>
          <a:xfrm>
            <a:off x="4230774" y="6222754"/>
            <a:ext cx="2857067" cy="289847"/>
          </a:xfrm>
          <a:prstGeom prst="rect">
            <a:avLst/>
          </a:prstGeom>
        </p:spPr>
      </p:pic>
      <p:sp>
        <p:nvSpPr>
          <p:cNvPr id="6" name="Text Placeholder 2">
            <a:extLst>
              <a:ext uri="{FF2B5EF4-FFF2-40B4-BE49-F238E27FC236}">
                <a16:creationId xmlns:a16="http://schemas.microsoft.com/office/drawing/2014/main" id="{08B56312-9363-FEB8-0B92-1AA4343658F8}"/>
              </a:ext>
            </a:extLst>
          </p:cNvPr>
          <p:cNvSpPr txBox="1">
            <a:spLocks/>
          </p:cNvSpPr>
          <p:nvPr/>
        </p:nvSpPr>
        <p:spPr>
          <a:xfrm>
            <a:off x="4034810" y="1238521"/>
            <a:ext cx="5810394" cy="790284"/>
          </a:xfrm>
          <a:prstGeom prst="rect">
            <a:avLst/>
          </a:prstGeom>
        </p:spPr>
        <p:txBody>
          <a:bodyPr>
            <a:norm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85000"/>
              </a:lnSpc>
              <a:spcBef>
                <a:spcPts val="2000"/>
              </a:spcBef>
            </a:pPr>
            <a:r>
              <a:rPr lang="en-US" sz="4800" dirty="0">
                <a:latin typeface="Noto Serif Light" panose="02020502060505020204" pitchFamily="18" charset="0"/>
                <a:ea typeface="Noto Serif Light" panose="02020502060505020204" pitchFamily="18" charset="0"/>
                <a:cs typeface="Noto Serif Light" panose="02020502060505020204" pitchFamily="18" charset="0"/>
              </a:rPr>
              <a:t>Nourish Your Cells</a:t>
            </a:r>
            <a:endParaRPr lang="en-US" sz="3600" dirty="0">
              <a:latin typeface="Noto Serif Light" panose="02020502060505020204" pitchFamily="18" charset="0"/>
              <a:ea typeface="Noto Serif Light" panose="02020502060505020204" pitchFamily="18" charset="0"/>
              <a:cs typeface="Noto Serif Light" panose="02020502060505020204" pitchFamily="18" charset="0"/>
            </a:endParaRPr>
          </a:p>
        </p:txBody>
      </p:sp>
      <p:sp>
        <p:nvSpPr>
          <p:cNvPr id="7" name="TextBox 6">
            <a:extLst>
              <a:ext uri="{FF2B5EF4-FFF2-40B4-BE49-F238E27FC236}">
                <a16:creationId xmlns:a16="http://schemas.microsoft.com/office/drawing/2014/main" id="{18982F71-FFE0-F9EA-BF97-0F08211916FE}"/>
              </a:ext>
            </a:extLst>
          </p:cNvPr>
          <p:cNvSpPr txBox="1"/>
          <p:nvPr/>
        </p:nvSpPr>
        <p:spPr>
          <a:xfrm>
            <a:off x="6345745" y="3488601"/>
            <a:ext cx="2383875" cy="1529393"/>
          </a:xfrm>
          <a:prstGeom prst="rect">
            <a:avLst/>
          </a:prstGeom>
          <a:noFill/>
        </p:spPr>
        <p:txBody>
          <a:bodyPr wrap="square" rtlCol="0">
            <a:spAutoFit/>
          </a:bodyPr>
          <a:lstStyle/>
          <a:p>
            <a:pPr marL="194310" indent="-194310">
              <a:lnSpc>
                <a:spcPct val="60000"/>
              </a:lnSpc>
              <a:spcAft>
                <a:spcPts val="600"/>
              </a:spcAft>
              <a:buFont typeface="Arial" panose="020B0604020202020204" pitchFamily="34" charset="0"/>
              <a:buChar char="•"/>
            </a:pPr>
            <a:r>
              <a:rPr lang="en-US" sz="1200" dirty="0">
                <a:solidFill>
                  <a:srgbClr val="000000"/>
                </a:solidFill>
                <a:latin typeface="Noto Sans Light" panose="020B0502040504020204" pitchFamily="34" charset="0"/>
                <a:ea typeface="Noto Sans Light" panose="020B0502040504020204" pitchFamily="34" charset="0"/>
                <a:cs typeface="Noto Sans Light" panose="020B0502040504020204" pitchFamily="34" charset="0"/>
              </a:rPr>
              <a:t>Vitamins A, B</a:t>
            </a:r>
            <a:r>
              <a:rPr lang="en-US" sz="1200" baseline="-25000" dirty="0">
                <a:solidFill>
                  <a:srgbClr val="000000"/>
                </a:solidFill>
                <a:latin typeface="Noto Sans Light" panose="020B0502040504020204" pitchFamily="34" charset="0"/>
                <a:ea typeface="Noto Sans Light" panose="020B0502040504020204" pitchFamily="34" charset="0"/>
                <a:cs typeface="Noto Sans Light" panose="020B0502040504020204" pitchFamily="34" charset="0"/>
              </a:rPr>
              <a:t>6</a:t>
            </a:r>
            <a:r>
              <a:rPr lang="en-US" sz="1200" dirty="0">
                <a:solidFill>
                  <a:srgbClr val="000000"/>
                </a:solidFill>
                <a:latin typeface="Noto Sans Light" panose="020B0502040504020204" pitchFamily="34" charset="0"/>
                <a:ea typeface="Noto Sans Light" panose="020B0502040504020204" pitchFamily="34" charset="0"/>
                <a:cs typeface="Noto Sans Light" panose="020B0502040504020204" pitchFamily="34" charset="0"/>
              </a:rPr>
              <a:t>, B</a:t>
            </a:r>
            <a:r>
              <a:rPr lang="en-US" sz="1200" baseline="-25000" dirty="0">
                <a:solidFill>
                  <a:srgbClr val="000000"/>
                </a:solidFill>
                <a:latin typeface="Noto Sans Light" panose="020B0502040504020204" pitchFamily="34" charset="0"/>
                <a:ea typeface="Noto Sans Light" panose="020B0502040504020204" pitchFamily="34" charset="0"/>
                <a:cs typeface="Noto Sans Light" panose="020B0502040504020204" pitchFamily="34" charset="0"/>
              </a:rPr>
              <a:t>12</a:t>
            </a:r>
            <a:r>
              <a:rPr lang="en-US" sz="1200" dirty="0">
                <a:solidFill>
                  <a:srgbClr val="000000"/>
                </a:solidFill>
                <a:latin typeface="Noto Sans Light" panose="020B0502040504020204" pitchFamily="34" charset="0"/>
                <a:ea typeface="Noto Sans Light" panose="020B0502040504020204" pitchFamily="34" charset="0"/>
                <a:cs typeface="Noto Sans Light" panose="020B0502040504020204" pitchFamily="34" charset="0"/>
              </a:rPr>
              <a:t>, C, D</a:t>
            </a:r>
            <a:r>
              <a:rPr lang="en-US" sz="1200" baseline="-25000" dirty="0">
                <a:solidFill>
                  <a:srgbClr val="000000"/>
                </a:solidFill>
                <a:latin typeface="Noto Sans Light" panose="020B0502040504020204" pitchFamily="34" charset="0"/>
                <a:ea typeface="Noto Sans Light" panose="020B0502040504020204" pitchFamily="34" charset="0"/>
                <a:cs typeface="Noto Sans Light" panose="020B0502040504020204" pitchFamily="34" charset="0"/>
              </a:rPr>
              <a:t>3</a:t>
            </a:r>
            <a:r>
              <a:rPr lang="en-US" sz="1200" dirty="0">
                <a:solidFill>
                  <a:srgbClr val="000000"/>
                </a:solidFill>
                <a:latin typeface="Noto Sans Light" panose="020B0502040504020204" pitchFamily="34" charset="0"/>
                <a:ea typeface="Noto Sans Light" panose="020B0502040504020204" pitchFamily="34" charset="0"/>
                <a:cs typeface="Noto Sans Light" panose="020B0502040504020204" pitchFamily="34" charset="0"/>
              </a:rPr>
              <a:t>, E, K</a:t>
            </a:r>
          </a:p>
          <a:p>
            <a:pPr marL="194310" indent="-194310">
              <a:lnSpc>
                <a:spcPct val="60000"/>
              </a:lnSpc>
              <a:spcAft>
                <a:spcPts val="600"/>
              </a:spcAft>
              <a:buFont typeface="Arial" panose="020B0604020202020204" pitchFamily="34" charset="0"/>
              <a:buChar char="•"/>
            </a:pPr>
            <a:r>
              <a:rPr lang="en-US" sz="1200" dirty="0">
                <a:solidFill>
                  <a:srgbClr val="000000"/>
                </a:solidFill>
                <a:latin typeface="Noto Sans Light" panose="020B0502040504020204" pitchFamily="34" charset="0"/>
                <a:ea typeface="Noto Sans Light" panose="020B0502040504020204" pitchFamily="34" charset="0"/>
                <a:cs typeface="Noto Sans Light" panose="020B0502040504020204" pitchFamily="34" charset="0"/>
              </a:rPr>
              <a:t>Thiamin</a:t>
            </a:r>
          </a:p>
          <a:p>
            <a:pPr marL="194310" indent="-194310">
              <a:lnSpc>
                <a:spcPct val="60000"/>
              </a:lnSpc>
              <a:spcAft>
                <a:spcPts val="600"/>
              </a:spcAft>
              <a:buFont typeface="Arial" panose="020B0604020202020204" pitchFamily="34" charset="0"/>
              <a:buChar char="•"/>
            </a:pPr>
            <a:r>
              <a:rPr lang="en-US" sz="1200" dirty="0">
                <a:solidFill>
                  <a:srgbClr val="000000"/>
                </a:solidFill>
                <a:latin typeface="Noto Sans Light" panose="020B0502040504020204" pitchFamily="34" charset="0"/>
                <a:ea typeface="Noto Sans Light" panose="020B0502040504020204" pitchFamily="34" charset="0"/>
                <a:cs typeface="Noto Sans Light" panose="020B0502040504020204" pitchFamily="34" charset="0"/>
              </a:rPr>
              <a:t>Riboflavin</a:t>
            </a:r>
          </a:p>
          <a:p>
            <a:pPr marL="194310" indent="-194310">
              <a:lnSpc>
                <a:spcPct val="60000"/>
              </a:lnSpc>
              <a:spcAft>
                <a:spcPts val="600"/>
              </a:spcAft>
              <a:buFont typeface="Arial" panose="020B0604020202020204" pitchFamily="34" charset="0"/>
              <a:buChar char="•"/>
            </a:pPr>
            <a:r>
              <a:rPr lang="en-US" sz="1200" dirty="0">
                <a:solidFill>
                  <a:srgbClr val="000000"/>
                </a:solidFill>
                <a:latin typeface="Noto Sans Light" panose="020B0502040504020204" pitchFamily="34" charset="0"/>
                <a:ea typeface="Noto Sans Light" panose="020B0502040504020204" pitchFamily="34" charset="0"/>
                <a:cs typeface="Noto Sans Light" panose="020B0502040504020204" pitchFamily="34" charset="0"/>
              </a:rPr>
              <a:t>Niacin</a:t>
            </a:r>
          </a:p>
          <a:p>
            <a:pPr marL="194310" indent="-194310">
              <a:lnSpc>
                <a:spcPct val="60000"/>
              </a:lnSpc>
              <a:spcAft>
                <a:spcPts val="600"/>
              </a:spcAft>
              <a:buFont typeface="Arial" panose="020B0604020202020204" pitchFamily="34" charset="0"/>
              <a:buChar char="•"/>
            </a:pPr>
            <a:r>
              <a:rPr lang="en-US" sz="1200" dirty="0">
                <a:solidFill>
                  <a:srgbClr val="000000"/>
                </a:solidFill>
                <a:latin typeface="Noto Sans Light" panose="020B0502040504020204" pitchFamily="34" charset="0"/>
                <a:ea typeface="Noto Sans Light" panose="020B0502040504020204" pitchFamily="34" charset="0"/>
                <a:cs typeface="Noto Sans Light" panose="020B0502040504020204" pitchFamily="34" charset="0"/>
              </a:rPr>
              <a:t>Folate</a:t>
            </a:r>
          </a:p>
          <a:p>
            <a:pPr marL="194310" indent="-194310">
              <a:lnSpc>
                <a:spcPct val="60000"/>
              </a:lnSpc>
              <a:spcAft>
                <a:spcPts val="600"/>
              </a:spcAft>
              <a:buFont typeface="Arial" panose="020B0604020202020204" pitchFamily="34" charset="0"/>
              <a:buChar char="•"/>
            </a:pPr>
            <a:r>
              <a:rPr lang="en-US" sz="1200" dirty="0">
                <a:solidFill>
                  <a:srgbClr val="000000"/>
                </a:solidFill>
                <a:latin typeface="Noto Sans Light" panose="020B0502040504020204" pitchFamily="34" charset="0"/>
                <a:ea typeface="Noto Sans Light" panose="020B0502040504020204" pitchFamily="34" charset="0"/>
                <a:cs typeface="Noto Sans Light" panose="020B0502040504020204" pitchFamily="34" charset="0"/>
              </a:rPr>
              <a:t>Biotin</a:t>
            </a:r>
          </a:p>
          <a:p>
            <a:pPr marL="194310" indent="-194310">
              <a:lnSpc>
                <a:spcPct val="60000"/>
              </a:lnSpc>
              <a:spcAft>
                <a:spcPts val="600"/>
              </a:spcAft>
              <a:buFont typeface="Arial" panose="020B0604020202020204" pitchFamily="34" charset="0"/>
              <a:buChar char="•"/>
            </a:pPr>
            <a:r>
              <a:rPr lang="en-US" sz="1200" dirty="0">
                <a:solidFill>
                  <a:srgbClr val="000000"/>
                </a:solidFill>
                <a:latin typeface="Noto Sans Light" panose="020B0502040504020204" pitchFamily="34" charset="0"/>
                <a:ea typeface="Noto Sans Light" panose="020B0502040504020204" pitchFamily="34" charset="0"/>
                <a:cs typeface="Noto Sans Light" panose="020B0502040504020204" pitchFamily="34" charset="0"/>
              </a:rPr>
              <a:t>Pantothenic acid</a:t>
            </a:r>
          </a:p>
          <a:p>
            <a:pPr marL="194310" indent="-194310">
              <a:lnSpc>
                <a:spcPct val="60000"/>
              </a:lnSpc>
              <a:spcAft>
                <a:spcPts val="600"/>
              </a:spcAft>
              <a:buFont typeface="Arial" panose="020B0604020202020204" pitchFamily="34" charset="0"/>
              <a:buChar char="•"/>
            </a:pPr>
            <a:r>
              <a:rPr lang="en-US" sz="1200" dirty="0">
                <a:solidFill>
                  <a:srgbClr val="000000"/>
                </a:solidFill>
                <a:latin typeface="Noto Sans Light" panose="020B0502040504020204" pitchFamily="34" charset="0"/>
                <a:ea typeface="Noto Sans Light" panose="020B0502040504020204" pitchFamily="34" charset="0"/>
                <a:cs typeface="Noto Sans Light" panose="020B0502040504020204" pitchFamily="34" charset="0"/>
              </a:rPr>
              <a:t>Iron</a:t>
            </a:r>
          </a:p>
        </p:txBody>
      </p:sp>
      <p:pic>
        <p:nvPicPr>
          <p:cNvPr id="12" name="Picture 11" descr="A white packet with black text&#10;&#10;AI-generated content may be incorrect.">
            <a:extLst>
              <a:ext uri="{FF2B5EF4-FFF2-40B4-BE49-F238E27FC236}">
                <a16:creationId xmlns:a16="http://schemas.microsoft.com/office/drawing/2014/main" id="{DD07AA2F-8735-9001-0319-FF0518C9D4D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4023" y="1633663"/>
            <a:ext cx="4272767" cy="3568901"/>
          </a:xfrm>
          <a:prstGeom prst="rect">
            <a:avLst/>
          </a:prstGeom>
          <a:effectLst>
            <a:outerShdw blurRad="348429" dist="122804" dir="4260000" sx="89854" sy="89854" algn="ctr" rotWithShape="0">
              <a:srgbClr val="000000"/>
            </a:outerShdw>
          </a:effectLst>
        </p:spPr>
      </p:pic>
      <p:pic>
        <p:nvPicPr>
          <p:cNvPr id="3" name="Picture 2" descr="A close up of a white object&#10;&#10;AI-generated content may be incorrect.">
            <a:extLst>
              <a:ext uri="{FF2B5EF4-FFF2-40B4-BE49-F238E27FC236}">
                <a16:creationId xmlns:a16="http://schemas.microsoft.com/office/drawing/2014/main" id="{57CAC735-ECBE-CA21-0CDC-5CBA4067134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4025628">
            <a:off x="2901539" y="3793747"/>
            <a:ext cx="777135" cy="1402634"/>
          </a:xfrm>
          <a:prstGeom prst="rect">
            <a:avLst/>
          </a:prstGeom>
          <a:effectLst>
            <a:outerShdw blurRad="150749" dist="67403" dir="2580000" sx="85485" sy="85485" algn="ctr" rotWithShape="0">
              <a:srgbClr val="000000">
                <a:alpha val="44358"/>
              </a:srgbClr>
            </a:outerShdw>
          </a:effectLst>
        </p:spPr>
      </p:pic>
      <p:pic>
        <p:nvPicPr>
          <p:cNvPr id="8" name="Picture 7" descr="A screenshot of a computer&#10;&#10;AI-generated content may be incorrect.">
            <a:extLst>
              <a:ext uri="{FF2B5EF4-FFF2-40B4-BE49-F238E27FC236}">
                <a16:creationId xmlns:a16="http://schemas.microsoft.com/office/drawing/2014/main" id="{6F013268-D24F-AF1E-B52F-5C5749C18B60}"/>
              </a:ext>
            </a:extLst>
          </p:cNvPr>
          <p:cNvPicPr>
            <a:picLocks noChangeAspect="1"/>
          </p:cNvPicPr>
          <p:nvPr/>
        </p:nvPicPr>
        <p:blipFill>
          <a:blip r:embed="rId6" cstate="hqprint">
            <a:extLst>
              <a:ext uri="{28A0092B-C50C-407E-A947-70E740481C1C}">
                <a14:useLocalDpi xmlns:a14="http://schemas.microsoft.com/office/drawing/2010/main"/>
              </a:ext>
            </a:extLst>
          </a:blip>
          <a:srcRect/>
          <a:stretch>
            <a:fillRect/>
          </a:stretch>
        </p:blipFill>
        <p:spPr>
          <a:xfrm>
            <a:off x="3834631" y="1936471"/>
            <a:ext cx="2758468" cy="2151861"/>
          </a:xfrm>
          <a:prstGeom prst="rect">
            <a:avLst/>
          </a:prstGeom>
        </p:spPr>
      </p:pic>
      <p:pic>
        <p:nvPicPr>
          <p:cNvPr id="4" name="Picture 3" descr="A close-up of a box of pills&#10;&#10;AI-generated content may be incorrect.">
            <a:extLst>
              <a:ext uri="{FF2B5EF4-FFF2-40B4-BE49-F238E27FC236}">
                <a16:creationId xmlns:a16="http://schemas.microsoft.com/office/drawing/2014/main" id="{8CEDF0F9-357C-2C46-73A5-8A01BDA001E4}"/>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0363494" y="360520"/>
            <a:ext cx="1665306" cy="1356916"/>
          </a:xfrm>
          <a:prstGeom prst="rect">
            <a:avLst/>
          </a:prstGeom>
        </p:spPr>
      </p:pic>
      <p:sp>
        <p:nvSpPr>
          <p:cNvPr id="9" name="TextBox 8">
            <a:extLst>
              <a:ext uri="{FF2B5EF4-FFF2-40B4-BE49-F238E27FC236}">
                <a16:creationId xmlns:a16="http://schemas.microsoft.com/office/drawing/2014/main" id="{CF37E6E8-A195-19E8-1DF9-139E40213E37}"/>
              </a:ext>
            </a:extLst>
          </p:cNvPr>
          <p:cNvSpPr txBox="1"/>
          <p:nvPr/>
        </p:nvSpPr>
        <p:spPr>
          <a:xfrm>
            <a:off x="6303410" y="2244622"/>
            <a:ext cx="4848065" cy="1025537"/>
          </a:xfrm>
          <a:prstGeom prst="rect">
            <a:avLst/>
          </a:prstGeom>
          <a:noFill/>
        </p:spPr>
        <p:txBody>
          <a:bodyPr wrap="square" rtlCol="0">
            <a:spAutoFit/>
          </a:bodyPr>
          <a:lstStyle/>
          <a:p>
            <a:pPr>
              <a:lnSpc>
                <a:spcPct val="130000"/>
              </a:lnSpc>
              <a:spcAft>
                <a:spcPts val="600"/>
              </a:spcAft>
            </a:pPr>
            <a:r>
              <a:rPr lang="en-US" sz="1600" b="1" dirty="0">
                <a:solidFill>
                  <a:srgbClr val="000000"/>
                </a:solidFill>
                <a:latin typeface="Noto Sans SemiBold" panose="020B0502040504020204" pitchFamily="34" charset="0"/>
                <a:ea typeface="Noto Sans SemiBold" panose="020B0502040504020204" pitchFamily="34" charset="0"/>
                <a:cs typeface="Noto Sans SemiBold" panose="020B0502040504020204" pitchFamily="34" charset="0"/>
              </a:rPr>
              <a:t>Essential Vitamin &amp; Mineral Complex</a:t>
            </a:r>
            <a:r>
              <a:rPr lang="en-US" sz="1600" dirty="0">
                <a:solidFill>
                  <a:srgbClr val="000000"/>
                </a:solidFill>
                <a:latin typeface="Noto Sans Light" panose="020B0502040504020204" pitchFamily="34" charset="0"/>
                <a:ea typeface="Noto Sans Light" panose="020B0502040504020204" pitchFamily="34" charset="0"/>
                <a:cs typeface="Noto Sans Light" panose="020B0502040504020204" pitchFamily="34" charset="0"/>
              </a:rPr>
              <a:t> provides 22 essential vitamins and minerals to fill the dietary gaps often found in today’s diets:</a:t>
            </a:r>
          </a:p>
        </p:txBody>
      </p:sp>
      <p:sp>
        <p:nvSpPr>
          <p:cNvPr id="10" name="TextBox 9">
            <a:extLst>
              <a:ext uri="{FF2B5EF4-FFF2-40B4-BE49-F238E27FC236}">
                <a16:creationId xmlns:a16="http://schemas.microsoft.com/office/drawing/2014/main" id="{721C4390-FA2C-78CA-2397-0C4FEB9BFAA6}"/>
              </a:ext>
            </a:extLst>
          </p:cNvPr>
          <p:cNvSpPr txBox="1"/>
          <p:nvPr/>
        </p:nvSpPr>
        <p:spPr>
          <a:xfrm>
            <a:off x="8877869" y="3488601"/>
            <a:ext cx="1726636" cy="1529393"/>
          </a:xfrm>
          <a:prstGeom prst="rect">
            <a:avLst/>
          </a:prstGeom>
          <a:noFill/>
        </p:spPr>
        <p:txBody>
          <a:bodyPr wrap="square" rtlCol="0">
            <a:spAutoFit/>
          </a:bodyPr>
          <a:lstStyle/>
          <a:p>
            <a:pPr marL="194310" indent="-194310">
              <a:lnSpc>
                <a:spcPct val="60000"/>
              </a:lnSpc>
              <a:spcAft>
                <a:spcPts val="600"/>
              </a:spcAft>
              <a:buFont typeface="Arial" panose="020B0604020202020204" pitchFamily="34" charset="0"/>
              <a:buChar char="•"/>
            </a:pPr>
            <a:r>
              <a:rPr lang="en-US" sz="1200" dirty="0">
                <a:solidFill>
                  <a:srgbClr val="000000"/>
                </a:solidFill>
                <a:latin typeface="Noto Sans Light" panose="020B0502040504020204" pitchFamily="34" charset="0"/>
                <a:ea typeface="Noto Sans Light" panose="020B0502040504020204" pitchFamily="34" charset="0"/>
                <a:cs typeface="Noto Sans Light" panose="020B0502040504020204" pitchFamily="34" charset="0"/>
              </a:rPr>
              <a:t>Magnesium</a:t>
            </a:r>
          </a:p>
          <a:p>
            <a:pPr marL="194310" indent="-194310">
              <a:lnSpc>
                <a:spcPct val="60000"/>
              </a:lnSpc>
              <a:spcAft>
                <a:spcPts val="600"/>
              </a:spcAft>
              <a:buFont typeface="Arial" panose="020B0604020202020204" pitchFamily="34" charset="0"/>
              <a:buChar char="•"/>
            </a:pPr>
            <a:r>
              <a:rPr lang="en-US" sz="1200" dirty="0">
                <a:solidFill>
                  <a:srgbClr val="000000"/>
                </a:solidFill>
                <a:latin typeface="Noto Sans Light" panose="020B0502040504020204" pitchFamily="34" charset="0"/>
                <a:ea typeface="Noto Sans Light" panose="020B0502040504020204" pitchFamily="34" charset="0"/>
                <a:cs typeface="Noto Sans Light" panose="020B0502040504020204" pitchFamily="34" charset="0"/>
              </a:rPr>
              <a:t>Iodine</a:t>
            </a:r>
          </a:p>
          <a:p>
            <a:pPr marL="194310" indent="-194310">
              <a:lnSpc>
                <a:spcPct val="60000"/>
              </a:lnSpc>
              <a:spcAft>
                <a:spcPts val="600"/>
              </a:spcAft>
              <a:buFont typeface="Arial" panose="020B0604020202020204" pitchFamily="34" charset="0"/>
              <a:buChar char="•"/>
            </a:pPr>
            <a:r>
              <a:rPr lang="en-US" sz="1200" dirty="0">
                <a:solidFill>
                  <a:srgbClr val="000000"/>
                </a:solidFill>
                <a:latin typeface="Noto Sans Light" panose="020B0502040504020204" pitchFamily="34" charset="0"/>
                <a:ea typeface="Noto Sans Light" panose="020B0502040504020204" pitchFamily="34" charset="0"/>
                <a:cs typeface="Noto Sans Light" panose="020B0502040504020204" pitchFamily="34" charset="0"/>
              </a:rPr>
              <a:t>Zinc</a:t>
            </a:r>
          </a:p>
          <a:p>
            <a:pPr marL="194310" indent="-194310">
              <a:lnSpc>
                <a:spcPct val="60000"/>
              </a:lnSpc>
              <a:spcAft>
                <a:spcPts val="600"/>
              </a:spcAft>
              <a:buFont typeface="Arial" panose="020B0604020202020204" pitchFamily="34" charset="0"/>
              <a:buChar char="•"/>
            </a:pPr>
            <a:r>
              <a:rPr lang="en-US" sz="1200" dirty="0">
                <a:solidFill>
                  <a:srgbClr val="000000"/>
                </a:solidFill>
                <a:latin typeface="Noto Sans Light" panose="020B0502040504020204" pitchFamily="34" charset="0"/>
                <a:ea typeface="Noto Sans Light" panose="020B0502040504020204" pitchFamily="34" charset="0"/>
                <a:cs typeface="Noto Sans Light" panose="020B0502040504020204" pitchFamily="34" charset="0"/>
              </a:rPr>
              <a:t>Selenium</a:t>
            </a:r>
          </a:p>
          <a:p>
            <a:pPr marL="194310" indent="-194310">
              <a:lnSpc>
                <a:spcPct val="60000"/>
              </a:lnSpc>
              <a:spcAft>
                <a:spcPts val="600"/>
              </a:spcAft>
              <a:buFont typeface="Arial" panose="020B0604020202020204" pitchFamily="34" charset="0"/>
              <a:buChar char="•"/>
            </a:pPr>
            <a:r>
              <a:rPr lang="en-US" sz="1200" dirty="0">
                <a:solidFill>
                  <a:srgbClr val="000000"/>
                </a:solidFill>
                <a:latin typeface="Noto Sans Light" panose="020B0502040504020204" pitchFamily="34" charset="0"/>
                <a:ea typeface="Noto Sans Light" panose="020B0502040504020204" pitchFamily="34" charset="0"/>
                <a:cs typeface="Noto Sans Light" panose="020B0502040504020204" pitchFamily="34" charset="0"/>
              </a:rPr>
              <a:t>Copper</a:t>
            </a:r>
          </a:p>
          <a:p>
            <a:pPr marL="194310" indent="-194310">
              <a:lnSpc>
                <a:spcPct val="60000"/>
              </a:lnSpc>
              <a:spcAft>
                <a:spcPts val="600"/>
              </a:spcAft>
              <a:buFont typeface="Arial" panose="020B0604020202020204" pitchFamily="34" charset="0"/>
              <a:buChar char="•"/>
            </a:pPr>
            <a:r>
              <a:rPr lang="en-US" sz="1200" dirty="0">
                <a:solidFill>
                  <a:srgbClr val="000000"/>
                </a:solidFill>
                <a:latin typeface="Noto Sans Light" panose="020B0502040504020204" pitchFamily="34" charset="0"/>
                <a:ea typeface="Noto Sans Light" panose="020B0502040504020204" pitchFamily="34" charset="0"/>
                <a:cs typeface="Noto Sans Light" panose="020B0502040504020204" pitchFamily="34" charset="0"/>
              </a:rPr>
              <a:t>Manganese</a:t>
            </a:r>
          </a:p>
          <a:p>
            <a:pPr marL="194310" indent="-194310">
              <a:lnSpc>
                <a:spcPct val="60000"/>
              </a:lnSpc>
              <a:spcAft>
                <a:spcPts val="600"/>
              </a:spcAft>
              <a:buFont typeface="Arial" panose="020B0604020202020204" pitchFamily="34" charset="0"/>
              <a:buChar char="•"/>
            </a:pPr>
            <a:r>
              <a:rPr lang="en-US" sz="1200" dirty="0">
                <a:solidFill>
                  <a:srgbClr val="000000"/>
                </a:solidFill>
                <a:latin typeface="Noto Sans Light" panose="020B0502040504020204" pitchFamily="34" charset="0"/>
                <a:ea typeface="Noto Sans Light" panose="020B0502040504020204" pitchFamily="34" charset="0"/>
                <a:cs typeface="Noto Sans Light" panose="020B0502040504020204" pitchFamily="34" charset="0"/>
              </a:rPr>
              <a:t>Chromium</a:t>
            </a:r>
          </a:p>
          <a:p>
            <a:pPr marL="194310" indent="-194310">
              <a:lnSpc>
                <a:spcPct val="60000"/>
              </a:lnSpc>
              <a:spcAft>
                <a:spcPts val="600"/>
              </a:spcAft>
              <a:buFont typeface="Arial" panose="020B0604020202020204" pitchFamily="34" charset="0"/>
              <a:buChar char="•"/>
            </a:pPr>
            <a:r>
              <a:rPr lang="en-US" sz="1200" dirty="0">
                <a:solidFill>
                  <a:srgbClr val="000000"/>
                </a:solidFill>
                <a:latin typeface="Noto Sans Light" panose="020B0502040504020204" pitchFamily="34" charset="0"/>
                <a:ea typeface="Noto Sans Light" panose="020B0502040504020204" pitchFamily="34" charset="0"/>
                <a:cs typeface="Noto Sans Light" panose="020B0502040504020204" pitchFamily="34" charset="0"/>
              </a:rPr>
              <a:t>Molybdenum</a:t>
            </a:r>
          </a:p>
        </p:txBody>
      </p:sp>
      <p:sp>
        <p:nvSpPr>
          <p:cNvPr id="11" name="TextBox 10">
            <a:extLst>
              <a:ext uri="{FF2B5EF4-FFF2-40B4-BE49-F238E27FC236}">
                <a16:creationId xmlns:a16="http://schemas.microsoft.com/office/drawing/2014/main" id="{88541825-0103-6CF3-BA57-388AB487F404}"/>
              </a:ext>
            </a:extLst>
          </p:cNvPr>
          <p:cNvSpPr txBox="1"/>
          <p:nvPr/>
        </p:nvSpPr>
        <p:spPr>
          <a:xfrm>
            <a:off x="6348082" y="5202564"/>
            <a:ext cx="4848065" cy="519886"/>
          </a:xfrm>
          <a:prstGeom prst="rect">
            <a:avLst/>
          </a:prstGeom>
          <a:noFill/>
        </p:spPr>
        <p:txBody>
          <a:bodyPr wrap="square" rtlCol="0">
            <a:spAutoFit/>
          </a:bodyPr>
          <a:lstStyle/>
          <a:p>
            <a:pPr>
              <a:lnSpc>
                <a:spcPct val="120000"/>
              </a:lnSpc>
              <a:spcAft>
                <a:spcPts val="600"/>
              </a:spcAft>
            </a:pPr>
            <a:r>
              <a:rPr lang="en-US" sz="1200" dirty="0">
                <a:solidFill>
                  <a:srgbClr val="000000"/>
                </a:solidFill>
                <a:latin typeface="Noto Sans Light" panose="020B0502040504020204" pitchFamily="34" charset="0"/>
                <a:ea typeface="Noto Sans Light" panose="020B0502040504020204" pitchFamily="34" charset="0"/>
                <a:cs typeface="Noto Sans Light" panose="020B0502040504020204" pitchFamily="34" charset="0"/>
              </a:rPr>
              <a:t>“Essential” =  The human body can't make them, and our cells &amp; organs can't function normally without them.</a:t>
            </a:r>
          </a:p>
        </p:txBody>
      </p:sp>
    </p:spTree>
    <p:extLst>
      <p:ext uri="{BB962C8B-B14F-4D97-AF65-F5344CB8AC3E}">
        <p14:creationId xmlns:p14="http://schemas.microsoft.com/office/powerpoint/2010/main" val="6224492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475BE1-65B6-24A1-B039-DF250F52DF35}"/>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5FE670E4-045B-24A0-195A-1CFF8D50B162}"/>
              </a:ext>
            </a:extLst>
          </p:cNvPr>
          <p:cNvSpPr/>
          <p:nvPr/>
        </p:nvSpPr>
        <p:spPr>
          <a:xfrm>
            <a:off x="0" y="2590799"/>
            <a:ext cx="6062616" cy="3351894"/>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6" name="Text Placeholder 2">
            <a:extLst>
              <a:ext uri="{FF2B5EF4-FFF2-40B4-BE49-F238E27FC236}">
                <a16:creationId xmlns:a16="http://schemas.microsoft.com/office/drawing/2014/main" id="{7F16D109-6025-690A-73E9-8DD6EA355B7A}"/>
              </a:ext>
            </a:extLst>
          </p:cNvPr>
          <p:cNvSpPr txBox="1">
            <a:spLocks/>
          </p:cNvSpPr>
          <p:nvPr/>
        </p:nvSpPr>
        <p:spPr>
          <a:xfrm>
            <a:off x="2479314" y="849991"/>
            <a:ext cx="7233370" cy="790284"/>
          </a:xfrm>
          <a:prstGeom prst="rect">
            <a:avLst/>
          </a:prstGeom>
        </p:spPr>
        <p:txBody>
          <a:bodyPr>
            <a:normAutofit fontScale="92500"/>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85000"/>
              </a:lnSpc>
              <a:spcBef>
                <a:spcPts val="2000"/>
              </a:spcBef>
            </a:pPr>
            <a:r>
              <a:rPr lang="en-US" sz="4800" dirty="0">
                <a:latin typeface="Noto Serif Light" panose="02020502060505020204" pitchFamily="18" charset="0"/>
                <a:ea typeface="Noto Serif Light" panose="02020502060505020204" pitchFamily="18" charset="0"/>
                <a:cs typeface="Noto Serif Light" panose="02020502060505020204" pitchFamily="18" charset="0"/>
              </a:rPr>
              <a:t>Price Per Day Comparison</a:t>
            </a:r>
            <a:endParaRPr lang="en-US" sz="3600" dirty="0">
              <a:latin typeface="Noto Serif Light" panose="02020502060505020204" pitchFamily="18" charset="0"/>
              <a:ea typeface="Noto Serif Light" panose="02020502060505020204" pitchFamily="18" charset="0"/>
              <a:cs typeface="Noto Serif Light" panose="02020502060505020204" pitchFamily="18" charset="0"/>
            </a:endParaRPr>
          </a:p>
        </p:txBody>
      </p:sp>
      <p:sp>
        <p:nvSpPr>
          <p:cNvPr id="7" name="TextBox 6">
            <a:extLst>
              <a:ext uri="{FF2B5EF4-FFF2-40B4-BE49-F238E27FC236}">
                <a16:creationId xmlns:a16="http://schemas.microsoft.com/office/drawing/2014/main" id="{DC697C1A-5897-B1DD-BF29-7EB9F447ABE1}"/>
              </a:ext>
            </a:extLst>
          </p:cNvPr>
          <p:cNvSpPr txBox="1"/>
          <p:nvPr/>
        </p:nvSpPr>
        <p:spPr>
          <a:xfrm>
            <a:off x="1143838" y="1601333"/>
            <a:ext cx="9904321" cy="748538"/>
          </a:xfrm>
          <a:prstGeom prst="rect">
            <a:avLst/>
          </a:prstGeom>
          <a:noFill/>
        </p:spPr>
        <p:txBody>
          <a:bodyPr wrap="square" rtlCol="0">
            <a:spAutoFit/>
          </a:bodyPr>
          <a:lstStyle/>
          <a:p>
            <a:pPr algn="ctr">
              <a:lnSpc>
                <a:spcPct val="140000"/>
              </a:lnSpc>
              <a:spcAft>
                <a:spcPts val="600"/>
              </a:spcAft>
            </a:pPr>
            <a:r>
              <a:rPr lang="en-US" sz="1600" dirty="0">
                <a:solidFill>
                  <a:srgbClr val="000000"/>
                </a:solidFill>
                <a:latin typeface="Noto Sans Light" panose="020B0502040504020204" pitchFamily="34" charset="0"/>
                <a:ea typeface="Noto Sans Light" panose="020B0502040504020204" pitchFamily="34" charset="0"/>
                <a:cs typeface="Noto Sans Light" panose="020B0502040504020204" pitchFamily="34" charset="0"/>
              </a:rPr>
              <a:t>For just $6.77 per day, Core3 offers you delicious and essential nutrition. In contrast, spending $13 daily on an unhealthy energy drink and fast food meal provides zero core nutrition and is more expensive.</a:t>
            </a:r>
          </a:p>
        </p:txBody>
      </p:sp>
      <p:pic>
        <p:nvPicPr>
          <p:cNvPr id="8" name="Picture 7" descr="A group of packages of supplements&#10;&#10;AI-generated content may be incorrect.">
            <a:extLst>
              <a:ext uri="{FF2B5EF4-FFF2-40B4-BE49-F238E27FC236}">
                <a16:creationId xmlns:a16="http://schemas.microsoft.com/office/drawing/2014/main" id="{3A83E306-9338-094E-A789-A78725F85E2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2792675"/>
            <a:ext cx="3723922" cy="2768225"/>
          </a:xfrm>
          <a:prstGeom prst="rect">
            <a:avLst/>
          </a:prstGeom>
          <a:effectLst>
            <a:outerShdw blurRad="193482" dist="70663" dir="6780000" sx="96000" sy="96000" algn="ctr" rotWithShape="0">
              <a:srgbClr val="000000">
                <a:alpha val="20000"/>
              </a:srgbClr>
            </a:outerShdw>
          </a:effectLst>
        </p:spPr>
      </p:pic>
      <p:sp>
        <p:nvSpPr>
          <p:cNvPr id="10" name="Rectangle 9">
            <a:extLst>
              <a:ext uri="{FF2B5EF4-FFF2-40B4-BE49-F238E27FC236}">
                <a16:creationId xmlns:a16="http://schemas.microsoft.com/office/drawing/2014/main" id="{C3E3F29F-9FCA-B49D-FAB8-BC5781FC448C}"/>
              </a:ext>
            </a:extLst>
          </p:cNvPr>
          <p:cNvSpPr/>
          <p:nvPr/>
        </p:nvSpPr>
        <p:spPr>
          <a:xfrm>
            <a:off x="6129382" y="2590799"/>
            <a:ext cx="6062618" cy="3351894"/>
          </a:xfrm>
          <a:prstGeom prst="rect">
            <a:avLst/>
          </a:prstGeom>
          <a:solidFill>
            <a:srgbClr val="FFE3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pic>
        <p:nvPicPr>
          <p:cNvPr id="11" name="Picture 10">
            <a:extLst>
              <a:ext uri="{FF2B5EF4-FFF2-40B4-BE49-F238E27FC236}">
                <a16:creationId xmlns:a16="http://schemas.microsoft.com/office/drawing/2014/main" id="{BA544799-6E07-D061-CC85-86A865A61C73}"/>
              </a:ext>
            </a:extLst>
          </p:cNvPr>
          <p:cNvPicPr>
            <a:picLocks noChangeAspect="1"/>
          </p:cNvPicPr>
          <p:nvPr/>
        </p:nvPicPr>
        <p:blipFill>
          <a:blip r:embed="rId4" cstate="print">
            <a:extLst>
              <a:ext uri="{28A0092B-C50C-407E-A947-70E740481C1C}">
                <a14:useLocalDpi xmlns:a14="http://schemas.microsoft.com/office/drawing/2010/main"/>
              </a:ext>
            </a:extLst>
          </a:blip>
          <a:srcRect/>
          <a:stretch/>
        </p:blipFill>
        <p:spPr>
          <a:xfrm>
            <a:off x="9862457" y="3763333"/>
            <a:ext cx="1985333" cy="1577237"/>
          </a:xfrm>
          <a:prstGeom prst="rect">
            <a:avLst/>
          </a:prstGeom>
        </p:spPr>
      </p:pic>
      <p:sp>
        <p:nvSpPr>
          <p:cNvPr id="13" name="TextBox 12">
            <a:extLst>
              <a:ext uri="{FF2B5EF4-FFF2-40B4-BE49-F238E27FC236}">
                <a16:creationId xmlns:a16="http://schemas.microsoft.com/office/drawing/2014/main" id="{91B3E859-D648-CB9F-83C6-5C923F7445A4}"/>
              </a:ext>
            </a:extLst>
          </p:cNvPr>
          <p:cNvSpPr txBox="1"/>
          <p:nvPr/>
        </p:nvSpPr>
        <p:spPr>
          <a:xfrm>
            <a:off x="2737283" y="2906680"/>
            <a:ext cx="2775856" cy="1029256"/>
          </a:xfrm>
          <a:prstGeom prst="rect">
            <a:avLst/>
          </a:prstGeom>
          <a:noFill/>
        </p:spPr>
        <p:txBody>
          <a:bodyPr wrap="square" rtlCol="0">
            <a:spAutoFit/>
          </a:bodyPr>
          <a:lstStyle/>
          <a:p>
            <a:pPr algn="r">
              <a:lnSpc>
                <a:spcPct val="130000"/>
              </a:lnSpc>
              <a:spcAft>
                <a:spcPts val="600"/>
              </a:spcAft>
            </a:pPr>
            <a:r>
              <a:rPr lang="en-US" b="1" dirty="0">
                <a:solidFill>
                  <a:srgbClr val="24191A"/>
                </a:solidFill>
                <a:latin typeface="Noto Sans SemiBold" panose="020B0502040504020204" pitchFamily="34" charset="0"/>
                <a:ea typeface="Noto Sans SemiBold" panose="020B0502040504020204" pitchFamily="34" charset="0"/>
                <a:cs typeface="Noto Sans SemiBold" panose="020B0502040504020204" pitchFamily="34" charset="0"/>
              </a:rPr>
              <a:t>Core3 Health Solution</a:t>
            </a:r>
          </a:p>
          <a:p>
            <a:pPr algn="r">
              <a:lnSpc>
                <a:spcPct val="130000"/>
              </a:lnSpc>
            </a:pPr>
            <a:r>
              <a:rPr lang="en-US" sz="1400" b="1" dirty="0">
                <a:solidFill>
                  <a:srgbClr val="24191A"/>
                </a:solidFill>
                <a:latin typeface="Noto Sans SemiBold" panose="020B0502040504020204" pitchFamily="34" charset="0"/>
                <a:ea typeface="Noto Sans SemiBold" panose="020B0502040504020204" pitchFamily="34" charset="0"/>
                <a:cs typeface="Noto Sans SemiBold" panose="020B0502040504020204" pitchFamily="34" charset="0"/>
              </a:rPr>
              <a:t>Price Per Day: $6.77</a:t>
            </a:r>
          </a:p>
          <a:p>
            <a:pPr algn="r">
              <a:lnSpc>
                <a:spcPct val="130000"/>
              </a:lnSpc>
            </a:pPr>
            <a:r>
              <a:rPr lang="en-US" sz="1200" dirty="0">
                <a:solidFill>
                  <a:srgbClr val="24191A"/>
                </a:solidFill>
                <a:latin typeface="Noto Sans Light" panose="020B0502040504020204" pitchFamily="34" charset="0"/>
                <a:ea typeface="Noto Sans Light" panose="020B0502040504020204" pitchFamily="34" charset="0"/>
                <a:cs typeface="Noto Sans Light" panose="020B0502040504020204" pitchFamily="34" charset="0"/>
              </a:rPr>
              <a:t>Core3 Price: $203.14</a:t>
            </a:r>
          </a:p>
        </p:txBody>
      </p:sp>
      <p:sp>
        <p:nvSpPr>
          <p:cNvPr id="14" name="TextBox 13">
            <a:extLst>
              <a:ext uri="{FF2B5EF4-FFF2-40B4-BE49-F238E27FC236}">
                <a16:creationId xmlns:a16="http://schemas.microsoft.com/office/drawing/2014/main" id="{B80D8A65-8506-3E65-33DF-B45F255D8B97}"/>
              </a:ext>
            </a:extLst>
          </p:cNvPr>
          <p:cNvSpPr txBox="1"/>
          <p:nvPr/>
        </p:nvSpPr>
        <p:spPr>
          <a:xfrm>
            <a:off x="6650695" y="2906680"/>
            <a:ext cx="3990089" cy="1509388"/>
          </a:xfrm>
          <a:prstGeom prst="rect">
            <a:avLst/>
          </a:prstGeom>
          <a:noFill/>
        </p:spPr>
        <p:txBody>
          <a:bodyPr wrap="square" rtlCol="0">
            <a:spAutoFit/>
          </a:bodyPr>
          <a:lstStyle/>
          <a:p>
            <a:pPr>
              <a:lnSpc>
                <a:spcPct val="130000"/>
              </a:lnSpc>
              <a:spcAft>
                <a:spcPts val="600"/>
              </a:spcAft>
            </a:pPr>
            <a:r>
              <a:rPr lang="en-US" b="1" dirty="0">
                <a:solidFill>
                  <a:srgbClr val="24191A"/>
                </a:solidFill>
                <a:latin typeface="Noto Sans SemiBold" panose="020B0502040504020204" pitchFamily="34" charset="0"/>
                <a:ea typeface="Noto Sans SemiBold" panose="020B0502040504020204" pitchFamily="34" charset="0"/>
                <a:cs typeface="Noto Sans SemiBold" panose="020B0502040504020204" pitchFamily="34" charset="0"/>
              </a:rPr>
              <a:t>Fast Food Meal + Energy Drink</a:t>
            </a:r>
          </a:p>
          <a:p>
            <a:pPr>
              <a:lnSpc>
                <a:spcPct val="130000"/>
              </a:lnSpc>
            </a:pPr>
            <a:r>
              <a:rPr lang="en-US" sz="1400" b="1" dirty="0">
                <a:solidFill>
                  <a:srgbClr val="24191A"/>
                </a:solidFill>
                <a:latin typeface="Noto Sans SemiBold" panose="020B0502040504020204" pitchFamily="34" charset="0"/>
                <a:ea typeface="Noto Sans SemiBold" panose="020B0502040504020204" pitchFamily="34" charset="0"/>
                <a:cs typeface="Noto Sans SemiBold" panose="020B0502040504020204" pitchFamily="34" charset="0"/>
              </a:rPr>
              <a:t>Price Per Day: $13</a:t>
            </a:r>
          </a:p>
          <a:p>
            <a:pPr>
              <a:lnSpc>
                <a:spcPct val="130000"/>
              </a:lnSpc>
            </a:pPr>
            <a:r>
              <a:rPr lang="en-US" sz="1200" dirty="0">
                <a:solidFill>
                  <a:srgbClr val="24191A"/>
                </a:solidFill>
                <a:latin typeface="Noto Sans Light" panose="020B0502040504020204" pitchFamily="34" charset="0"/>
                <a:ea typeface="Noto Sans Light" panose="020B0502040504020204" pitchFamily="34" charset="0"/>
                <a:cs typeface="Noto Sans Light" panose="020B0502040504020204" pitchFamily="34" charset="0"/>
              </a:rPr>
              <a:t>Average Fast Food Meal: $10</a:t>
            </a:r>
          </a:p>
          <a:p>
            <a:pPr>
              <a:lnSpc>
                <a:spcPct val="130000"/>
              </a:lnSpc>
            </a:pPr>
            <a:r>
              <a:rPr lang="en-US" sz="1200" dirty="0">
                <a:solidFill>
                  <a:srgbClr val="24191A"/>
                </a:solidFill>
                <a:latin typeface="Noto Sans Light" panose="020B0502040504020204" pitchFamily="34" charset="0"/>
                <a:ea typeface="Noto Sans Light" panose="020B0502040504020204" pitchFamily="34" charset="0"/>
                <a:cs typeface="Noto Sans Light" panose="020B0502040504020204" pitchFamily="34" charset="0"/>
              </a:rPr>
              <a:t>Average Energy Drink: $3</a:t>
            </a:r>
          </a:p>
          <a:p>
            <a:pPr>
              <a:lnSpc>
                <a:spcPct val="130000"/>
              </a:lnSpc>
            </a:pPr>
            <a:r>
              <a:rPr lang="en-US" sz="1200" dirty="0">
                <a:solidFill>
                  <a:srgbClr val="24191A"/>
                </a:solidFill>
                <a:latin typeface="Noto Sans Light" panose="020B0502040504020204" pitchFamily="34" charset="0"/>
                <a:ea typeface="Noto Sans Light" panose="020B0502040504020204" pitchFamily="34" charset="0"/>
                <a:cs typeface="Noto Sans Light" panose="020B0502040504020204" pitchFamily="34" charset="0"/>
              </a:rPr>
              <a:t>30 Day Cost: $390</a:t>
            </a:r>
          </a:p>
        </p:txBody>
      </p:sp>
      <p:sp>
        <p:nvSpPr>
          <p:cNvPr id="15" name="Oval 14">
            <a:extLst>
              <a:ext uri="{FF2B5EF4-FFF2-40B4-BE49-F238E27FC236}">
                <a16:creationId xmlns:a16="http://schemas.microsoft.com/office/drawing/2014/main" id="{3BAC5BAB-C495-E672-DF2D-F2AECF844237}"/>
              </a:ext>
            </a:extLst>
          </p:cNvPr>
          <p:cNvSpPr/>
          <p:nvPr/>
        </p:nvSpPr>
        <p:spPr>
          <a:xfrm>
            <a:off x="5708604" y="3827576"/>
            <a:ext cx="772886" cy="772886"/>
          </a:xfrm>
          <a:prstGeom prst="ellipse">
            <a:avLst/>
          </a:prstGeom>
          <a:solidFill>
            <a:srgbClr val="F9F7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8E028D24-F027-8900-FA76-1E9B3EE8712C}"/>
              </a:ext>
            </a:extLst>
          </p:cNvPr>
          <p:cNvSpPr txBox="1"/>
          <p:nvPr/>
        </p:nvSpPr>
        <p:spPr>
          <a:xfrm>
            <a:off x="5784803" y="4004551"/>
            <a:ext cx="598715" cy="461665"/>
          </a:xfrm>
          <a:prstGeom prst="rect">
            <a:avLst/>
          </a:prstGeom>
          <a:noFill/>
        </p:spPr>
        <p:txBody>
          <a:bodyPr wrap="square">
            <a:spAutoFit/>
          </a:bodyPr>
          <a:lstStyle/>
          <a:p>
            <a:pPr algn="ctr"/>
            <a:r>
              <a:rPr lang="en-US" sz="2400" b="1" dirty="0">
                <a:latin typeface="Noto Sans SemiBold" panose="020B0502040504020204" pitchFamily="34" charset="0"/>
                <a:ea typeface="Noto Sans SemiBold" panose="020B0502040504020204" pitchFamily="34" charset="0"/>
                <a:cs typeface="Noto Sans SemiBold" panose="020B0502040504020204" pitchFamily="34" charset="0"/>
              </a:rPr>
              <a:t>VS</a:t>
            </a:r>
            <a:endParaRPr lang="en-US" sz="2400"/>
          </a:p>
        </p:txBody>
      </p:sp>
      <p:sp>
        <p:nvSpPr>
          <p:cNvPr id="18" name="TextBox 17">
            <a:extLst>
              <a:ext uri="{FF2B5EF4-FFF2-40B4-BE49-F238E27FC236}">
                <a16:creationId xmlns:a16="http://schemas.microsoft.com/office/drawing/2014/main" id="{FB8305AA-C3D4-7233-5F96-931B501D28D0}"/>
              </a:ext>
            </a:extLst>
          </p:cNvPr>
          <p:cNvSpPr txBox="1"/>
          <p:nvPr/>
        </p:nvSpPr>
        <p:spPr>
          <a:xfrm>
            <a:off x="6650695" y="4588468"/>
            <a:ext cx="2736001" cy="973985"/>
          </a:xfrm>
          <a:prstGeom prst="rect">
            <a:avLst/>
          </a:prstGeom>
          <a:noFill/>
        </p:spPr>
        <p:txBody>
          <a:bodyPr wrap="square" rtlCol="0">
            <a:spAutoFit/>
          </a:bodyPr>
          <a:lstStyle/>
          <a:p>
            <a:pPr>
              <a:lnSpc>
                <a:spcPct val="130000"/>
              </a:lnSpc>
            </a:pPr>
            <a:r>
              <a:rPr lang="en-US" sz="1200" b="1" dirty="0">
                <a:solidFill>
                  <a:srgbClr val="24191A"/>
                </a:solidFill>
                <a:latin typeface="Noto Sans SemiBold" panose="020B0502040504020204" pitchFamily="34" charset="0"/>
                <a:ea typeface="Noto Sans SemiBold" panose="020B0502040504020204" pitchFamily="34" charset="0"/>
                <a:cs typeface="Noto Sans SemiBold" panose="020B0502040504020204" pitchFamily="34" charset="0"/>
              </a:rPr>
              <a:t>Includes:</a:t>
            </a:r>
          </a:p>
          <a:p>
            <a:pPr>
              <a:lnSpc>
                <a:spcPct val="130000"/>
              </a:lnSpc>
            </a:pPr>
            <a:r>
              <a:rPr lang="en-US" sz="1100" dirty="0">
                <a:solidFill>
                  <a:srgbClr val="24191A"/>
                </a:solidFill>
                <a:latin typeface="Noto Sans Light" panose="020B0502040504020204" pitchFamily="34" charset="0"/>
                <a:ea typeface="Noto Sans Light" panose="020B0502040504020204" pitchFamily="34" charset="0"/>
                <a:cs typeface="Noto Sans Light" panose="020B0502040504020204" pitchFamily="34" charset="0"/>
              </a:rPr>
              <a:t>1 Fast Food Meal</a:t>
            </a:r>
          </a:p>
          <a:p>
            <a:pPr>
              <a:lnSpc>
                <a:spcPct val="130000"/>
              </a:lnSpc>
            </a:pPr>
            <a:r>
              <a:rPr lang="en-US" sz="1100" dirty="0">
                <a:solidFill>
                  <a:srgbClr val="24191A"/>
                </a:solidFill>
                <a:latin typeface="Noto Sans Light" panose="020B0502040504020204" pitchFamily="34" charset="0"/>
                <a:ea typeface="Noto Sans Light" panose="020B0502040504020204" pitchFamily="34" charset="0"/>
                <a:cs typeface="Noto Sans Light" panose="020B0502040504020204" pitchFamily="34" charset="0"/>
              </a:rPr>
              <a:t>1 Unhealthy Energy Drink</a:t>
            </a:r>
          </a:p>
          <a:p>
            <a:pPr>
              <a:lnSpc>
                <a:spcPct val="130000"/>
              </a:lnSpc>
            </a:pPr>
            <a:r>
              <a:rPr lang="en-US" sz="1100" dirty="0">
                <a:solidFill>
                  <a:srgbClr val="24191A"/>
                </a:solidFill>
                <a:latin typeface="Noto Sans Light" panose="020B0502040504020204" pitchFamily="34" charset="0"/>
                <a:ea typeface="Noto Sans Light" panose="020B0502040504020204" pitchFamily="34" charset="0"/>
                <a:cs typeface="Noto Sans Light" panose="020B0502040504020204" pitchFamily="34" charset="0"/>
              </a:rPr>
              <a:t>Zero Core Nutrition</a:t>
            </a:r>
          </a:p>
        </p:txBody>
      </p:sp>
      <p:sp>
        <p:nvSpPr>
          <p:cNvPr id="20" name="TextBox 19">
            <a:extLst>
              <a:ext uri="{FF2B5EF4-FFF2-40B4-BE49-F238E27FC236}">
                <a16:creationId xmlns:a16="http://schemas.microsoft.com/office/drawing/2014/main" id="{7080487F-6FDE-D617-A55A-2F4E8992D0DB}"/>
              </a:ext>
            </a:extLst>
          </p:cNvPr>
          <p:cNvSpPr txBox="1"/>
          <p:nvPr/>
        </p:nvSpPr>
        <p:spPr>
          <a:xfrm>
            <a:off x="2777138" y="4588468"/>
            <a:ext cx="2736001" cy="973985"/>
          </a:xfrm>
          <a:prstGeom prst="rect">
            <a:avLst/>
          </a:prstGeom>
          <a:noFill/>
        </p:spPr>
        <p:txBody>
          <a:bodyPr wrap="square" rtlCol="0">
            <a:spAutoFit/>
          </a:bodyPr>
          <a:lstStyle/>
          <a:p>
            <a:pPr algn="r">
              <a:lnSpc>
                <a:spcPct val="130000"/>
              </a:lnSpc>
            </a:pPr>
            <a:r>
              <a:rPr lang="en-US" sz="1200" b="1" dirty="0">
                <a:solidFill>
                  <a:srgbClr val="24191A"/>
                </a:solidFill>
                <a:latin typeface="Noto Sans SemiBold" panose="020B0502040504020204" pitchFamily="34" charset="0"/>
                <a:ea typeface="Noto Sans SemiBold" panose="020B0502040504020204" pitchFamily="34" charset="0"/>
                <a:cs typeface="Noto Sans SemiBold" panose="020B0502040504020204" pitchFamily="34" charset="0"/>
              </a:rPr>
              <a:t>Includes:</a:t>
            </a:r>
          </a:p>
          <a:p>
            <a:pPr algn="r">
              <a:lnSpc>
                <a:spcPct val="130000"/>
              </a:lnSpc>
            </a:pPr>
            <a:r>
              <a:rPr lang="en-US" sz="1100" dirty="0">
                <a:solidFill>
                  <a:srgbClr val="24191A"/>
                </a:solidFill>
                <a:latin typeface="Noto Sans Light" panose="020B0502040504020204" pitchFamily="34" charset="0"/>
                <a:ea typeface="Noto Sans Light" panose="020B0502040504020204" pitchFamily="34" charset="0"/>
                <a:cs typeface="Noto Sans Light" panose="020B0502040504020204" pitchFamily="34" charset="0"/>
              </a:rPr>
              <a:t>1 Perfectly Balanced Meal</a:t>
            </a:r>
          </a:p>
          <a:p>
            <a:pPr algn="r">
              <a:lnSpc>
                <a:spcPct val="130000"/>
              </a:lnSpc>
            </a:pPr>
            <a:r>
              <a:rPr lang="en-US" sz="1100" dirty="0">
                <a:solidFill>
                  <a:srgbClr val="24191A"/>
                </a:solidFill>
                <a:latin typeface="Noto Sans Light" panose="020B0502040504020204" pitchFamily="34" charset="0"/>
                <a:ea typeface="Noto Sans Light" panose="020B0502040504020204" pitchFamily="34" charset="0"/>
                <a:cs typeface="Noto Sans Light" panose="020B0502040504020204" pitchFamily="34" charset="0"/>
              </a:rPr>
              <a:t>1 Clean Nootropic Energy Drink</a:t>
            </a:r>
          </a:p>
          <a:p>
            <a:pPr algn="r">
              <a:lnSpc>
                <a:spcPct val="130000"/>
              </a:lnSpc>
            </a:pPr>
            <a:r>
              <a:rPr lang="en-US" sz="1100" dirty="0">
                <a:solidFill>
                  <a:srgbClr val="24191A"/>
                </a:solidFill>
                <a:latin typeface="Noto Sans Light" panose="020B0502040504020204" pitchFamily="34" charset="0"/>
                <a:ea typeface="Noto Sans Light" panose="020B0502040504020204" pitchFamily="34" charset="0"/>
                <a:cs typeface="Noto Sans Light" panose="020B0502040504020204" pitchFamily="34" charset="0"/>
              </a:rPr>
              <a:t>Daily Core Nutrition</a:t>
            </a:r>
          </a:p>
        </p:txBody>
      </p:sp>
    </p:spTree>
    <p:extLst>
      <p:ext uri="{BB962C8B-B14F-4D97-AF65-F5344CB8AC3E}">
        <p14:creationId xmlns:p14="http://schemas.microsoft.com/office/powerpoint/2010/main" val="26695738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C932F0-1F65-716F-3021-BB3AA3050429}"/>
            </a:ext>
          </a:extLst>
        </p:cNvPr>
        <p:cNvGrpSpPr/>
        <p:nvPr/>
      </p:nvGrpSpPr>
      <p:grpSpPr>
        <a:xfrm>
          <a:off x="0" y="0"/>
          <a:ext cx="0" cy="0"/>
          <a:chOff x="0" y="0"/>
          <a:chExt cx="0" cy="0"/>
        </a:xfrm>
      </p:grpSpPr>
      <p:sp>
        <p:nvSpPr>
          <p:cNvPr id="37" name="Pentagon 36">
            <a:extLst>
              <a:ext uri="{FF2B5EF4-FFF2-40B4-BE49-F238E27FC236}">
                <a16:creationId xmlns:a16="http://schemas.microsoft.com/office/drawing/2014/main" id="{20F5EDD1-B4F8-6B01-E8B3-BE5FD8CBF76A}"/>
              </a:ext>
            </a:extLst>
          </p:cNvPr>
          <p:cNvSpPr/>
          <p:nvPr/>
        </p:nvSpPr>
        <p:spPr>
          <a:xfrm>
            <a:off x="2691802" y="1831518"/>
            <a:ext cx="8074570" cy="1270910"/>
          </a:xfrm>
          <a:prstGeom prst="homePlate">
            <a:avLst/>
          </a:prstGeom>
          <a:solidFill>
            <a:schemeClr val="accent1">
              <a:lumMod val="60000"/>
              <a:lumOff val="40000"/>
            </a:schemeClr>
          </a:solidFill>
          <a:ln>
            <a:noFill/>
          </a:ln>
          <a:effectLst>
            <a:outerShdw blurRad="115672" dist="49686" dir="5220000" algn="ctr" rotWithShape="0">
              <a:srgbClr val="000000">
                <a:alpha val="22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Pentagon 37">
            <a:extLst>
              <a:ext uri="{FF2B5EF4-FFF2-40B4-BE49-F238E27FC236}">
                <a16:creationId xmlns:a16="http://schemas.microsoft.com/office/drawing/2014/main" id="{E0C904BF-9160-46F2-D194-8EA768156FB4}"/>
              </a:ext>
            </a:extLst>
          </p:cNvPr>
          <p:cNvSpPr/>
          <p:nvPr/>
        </p:nvSpPr>
        <p:spPr>
          <a:xfrm>
            <a:off x="2691802" y="3224890"/>
            <a:ext cx="8074570" cy="1270910"/>
          </a:xfrm>
          <a:prstGeom prst="homePlate">
            <a:avLst/>
          </a:prstGeom>
          <a:solidFill>
            <a:schemeClr val="tx2"/>
          </a:solidFill>
          <a:ln>
            <a:noFill/>
          </a:ln>
          <a:effectLst>
            <a:outerShdw blurRad="115672" dist="49686" dir="5220000" algn="ctr" rotWithShape="0">
              <a:srgbClr val="000000">
                <a:alpha val="22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Pentagon 38">
            <a:extLst>
              <a:ext uri="{FF2B5EF4-FFF2-40B4-BE49-F238E27FC236}">
                <a16:creationId xmlns:a16="http://schemas.microsoft.com/office/drawing/2014/main" id="{7BCF5521-B6EC-74F1-F0BA-3D14CAB6FD0A}"/>
              </a:ext>
            </a:extLst>
          </p:cNvPr>
          <p:cNvSpPr/>
          <p:nvPr/>
        </p:nvSpPr>
        <p:spPr>
          <a:xfrm>
            <a:off x="2691802" y="4618263"/>
            <a:ext cx="8074570" cy="1270910"/>
          </a:xfrm>
          <a:prstGeom prst="homePlate">
            <a:avLst/>
          </a:prstGeom>
          <a:solidFill>
            <a:srgbClr val="293D21"/>
          </a:solidFill>
          <a:ln>
            <a:noFill/>
          </a:ln>
          <a:effectLst>
            <a:outerShdw blurRad="115672" dist="49686" dir="5220000" algn="ctr" rotWithShape="0">
              <a:srgbClr val="000000">
                <a:alpha val="22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 Placeholder 2">
            <a:extLst>
              <a:ext uri="{FF2B5EF4-FFF2-40B4-BE49-F238E27FC236}">
                <a16:creationId xmlns:a16="http://schemas.microsoft.com/office/drawing/2014/main" id="{F5C72E5D-41C3-91CC-FCFF-D6248092AF69}"/>
              </a:ext>
            </a:extLst>
          </p:cNvPr>
          <p:cNvSpPr txBox="1">
            <a:spLocks/>
          </p:cNvSpPr>
          <p:nvPr/>
        </p:nvSpPr>
        <p:spPr>
          <a:xfrm>
            <a:off x="2479314" y="849991"/>
            <a:ext cx="7233370" cy="790284"/>
          </a:xfrm>
          <a:prstGeom prst="rect">
            <a:avLst/>
          </a:prstGeom>
        </p:spPr>
        <p:txBody>
          <a:bodyPr>
            <a:norm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85000"/>
              </a:lnSpc>
              <a:spcBef>
                <a:spcPts val="2000"/>
              </a:spcBef>
            </a:pPr>
            <a:r>
              <a:rPr lang="en-US" sz="4800" dirty="0">
                <a:latin typeface="Noto Serif Light" panose="02020502060505020204" pitchFamily="18" charset="0"/>
                <a:ea typeface="Noto Serif Light" panose="02020502060505020204" pitchFamily="18" charset="0"/>
                <a:cs typeface="Noto Serif Light" panose="02020502060505020204" pitchFamily="18" charset="0"/>
              </a:rPr>
              <a:t>Channels of Distribution</a:t>
            </a:r>
            <a:endParaRPr lang="en-US" sz="3600" dirty="0">
              <a:latin typeface="Noto Serif Light" panose="02020502060505020204" pitchFamily="18" charset="0"/>
              <a:ea typeface="Noto Serif Light" panose="02020502060505020204" pitchFamily="18" charset="0"/>
              <a:cs typeface="Noto Serif Light" panose="02020502060505020204" pitchFamily="18" charset="0"/>
            </a:endParaRPr>
          </a:p>
        </p:txBody>
      </p:sp>
      <p:sp>
        <p:nvSpPr>
          <p:cNvPr id="7" name="TextBox 6">
            <a:extLst>
              <a:ext uri="{FF2B5EF4-FFF2-40B4-BE49-F238E27FC236}">
                <a16:creationId xmlns:a16="http://schemas.microsoft.com/office/drawing/2014/main" id="{20CBD4C8-18E6-FEAA-DE96-40BC6A2A68E8}"/>
              </a:ext>
            </a:extLst>
          </p:cNvPr>
          <p:cNvSpPr txBox="1"/>
          <p:nvPr/>
        </p:nvSpPr>
        <p:spPr>
          <a:xfrm>
            <a:off x="270231" y="2183644"/>
            <a:ext cx="2274276" cy="403828"/>
          </a:xfrm>
          <a:prstGeom prst="rect">
            <a:avLst/>
          </a:prstGeom>
          <a:noFill/>
        </p:spPr>
        <p:txBody>
          <a:bodyPr wrap="square" rtlCol="0">
            <a:spAutoFit/>
          </a:bodyPr>
          <a:lstStyle/>
          <a:p>
            <a:pPr algn="r">
              <a:lnSpc>
                <a:spcPct val="140000"/>
              </a:lnSpc>
              <a:spcAft>
                <a:spcPts val="600"/>
              </a:spcAft>
            </a:pPr>
            <a:r>
              <a:rPr lang="en-US" sz="1600" b="1" dirty="0">
                <a:solidFill>
                  <a:srgbClr val="000000"/>
                </a:solidFill>
                <a:latin typeface="Noto Sans SemiBold" panose="020B0502040504020204" pitchFamily="34" charset="0"/>
                <a:ea typeface="Noto Sans SemiBold" panose="020B0502040504020204" pitchFamily="34" charset="0"/>
                <a:cs typeface="Noto Sans SemiBold" panose="020B0502040504020204" pitchFamily="34" charset="0"/>
              </a:rPr>
              <a:t>Traditional Retail</a:t>
            </a:r>
          </a:p>
        </p:txBody>
      </p:sp>
      <p:sp>
        <p:nvSpPr>
          <p:cNvPr id="3" name="TextBox 2">
            <a:extLst>
              <a:ext uri="{FF2B5EF4-FFF2-40B4-BE49-F238E27FC236}">
                <a16:creationId xmlns:a16="http://schemas.microsoft.com/office/drawing/2014/main" id="{A815B13A-7E5D-D570-5994-FD0757E99501}"/>
              </a:ext>
            </a:extLst>
          </p:cNvPr>
          <p:cNvSpPr txBox="1"/>
          <p:nvPr/>
        </p:nvSpPr>
        <p:spPr>
          <a:xfrm>
            <a:off x="270231" y="3580029"/>
            <a:ext cx="2274276" cy="403828"/>
          </a:xfrm>
          <a:prstGeom prst="rect">
            <a:avLst/>
          </a:prstGeom>
          <a:noFill/>
        </p:spPr>
        <p:txBody>
          <a:bodyPr wrap="square" rtlCol="0">
            <a:spAutoFit/>
          </a:bodyPr>
          <a:lstStyle/>
          <a:p>
            <a:pPr algn="r">
              <a:lnSpc>
                <a:spcPct val="140000"/>
              </a:lnSpc>
              <a:spcAft>
                <a:spcPts val="600"/>
              </a:spcAft>
            </a:pPr>
            <a:r>
              <a:rPr lang="en-US" sz="1600" b="1" dirty="0">
                <a:solidFill>
                  <a:srgbClr val="000000"/>
                </a:solidFill>
                <a:latin typeface="Noto Sans SemiBold" panose="020B0502040504020204" pitchFamily="34" charset="0"/>
                <a:ea typeface="Noto Sans SemiBold" panose="020B0502040504020204" pitchFamily="34" charset="0"/>
                <a:cs typeface="Noto Sans SemiBold" panose="020B0502040504020204" pitchFamily="34" charset="0"/>
              </a:rPr>
              <a:t>Online Retail</a:t>
            </a:r>
          </a:p>
        </p:txBody>
      </p:sp>
      <p:sp>
        <p:nvSpPr>
          <p:cNvPr id="4" name="TextBox 3">
            <a:extLst>
              <a:ext uri="{FF2B5EF4-FFF2-40B4-BE49-F238E27FC236}">
                <a16:creationId xmlns:a16="http://schemas.microsoft.com/office/drawing/2014/main" id="{EAAE0828-6DD5-17D6-89EF-2698A5514315}"/>
              </a:ext>
            </a:extLst>
          </p:cNvPr>
          <p:cNvSpPr txBox="1"/>
          <p:nvPr/>
        </p:nvSpPr>
        <p:spPr>
          <a:xfrm>
            <a:off x="270231" y="4968494"/>
            <a:ext cx="2274276" cy="403828"/>
          </a:xfrm>
          <a:prstGeom prst="rect">
            <a:avLst/>
          </a:prstGeom>
          <a:noFill/>
        </p:spPr>
        <p:txBody>
          <a:bodyPr wrap="square" rtlCol="0">
            <a:spAutoFit/>
          </a:bodyPr>
          <a:lstStyle/>
          <a:p>
            <a:pPr algn="r">
              <a:lnSpc>
                <a:spcPct val="140000"/>
              </a:lnSpc>
              <a:spcAft>
                <a:spcPts val="600"/>
              </a:spcAft>
            </a:pPr>
            <a:r>
              <a:rPr lang="en-US" sz="1600" b="1" dirty="0">
                <a:solidFill>
                  <a:srgbClr val="000000"/>
                </a:solidFill>
                <a:latin typeface="Noto Sans SemiBold" panose="020B0502040504020204" pitchFamily="34" charset="0"/>
                <a:ea typeface="Noto Sans SemiBold" panose="020B0502040504020204" pitchFamily="34" charset="0"/>
                <a:cs typeface="Noto Sans SemiBold" panose="020B0502040504020204" pitchFamily="34" charset="0"/>
              </a:rPr>
              <a:t>Direct Selling</a:t>
            </a:r>
          </a:p>
        </p:txBody>
      </p:sp>
      <p:pic>
        <p:nvPicPr>
          <p:cNvPr id="16" name="Picture 15">
            <a:extLst>
              <a:ext uri="{FF2B5EF4-FFF2-40B4-BE49-F238E27FC236}">
                <a16:creationId xmlns:a16="http://schemas.microsoft.com/office/drawing/2014/main" id="{5595B9F8-CD34-5FD5-0461-428E58B305B7}"/>
              </a:ext>
            </a:extLst>
          </p:cNvPr>
          <p:cNvPicPr>
            <a:picLocks noChangeAspect="1"/>
          </p:cNvPicPr>
          <p:nvPr/>
        </p:nvPicPr>
        <p:blipFill>
          <a:blip r:embed="rId3"/>
          <a:stretch>
            <a:fillRect/>
          </a:stretch>
        </p:blipFill>
        <p:spPr>
          <a:xfrm>
            <a:off x="3764915" y="2174814"/>
            <a:ext cx="698500" cy="431800"/>
          </a:xfrm>
          <a:prstGeom prst="rect">
            <a:avLst/>
          </a:prstGeom>
        </p:spPr>
      </p:pic>
      <p:pic>
        <p:nvPicPr>
          <p:cNvPr id="22" name="Picture 21">
            <a:extLst>
              <a:ext uri="{FF2B5EF4-FFF2-40B4-BE49-F238E27FC236}">
                <a16:creationId xmlns:a16="http://schemas.microsoft.com/office/drawing/2014/main" id="{ABCF33E8-2CE5-2A29-69C5-DA4D26976D2C}"/>
              </a:ext>
            </a:extLst>
          </p:cNvPr>
          <p:cNvPicPr>
            <a:picLocks noChangeAspect="1"/>
          </p:cNvPicPr>
          <p:nvPr/>
        </p:nvPicPr>
        <p:blipFill>
          <a:blip r:embed="rId4"/>
          <a:stretch>
            <a:fillRect/>
          </a:stretch>
        </p:blipFill>
        <p:spPr>
          <a:xfrm>
            <a:off x="6040483" y="2037681"/>
            <a:ext cx="571500" cy="571500"/>
          </a:xfrm>
          <a:prstGeom prst="rect">
            <a:avLst/>
          </a:prstGeom>
        </p:spPr>
      </p:pic>
      <p:pic>
        <p:nvPicPr>
          <p:cNvPr id="23" name="Picture 22">
            <a:extLst>
              <a:ext uri="{FF2B5EF4-FFF2-40B4-BE49-F238E27FC236}">
                <a16:creationId xmlns:a16="http://schemas.microsoft.com/office/drawing/2014/main" id="{C442D34E-8CDC-8F86-D121-E088EE768A57}"/>
              </a:ext>
            </a:extLst>
          </p:cNvPr>
          <p:cNvPicPr>
            <a:picLocks noChangeAspect="1"/>
          </p:cNvPicPr>
          <p:nvPr/>
        </p:nvPicPr>
        <p:blipFill>
          <a:blip r:embed="rId5"/>
          <a:stretch>
            <a:fillRect/>
          </a:stretch>
        </p:blipFill>
        <p:spPr>
          <a:xfrm>
            <a:off x="6021433" y="3526793"/>
            <a:ext cx="609600" cy="457200"/>
          </a:xfrm>
          <a:prstGeom prst="rect">
            <a:avLst/>
          </a:prstGeom>
        </p:spPr>
      </p:pic>
      <p:pic>
        <p:nvPicPr>
          <p:cNvPr id="24" name="Picture 23">
            <a:extLst>
              <a:ext uri="{FF2B5EF4-FFF2-40B4-BE49-F238E27FC236}">
                <a16:creationId xmlns:a16="http://schemas.microsoft.com/office/drawing/2014/main" id="{F55FFE62-BF91-7E1C-C4DB-1A8A71B83704}"/>
              </a:ext>
            </a:extLst>
          </p:cNvPr>
          <p:cNvPicPr>
            <a:picLocks noChangeAspect="1"/>
          </p:cNvPicPr>
          <p:nvPr/>
        </p:nvPicPr>
        <p:blipFill>
          <a:blip r:embed="rId6"/>
          <a:stretch>
            <a:fillRect/>
          </a:stretch>
        </p:blipFill>
        <p:spPr>
          <a:xfrm>
            <a:off x="5988624" y="4815062"/>
            <a:ext cx="675218" cy="558801"/>
          </a:xfrm>
          <a:prstGeom prst="rect">
            <a:avLst/>
          </a:prstGeom>
        </p:spPr>
      </p:pic>
      <p:sp>
        <p:nvSpPr>
          <p:cNvPr id="25" name="Text Placeholder 2">
            <a:extLst>
              <a:ext uri="{FF2B5EF4-FFF2-40B4-BE49-F238E27FC236}">
                <a16:creationId xmlns:a16="http://schemas.microsoft.com/office/drawing/2014/main" id="{23BC2B02-CD96-8FB4-6EB8-D90573C27142}"/>
              </a:ext>
            </a:extLst>
          </p:cNvPr>
          <p:cNvSpPr txBox="1">
            <a:spLocks/>
          </p:cNvSpPr>
          <p:nvPr/>
        </p:nvSpPr>
        <p:spPr>
          <a:xfrm>
            <a:off x="3410049" y="2663322"/>
            <a:ext cx="1453295" cy="301476"/>
          </a:xfrm>
          <a:prstGeom prst="rect">
            <a:avLst/>
          </a:prstGeom>
        </p:spPr>
        <p:txBody>
          <a:bodyPr vert="horz" lIns="91440" tIns="45720" rIns="91440" bIns="45720" rtlCol="0">
            <a:norm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spcBef>
                <a:spcPts val="2000"/>
              </a:spcBef>
            </a:pPr>
            <a:r>
              <a:rPr lang="en-US" sz="1100" b="1">
                <a:solidFill>
                  <a:srgbClr val="FFFFFF"/>
                </a:solidFill>
                <a:latin typeface="Noto Sans SemiBold" panose="020B0502040504020204" pitchFamily="34" charset="0"/>
                <a:ea typeface="Noto Sans SemiBold" panose="020B0502040504020204" pitchFamily="34" charset="0"/>
                <a:cs typeface="Noto Sans SemiBold" panose="020B0502040504020204" pitchFamily="34" charset="0"/>
              </a:rPr>
              <a:t>Manufacturer</a:t>
            </a:r>
          </a:p>
        </p:txBody>
      </p:sp>
      <p:sp>
        <p:nvSpPr>
          <p:cNvPr id="28" name="Text Placeholder 2">
            <a:extLst>
              <a:ext uri="{FF2B5EF4-FFF2-40B4-BE49-F238E27FC236}">
                <a16:creationId xmlns:a16="http://schemas.microsoft.com/office/drawing/2014/main" id="{EA1F1BD5-D1DF-D49C-5CA4-17EF5DE6FA35}"/>
              </a:ext>
            </a:extLst>
          </p:cNvPr>
          <p:cNvSpPr txBox="1">
            <a:spLocks/>
          </p:cNvSpPr>
          <p:nvPr/>
        </p:nvSpPr>
        <p:spPr>
          <a:xfrm>
            <a:off x="5599586" y="2663322"/>
            <a:ext cx="1453295" cy="301476"/>
          </a:xfrm>
          <a:prstGeom prst="rect">
            <a:avLst/>
          </a:prstGeom>
        </p:spPr>
        <p:txBody>
          <a:bodyPr vert="horz" lIns="91440" tIns="45720" rIns="91440" bIns="45720" rtlCol="0">
            <a:norm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spcBef>
                <a:spcPts val="2000"/>
              </a:spcBef>
            </a:pPr>
            <a:r>
              <a:rPr lang="en-US" sz="1100" b="1">
                <a:solidFill>
                  <a:srgbClr val="FFFFFF"/>
                </a:solidFill>
                <a:latin typeface="Noto Sans SemiBold" panose="020B0502040504020204" pitchFamily="34" charset="0"/>
                <a:ea typeface="Noto Sans SemiBold" panose="020B0502040504020204" pitchFamily="34" charset="0"/>
                <a:cs typeface="Noto Sans SemiBold" panose="020B0502040504020204" pitchFamily="34" charset="0"/>
              </a:rPr>
              <a:t>Retailer</a:t>
            </a:r>
          </a:p>
        </p:txBody>
      </p:sp>
      <p:sp>
        <p:nvSpPr>
          <p:cNvPr id="29" name="Text Placeholder 2">
            <a:extLst>
              <a:ext uri="{FF2B5EF4-FFF2-40B4-BE49-F238E27FC236}">
                <a16:creationId xmlns:a16="http://schemas.microsoft.com/office/drawing/2014/main" id="{F43021CF-493C-FC42-FB6C-1595153B34ED}"/>
              </a:ext>
            </a:extLst>
          </p:cNvPr>
          <p:cNvSpPr txBox="1">
            <a:spLocks/>
          </p:cNvSpPr>
          <p:nvPr/>
        </p:nvSpPr>
        <p:spPr>
          <a:xfrm>
            <a:off x="5599586" y="4045808"/>
            <a:ext cx="1453295" cy="301476"/>
          </a:xfrm>
          <a:prstGeom prst="rect">
            <a:avLst/>
          </a:prstGeom>
        </p:spPr>
        <p:txBody>
          <a:bodyPr vert="horz" lIns="91440" tIns="45720" rIns="91440" bIns="45720" rtlCol="0">
            <a:norm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spcBef>
                <a:spcPts val="2000"/>
              </a:spcBef>
            </a:pPr>
            <a:r>
              <a:rPr lang="en-US" sz="1100" b="1">
                <a:solidFill>
                  <a:srgbClr val="FFFFFF"/>
                </a:solidFill>
                <a:latin typeface="Noto Sans SemiBold" panose="020B0502040504020204" pitchFamily="34" charset="0"/>
                <a:ea typeface="Noto Sans SemiBold" panose="020B0502040504020204" pitchFamily="34" charset="0"/>
                <a:cs typeface="Noto Sans SemiBold" panose="020B0502040504020204" pitchFamily="34" charset="0"/>
              </a:rPr>
              <a:t>Online Store</a:t>
            </a:r>
          </a:p>
        </p:txBody>
      </p:sp>
      <p:sp>
        <p:nvSpPr>
          <p:cNvPr id="30" name="Text Placeholder 2">
            <a:extLst>
              <a:ext uri="{FF2B5EF4-FFF2-40B4-BE49-F238E27FC236}">
                <a16:creationId xmlns:a16="http://schemas.microsoft.com/office/drawing/2014/main" id="{B7E8E743-AEF0-F223-C01F-FA509470B744}"/>
              </a:ext>
            </a:extLst>
          </p:cNvPr>
          <p:cNvSpPr txBox="1">
            <a:spLocks/>
          </p:cNvSpPr>
          <p:nvPr/>
        </p:nvSpPr>
        <p:spPr>
          <a:xfrm>
            <a:off x="5599586" y="5439179"/>
            <a:ext cx="1453295" cy="301476"/>
          </a:xfrm>
          <a:prstGeom prst="rect">
            <a:avLst/>
          </a:prstGeom>
        </p:spPr>
        <p:txBody>
          <a:bodyPr vert="horz" lIns="91440" tIns="45720" rIns="91440" bIns="45720" rtlCol="0">
            <a:norm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spcBef>
                <a:spcPts val="2000"/>
              </a:spcBef>
            </a:pPr>
            <a:r>
              <a:rPr lang="en-US" sz="1100" b="1">
                <a:solidFill>
                  <a:srgbClr val="FFFFFF"/>
                </a:solidFill>
                <a:latin typeface="Noto Sans SemiBold" panose="020B0502040504020204" pitchFamily="34" charset="0"/>
                <a:ea typeface="Noto Sans SemiBold" panose="020B0502040504020204" pitchFamily="34" charset="0"/>
                <a:cs typeface="Noto Sans SemiBold" panose="020B0502040504020204" pitchFamily="34" charset="0"/>
              </a:rPr>
              <a:t>Direct Seller</a:t>
            </a:r>
          </a:p>
        </p:txBody>
      </p:sp>
      <p:pic>
        <p:nvPicPr>
          <p:cNvPr id="31" name="Picture 30">
            <a:extLst>
              <a:ext uri="{FF2B5EF4-FFF2-40B4-BE49-F238E27FC236}">
                <a16:creationId xmlns:a16="http://schemas.microsoft.com/office/drawing/2014/main" id="{EB255DB3-79DB-C2EE-82E3-6BEF5B848952}"/>
              </a:ext>
            </a:extLst>
          </p:cNvPr>
          <p:cNvPicPr>
            <a:picLocks noChangeAspect="1"/>
          </p:cNvPicPr>
          <p:nvPr/>
        </p:nvPicPr>
        <p:blipFill>
          <a:blip r:embed="rId7"/>
          <a:stretch>
            <a:fillRect/>
          </a:stretch>
        </p:blipFill>
        <p:spPr>
          <a:xfrm>
            <a:off x="8321419" y="2073729"/>
            <a:ext cx="482600" cy="558800"/>
          </a:xfrm>
          <a:prstGeom prst="rect">
            <a:avLst/>
          </a:prstGeom>
        </p:spPr>
      </p:pic>
      <p:sp>
        <p:nvSpPr>
          <p:cNvPr id="32" name="Text Placeholder 2">
            <a:extLst>
              <a:ext uri="{FF2B5EF4-FFF2-40B4-BE49-F238E27FC236}">
                <a16:creationId xmlns:a16="http://schemas.microsoft.com/office/drawing/2014/main" id="{A0C9D629-362F-295A-E801-73DE464C20D1}"/>
              </a:ext>
            </a:extLst>
          </p:cNvPr>
          <p:cNvSpPr txBox="1">
            <a:spLocks/>
          </p:cNvSpPr>
          <p:nvPr/>
        </p:nvSpPr>
        <p:spPr>
          <a:xfrm>
            <a:off x="7836072" y="2663322"/>
            <a:ext cx="1453295" cy="301476"/>
          </a:xfrm>
          <a:prstGeom prst="rect">
            <a:avLst/>
          </a:prstGeom>
        </p:spPr>
        <p:txBody>
          <a:bodyPr vert="horz" lIns="91440" tIns="45720" rIns="91440" bIns="45720" rtlCol="0">
            <a:norm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spcBef>
                <a:spcPts val="2000"/>
              </a:spcBef>
            </a:pPr>
            <a:r>
              <a:rPr lang="en-US" sz="1100" b="1">
                <a:solidFill>
                  <a:srgbClr val="FFFFFF"/>
                </a:solidFill>
                <a:latin typeface="Noto Sans SemiBold" panose="020B0502040504020204" pitchFamily="34" charset="0"/>
                <a:ea typeface="Noto Sans SemiBold" panose="020B0502040504020204" pitchFamily="34" charset="0"/>
                <a:cs typeface="Noto Sans SemiBold" panose="020B0502040504020204" pitchFamily="34" charset="0"/>
              </a:rPr>
              <a:t>Customer</a:t>
            </a:r>
          </a:p>
        </p:txBody>
      </p:sp>
      <p:pic>
        <p:nvPicPr>
          <p:cNvPr id="33" name="Picture 32">
            <a:extLst>
              <a:ext uri="{FF2B5EF4-FFF2-40B4-BE49-F238E27FC236}">
                <a16:creationId xmlns:a16="http://schemas.microsoft.com/office/drawing/2014/main" id="{BABA2D8C-A49E-1AEB-0650-138BA2A3BE05}"/>
              </a:ext>
            </a:extLst>
          </p:cNvPr>
          <p:cNvPicPr>
            <a:picLocks noChangeAspect="1"/>
          </p:cNvPicPr>
          <p:nvPr/>
        </p:nvPicPr>
        <p:blipFill>
          <a:blip r:embed="rId7"/>
          <a:stretch>
            <a:fillRect/>
          </a:stretch>
        </p:blipFill>
        <p:spPr>
          <a:xfrm>
            <a:off x="8321419" y="3456101"/>
            <a:ext cx="482600" cy="558800"/>
          </a:xfrm>
          <a:prstGeom prst="rect">
            <a:avLst/>
          </a:prstGeom>
        </p:spPr>
      </p:pic>
      <p:sp>
        <p:nvSpPr>
          <p:cNvPr id="34" name="Text Placeholder 2">
            <a:extLst>
              <a:ext uri="{FF2B5EF4-FFF2-40B4-BE49-F238E27FC236}">
                <a16:creationId xmlns:a16="http://schemas.microsoft.com/office/drawing/2014/main" id="{6CCAE329-72FF-CCB0-AFB8-A738BBF44520}"/>
              </a:ext>
            </a:extLst>
          </p:cNvPr>
          <p:cNvSpPr txBox="1">
            <a:spLocks/>
          </p:cNvSpPr>
          <p:nvPr/>
        </p:nvSpPr>
        <p:spPr>
          <a:xfrm>
            <a:off x="7836072" y="4045808"/>
            <a:ext cx="1453295" cy="301476"/>
          </a:xfrm>
          <a:prstGeom prst="rect">
            <a:avLst/>
          </a:prstGeom>
        </p:spPr>
        <p:txBody>
          <a:bodyPr vert="horz" lIns="91440" tIns="45720" rIns="91440" bIns="45720" rtlCol="0">
            <a:norm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spcBef>
                <a:spcPts val="2000"/>
              </a:spcBef>
            </a:pPr>
            <a:r>
              <a:rPr lang="en-US" sz="1100" b="1">
                <a:solidFill>
                  <a:srgbClr val="FFFFFF"/>
                </a:solidFill>
                <a:latin typeface="Noto Sans SemiBold" panose="020B0502040504020204" pitchFamily="34" charset="0"/>
                <a:ea typeface="Noto Sans SemiBold" panose="020B0502040504020204" pitchFamily="34" charset="0"/>
                <a:cs typeface="Noto Sans SemiBold" panose="020B0502040504020204" pitchFamily="34" charset="0"/>
              </a:rPr>
              <a:t>Customer</a:t>
            </a:r>
          </a:p>
        </p:txBody>
      </p:sp>
      <p:pic>
        <p:nvPicPr>
          <p:cNvPr id="35" name="Picture 34">
            <a:extLst>
              <a:ext uri="{FF2B5EF4-FFF2-40B4-BE49-F238E27FC236}">
                <a16:creationId xmlns:a16="http://schemas.microsoft.com/office/drawing/2014/main" id="{87577D40-48BD-F516-9D57-342247E8D79E}"/>
              </a:ext>
            </a:extLst>
          </p:cNvPr>
          <p:cNvPicPr>
            <a:picLocks noChangeAspect="1"/>
          </p:cNvPicPr>
          <p:nvPr/>
        </p:nvPicPr>
        <p:blipFill>
          <a:blip r:embed="rId7"/>
          <a:stretch>
            <a:fillRect/>
          </a:stretch>
        </p:blipFill>
        <p:spPr>
          <a:xfrm>
            <a:off x="8321419" y="4839449"/>
            <a:ext cx="482600" cy="558800"/>
          </a:xfrm>
          <a:prstGeom prst="rect">
            <a:avLst/>
          </a:prstGeom>
        </p:spPr>
      </p:pic>
      <p:sp>
        <p:nvSpPr>
          <p:cNvPr id="36" name="Text Placeholder 2">
            <a:extLst>
              <a:ext uri="{FF2B5EF4-FFF2-40B4-BE49-F238E27FC236}">
                <a16:creationId xmlns:a16="http://schemas.microsoft.com/office/drawing/2014/main" id="{E76689FC-A268-DF76-7139-D051B47A1F62}"/>
              </a:ext>
            </a:extLst>
          </p:cNvPr>
          <p:cNvSpPr txBox="1">
            <a:spLocks/>
          </p:cNvSpPr>
          <p:nvPr/>
        </p:nvSpPr>
        <p:spPr>
          <a:xfrm>
            <a:off x="7836072" y="5439179"/>
            <a:ext cx="1453295" cy="301476"/>
          </a:xfrm>
          <a:prstGeom prst="rect">
            <a:avLst/>
          </a:prstGeom>
        </p:spPr>
        <p:txBody>
          <a:bodyPr vert="horz" lIns="91440" tIns="45720" rIns="91440" bIns="45720" rtlCol="0">
            <a:norm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spcBef>
                <a:spcPts val="2000"/>
              </a:spcBef>
            </a:pPr>
            <a:r>
              <a:rPr lang="en-US" sz="1100" b="1">
                <a:solidFill>
                  <a:srgbClr val="FFFFFF"/>
                </a:solidFill>
                <a:latin typeface="Noto Sans SemiBold" panose="020B0502040504020204" pitchFamily="34" charset="0"/>
                <a:ea typeface="Noto Sans SemiBold" panose="020B0502040504020204" pitchFamily="34" charset="0"/>
                <a:cs typeface="Noto Sans SemiBold" panose="020B0502040504020204" pitchFamily="34" charset="0"/>
              </a:rPr>
              <a:t>Customer</a:t>
            </a:r>
          </a:p>
        </p:txBody>
      </p:sp>
      <p:pic>
        <p:nvPicPr>
          <p:cNvPr id="40" name="Picture 39">
            <a:extLst>
              <a:ext uri="{FF2B5EF4-FFF2-40B4-BE49-F238E27FC236}">
                <a16:creationId xmlns:a16="http://schemas.microsoft.com/office/drawing/2014/main" id="{BBBA9C2A-A1BD-CC81-FD84-E0C191860130}"/>
              </a:ext>
            </a:extLst>
          </p:cNvPr>
          <p:cNvPicPr>
            <a:picLocks noChangeAspect="1"/>
          </p:cNvPicPr>
          <p:nvPr/>
        </p:nvPicPr>
        <p:blipFill>
          <a:blip r:embed="rId3"/>
          <a:stretch>
            <a:fillRect/>
          </a:stretch>
        </p:blipFill>
        <p:spPr>
          <a:xfrm>
            <a:off x="3764915" y="3568186"/>
            <a:ext cx="698500" cy="431800"/>
          </a:xfrm>
          <a:prstGeom prst="rect">
            <a:avLst/>
          </a:prstGeom>
        </p:spPr>
      </p:pic>
      <p:sp>
        <p:nvSpPr>
          <p:cNvPr id="41" name="Text Placeholder 2">
            <a:extLst>
              <a:ext uri="{FF2B5EF4-FFF2-40B4-BE49-F238E27FC236}">
                <a16:creationId xmlns:a16="http://schemas.microsoft.com/office/drawing/2014/main" id="{E00468B6-E02F-5777-91E3-62F1CCB420D9}"/>
              </a:ext>
            </a:extLst>
          </p:cNvPr>
          <p:cNvSpPr txBox="1">
            <a:spLocks/>
          </p:cNvSpPr>
          <p:nvPr/>
        </p:nvSpPr>
        <p:spPr>
          <a:xfrm>
            <a:off x="3410049" y="4045808"/>
            <a:ext cx="1453295" cy="301476"/>
          </a:xfrm>
          <a:prstGeom prst="rect">
            <a:avLst/>
          </a:prstGeom>
        </p:spPr>
        <p:txBody>
          <a:bodyPr vert="horz" lIns="91440" tIns="45720" rIns="91440" bIns="45720" rtlCol="0">
            <a:norm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spcBef>
                <a:spcPts val="2000"/>
              </a:spcBef>
            </a:pPr>
            <a:r>
              <a:rPr lang="en-US" sz="1100" b="1">
                <a:solidFill>
                  <a:srgbClr val="FFFFFF"/>
                </a:solidFill>
                <a:latin typeface="Noto Sans SemiBold" panose="020B0502040504020204" pitchFamily="34" charset="0"/>
                <a:ea typeface="Noto Sans SemiBold" panose="020B0502040504020204" pitchFamily="34" charset="0"/>
                <a:cs typeface="Noto Sans SemiBold" panose="020B0502040504020204" pitchFamily="34" charset="0"/>
              </a:rPr>
              <a:t>Manufacturer</a:t>
            </a:r>
          </a:p>
        </p:txBody>
      </p:sp>
      <p:pic>
        <p:nvPicPr>
          <p:cNvPr id="42" name="Picture 41">
            <a:extLst>
              <a:ext uri="{FF2B5EF4-FFF2-40B4-BE49-F238E27FC236}">
                <a16:creationId xmlns:a16="http://schemas.microsoft.com/office/drawing/2014/main" id="{641FB76F-A38E-91BB-579E-EB5DE9414C20}"/>
              </a:ext>
            </a:extLst>
          </p:cNvPr>
          <p:cNvPicPr>
            <a:picLocks noChangeAspect="1"/>
          </p:cNvPicPr>
          <p:nvPr/>
        </p:nvPicPr>
        <p:blipFill>
          <a:blip r:embed="rId3"/>
          <a:stretch>
            <a:fillRect/>
          </a:stretch>
        </p:blipFill>
        <p:spPr>
          <a:xfrm>
            <a:off x="3764915" y="4950671"/>
            <a:ext cx="698500" cy="431800"/>
          </a:xfrm>
          <a:prstGeom prst="rect">
            <a:avLst/>
          </a:prstGeom>
        </p:spPr>
      </p:pic>
      <p:sp>
        <p:nvSpPr>
          <p:cNvPr id="43" name="Text Placeholder 2">
            <a:extLst>
              <a:ext uri="{FF2B5EF4-FFF2-40B4-BE49-F238E27FC236}">
                <a16:creationId xmlns:a16="http://schemas.microsoft.com/office/drawing/2014/main" id="{51985985-8749-451A-4C0F-595C6C0FF38C}"/>
              </a:ext>
            </a:extLst>
          </p:cNvPr>
          <p:cNvSpPr txBox="1">
            <a:spLocks/>
          </p:cNvSpPr>
          <p:nvPr/>
        </p:nvSpPr>
        <p:spPr>
          <a:xfrm>
            <a:off x="3410049" y="5439179"/>
            <a:ext cx="1453295" cy="301476"/>
          </a:xfrm>
          <a:prstGeom prst="rect">
            <a:avLst/>
          </a:prstGeom>
        </p:spPr>
        <p:txBody>
          <a:bodyPr vert="horz" lIns="91440" tIns="45720" rIns="91440" bIns="45720" rtlCol="0">
            <a:norm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spcBef>
                <a:spcPts val="2000"/>
              </a:spcBef>
            </a:pPr>
            <a:r>
              <a:rPr lang="en-US" sz="1100" b="1">
                <a:solidFill>
                  <a:srgbClr val="FFFFFF"/>
                </a:solidFill>
                <a:latin typeface="Noto Sans SemiBold" panose="020B0502040504020204" pitchFamily="34" charset="0"/>
                <a:ea typeface="Noto Sans SemiBold" panose="020B0502040504020204" pitchFamily="34" charset="0"/>
                <a:cs typeface="Noto Sans SemiBold" panose="020B0502040504020204" pitchFamily="34" charset="0"/>
              </a:rPr>
              <a:t>Manufacturer</a:t>
            </a:r>
          </a:p>
        </p:txBody>
      </p:sp>
    </p:spTree>
    <p:extLst>
      <p:ext uri="{BB962C8B-B14F-4D97-AF65-F5344CB8AC3E}">
        <p14:creationId xmlns:p14="http://schemas.microsoft.com/office/powerpoint/2010/main" val="31352388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D058BC-B1E8-81E2-903E-897ECB05B89E}"/>
            </a:ext>
          </a:extLst>
        </p:cNvPr>
        <p:cNvGrpSpPr/>
        <p:nvPr/>
      </p:nvGrpSpPr>
      <p:grpSpPr>
        <a:xfrm>
          <a:off x="0" y="0"/>
          <a:ext cx="0" cy="0"/>
          <a:chOff x="0" y="0"/>
          <a:chExt cx="0" cy="0"/>
        </a:xfrm>
      </p:grpSpPr>
      <p:sp>
        <p:nvSpPr>
          <p:cNvPr id="6" name="Text Placeholder 2">
            <a:extLst>
              <a:ext uri="{FF2B5EF4-FFF2-40B4-BE49-F238E27FC236}">
                <a16:creationId xmlns:a16="http://schemas.microsoft.com/office/drawing/2014/main" id="{8A720A99-01B3-ACC7-7C71-A169F0A661C5}"/>
              </a:ext>
            </a:extLst>
          </p:cNvPr>
          <p:cNvSpPr txBox="1">
            <a:spLocks/>
          </p:cNvSpPr>
          <p:nvPr/>
        </p:nvSpPr>
        <p:spPr>
          <a:xfrm>
            <a:off x="5665593" y="849991"/>
            <a:ext cx="6526407" cy="790284"/>
          </a:xfrm>
          <a:prstGeom prst="rect">
            <a:avLst/>
          </a:prstGeom>
        </p:spPr>
        <p:txBody>
          <a:bodyPr>
            <a:norm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85000"/>
              </a:lnSpc>
              <a:spcBef>
                <a:spcPts val="2000"/>
              </a:spcBef>
            </a:pPr>
            <a:r>
              <a:rPr lang="en-US" sz="4400" dirty="0">
                <a:latin typeface="Noto Serif Light" panose="02020502060505020204" pitchFamily="18" charset="0"/>
                <a:ea typeface="Noto Serif Light" panose="02020502060505020204" pitchFamily="18" charset="0"/>
                <a:cs typeface="Noto Serif Light" panose="02020502060505020204" pitchFamily="18" charset="0"/>
              </a:rPr>
              <a:t>Our Financial Solution</a:t>
            </a:r>
            <a:endParaRPr lang="en-US" sz="3200" dirty="0">
              <a:latin typeface="Noto Serif Light" panose="02020502060505020204" pitchFamily="18" charset="0"/>
              <a:ea typeface="Noto Serif Light" panose="02020502060505020204" pitchFamily="18" charset="0"/>
              <a:cs typeface="Noto Serif Light" panose="02020502060505020204" pitchFamily="18" charset="0"/>
            </a:endParaRPr>
          </a:p>
        </p:txBody>
      </p:sp>
      <p:pic>
        <p:nvPicPr>
          <p:cNvPr id="2" name="Google Shape;306;p13">
            <a:extLst>
              <a:ext uri="{FF2B5EF4-FFF2-40B4-BE49-F238E27FC236}">
                <a16:creationId xmlns:a16="http://schemas.microsoft.com/office/drawing/2014/main" id="{1B670BD3-880B-899E-BAA1-BA835B27FAE4}"/>
              </a:ext>
            </a:extLst>
          </p:cNvPr>
          <p:cNvPicPr preferRelativeResize="0">
            <a:picLocks/>
          </p:cNvPicPr>
          <p:nvPr/>
        </p:nvPicPr>
        <p:blipFill rotWithShape="1">
          <a:blip r:embed="rId3" cstate="print">
            <a:alphaModFix/>
            <a:extLst>
              <a:ext uri="{28A0092B-C50C-407E-A947-70E740481C1C}">
                <a14:useLocalDpi xmlns:a14="http://schemas.microsoft.com/office/drawing/2010/main"/>
              </a:ext>
            </a:extLst>
          </a:blip>
          <a:srcRect/>
          <a:stretch/>
        </p:blipFill>
        <p:spPr>
          <a:xfrm>
            <a:off x="-1" y="0"/>
            <a:ext cx="5164853" cy="6858000"/>
          </a:xfrm>
          <a:prstGeom prst="rect">
            <a:avLst/>
          </a:prstGeom>
          <a:noFill/>
          <a:ln>
            <a:noFill/>
          </a:ln>
        </p:spPr>
      </p:pic>
      <p:sp>
        <p:nvSpPr>
          <p:cNvPr id="8" name="Google Shape;312;p13">
            <a:extLst>
              <a:ext uri="{FF2B5EF4-FFF2-40B4-BE49-F238E27FC236}">
                <a16:creationId xmlns:a16="http://schemas.microsoft.com/office/drawing/2014/main" id="{A7D28C0B-ECA6-194D-D443-B86263FC5DE3}"/>
              </a:ext>
            </a:extLst>
          </p:cNvPr>
          <p:cNvSpPr/>
          <p:nvPr/>
        </p:nvSpPr>
        <p:spPr>
          <a:xfrm>
            <a:off x="5795625" y="2065671"/>
            <a:ext cx="607111" cy="607111"/>
          </a:xfrm>
          <a:prstGeom prst="ellipse">
            <a:avLst/>
          </a:prstGeom>
          <a:solidFill>
            <a:srgbClr val="293D2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accent6"/>
              </a:solidFill>
              <a:latin typeface="Noto Sans"/>
              <a:ea typeface="Noto Sans"/>
              <a:cs typeface="Noto Sans"/>
              <a:sym typeface="Noto Sans"/>
            </a:endParaRPr>
          </a:p>
        </p:txBody>
      </p:sp>
      <p:pic>
        <p:nvPicPr>
          <p:cNvPr id="9" name="Google Shape;313;p13">
            <a:extLst>
              <a:ext uri="{FF2B5EF4-FFF2-40B4-BE49-F238E27FC236}">
                <a16:creationId xmlns:a16="http://schemas.microsoft.com/office/drawing/2014/main" id="{AC1A9247-4DA9-5691-854C-CA29470FDBF7}"/>
              </a:ext>
            </a:extLst>
          </p:cNvPr>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5972982" y="2197787"/>
            <a:ext cx="252395" cy="342876"/>
          </a:xfrm>
          <a:prstGeom prst="rect">
            <a:avLst/>
          </a:prstGeom>
          <a:noFill/>
          <a:ln>
            <a:noFill/>
          </a:ln>
        </p:spPr>
      </p:pic>
      <p:sp>
        <p:nvSpPr>
          <p:cNvPr id="11" name="Google Shape;316;p13">
            <a:extLst>
              <a:ext uri="{FF2B5EF4-FFF2-40B4-BE49-F238E27FC236}">
                <a16:creationId xmlns:a16="http://schemas.microsoft.com/office/drawing/2014/main" id="{0FFBC44C-AEEF-8D87-8A81-DBAB10923ABF}"/>
              </a:ext>
            </a:extLst>
          </p:cNvPr>
          <p:cNvSpPr/>
          <p:nvPr/>
        </p:nvSpPr>
        <p:spPr>
          <a:xfrm>
            <a:off x="5795625" y="3341855"/>
            <a:ext cx="607111" cy="607111"/>
          </a:xfrm>
          <a:prstGeom prst="ellipse">
            <a:avLst/>
          </a:prstGeom>
          <a:solidFill>
            <a:srgbClr val="293D2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accent6"/>
              </a:solidFill>
              <a:latin typeface="Noto Sans"/>
              <a:ea typeface="Noto Sans"/>
              <a:cs typeface="Noto Sans"/>
              <a:sym typeface="Noto Sans"/>
            </a:endParaRPr>
          </a:p>
        </p:txBody>
      </p:sp>
      <p:pic>
        <p:nvPicPr>
          <p:cNvPr id="12" name="Google Shape;317;p13">
            <a:extLst>
              <a:ext uri="{FF2B5EF4-FFF2-40B4-BE49-F238E27FC236}">
                <a16:creationId xmlns:a16="http://schemas.microsoft.com/office/drawing/2014/main" id="{AF25DFDC-3AC7-7A17-C61D-D83AE4E18171}"/>
              </a:ext>
            </a:extLst>
          </p:cNvPr>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5908807" y="3455038"/>
            <a:ext cx="380743" cy="380743"/>
          </a:xfrm>
          <a:prstGeom prst="rect">
            <a:avLst/>
          </a:prstGeom>
          <a:noFill/>
          <a:ln>
            <a:noFill/>
          </a:ln>
        </p:spPr>
      </p:pic>
      <p:sp>
        <p:nvSpPr>
          <p:cNvPr id="14" name="Google Shape;322;p13">
            <a:extLst>
              <a:ext uri="{FF2B5EF4-FFF2-40B4-BE49-F238E27FC236}">
                <a16:creationId xmlns:a16="http://schemas.microsoft.com/office/drawing/2014/main" id="{068AB914-E9A6-3241-AD82-E5123F6655D6}"/>
              </a:ext>
            </a:extLst>
          </p:cNvPr>
          <p:cNvSpPr/>
          <p:nvPr/>
        </p:nvSpPr>
        <p:spPr>
          <a:xfrm>
            <a:off x="5795625" y="4253883"/>
            <a:ext cx="607111" cy="607111"/>
          </a:xfrm>
          <a:prstGeom prst="ellipse">
            <a:avLst/>
          </a:prstGeom>
          <a:solidFill>
            <a:srgbClr val="293D2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accent6"/>
              </a:solidFill>
              <a:latin typeface="Noto Sans"/>
              <a:ea typeface="Noto Sans"/>
              <a:cs typeface="Noto Sans"/>
              <a:sym typeface="Noto Sans"/>
            </a:endParaRPr>
          </a:p>
        </p:txBody>
      </p:sp>
      <p:pic>
        <p:nvPicPr>
          <p:cNvPr id="15" name="Google Shape;323;p13">
            <a:extLst>
              <a:ext uri="{FF2B5EF4-FFF2-40B4-BE49-F238E27FC236}">
                <a16:creationId xmlns:a16="http://schemas.microsoft.com/office/drawing/2014/main" id="{1C2B51FA-49A1-5450-0ABA-FA9B99621CE9}"/>
              </a:ext>
            </a:extLst>
          </p:cNvPr>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5917016" y="4342927"/>
            <a:ext cx="364325" cy="369846"/>
          </a:xfrm>
          <a:prstGeom prst="rect">
            <a:avLst/>
          </a:prstGeom>
          <a:noFill/>
          <a:ln>
            <a:noFill/>
          </a:ln>
        </p:spPr>
      </p:pic>
      <p:sp>
        <p:nvSpPr>
          <p:cNvPr id="18" name="Google Shape;327;p13">
            <a:extLst>
              <a:ext uri="{FF2B5EF4-FFF2-40B4-BE49-F238E27FC236}">
                <a16:creationId xmlns:a16="http://schemas.microsoft.com/office/drawing/2014/main" id="{914F469B-32DF-2B22-361F-A0E2D67C016C}"/>
              </a:ext>
            </a:extLst>
          </p:cNvPr>
          <p:cNvSpPr/>
          <p:nvPr/>
        </p:nvSpPr>
        <p:spPr>
          <a:xfrm>
            <a:off x="5795625" y="5062170"/>
            <a:ext cx="607111" cy="607111"/>
          </a:xfrm>
          <a:prstGeom prst="ellipse">
            <a:avLst/>
          </a:prstGeom>
          <a:solidFill>
            <a:srgbClr val="293D2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accent6"/>
              </a:solidFill>
              <a:latin typeface="Noto Sans"/>
              <a:ea typeface="Noto Sans"/>
              <a:cs typeface="Noto Sans"/>
              <a:sym typeface="Noto Sans"/>
            </a:endParaRPr>
          </a:p>
        </p:txBody>
      </p:sp>
      <p:pic>
        <p:nvPicPr>
          <p:cNvPr id="19" name="Google Shape;328;p13">
            <a:extLst>
              <a:ext uri="{FF2B5EF4-FFF2-40B4-BE49-F238E27FC236}">
                <a16:creationId xmlns:a16="http://schemas.microsoft.com/office/drawing/2014/main" id="{78B3355F-9AD2-6264-593C-77C6B55C2C02}"/>
              </a:ext>
            </a:extLst>
          </p:cNvPr>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5917016" y="5160438"/>
            <a:ext cx="374517" cy="358467"/>
          </a:xfrm>
          <a:prstGeom prst="rect">
            <a:avLst/>
          </a:prstGeom>
          <a:noFill/>
          <a:ln>
            <a:noFill/>
          </a:ln>
        </p:spPr>
      </p:pic>
      <p:sp>
        <p:nvSpPr>
          <p:cNvPr id="44" name="TextBox 43">
            <a:extLst>
              <a:ext uri="{FF2B5EF4-FFF2-40B4-BE49-F238E27FC236}">
                <a16:creationId xmlns:a16="http://schemas.microsoft.com/office/drawing/2014/main" id="{AAF20F32-35E8-A725-8DDC-C6B3C3BA7093}"/>
              </a:ext>
            </a:extLst>
          </p:cNvPr>
          <p:cNvSpPr txBox="1"/>
          <p:nvPr/>
        </p:nvSpPr>
        <p:spPr>
          <a:xfrm>
            <a:off x="6530296" y="1943953"/>
            <a:ext cx="4922657" cy="4064056"/>
          </a:xfrm>
          <a:prstGeom prst="rect">
            <a:avLst/>
          </a:prstGeom>
          <a:noFill/>
        </p:spPr>
        <p:txBody>
          <a:bodyPr wrap="square" rtlCol="0">
            <a:spAutoFit/>
          </a:bodyPr>
          <a:lstStyle/>
          <a:p>
            <a:pPr>
              <a:lnSpc>
                <a:spcPts val="2220"/>
              </a:lnSpc>
            </a:pPr>
            <a:r>
              <a:rPr lang="en-US" sz="1600" b="1" dirty="0">
                <a:solidFill>
                  <a:srgbClr val="000000"/>
                </a:solidFill>
                <a:latin typeface="Noto Sans SemiBold" panose="020B0502040504020204" pitchFamily="34" charset="0"/>
                <a:ea typeface="Noto Sans SemiBold" panose="020B0502040504020204" pitchFamily="34" charset="0"/>
                <a:cs typeface="Noto Sans SemiBold" panose="020B0502040504020204" pitchFamily="34" charset="0"/>
              </a:rPr>
              <a:t>Superior Products</a:t>
            </a:r>
          </a:p>
          <a:p>
            <a:pPr>
              <a:lnSpc>
                <a:spcPts val="2220"/>
              </a:lnSpc>
              <a:spcAft>
                <a:spcPts val="1200"/>
              </a:spcAft>
            </a:pPr>
            <a:r>
              <a:rPr lang="en-US" sz="1600" dirty="0">
                <a:solidFill>
                  <a:srgbClr val="000000"/>
                </a:solidFill>
                <a:latin typeface="Noto Sans Light" panose="020B0502040504020204" pitchFamily="34" charset="0"/>
                <a:ea typeface="Noto Sans Light" panose="020B0502040504020204" pitchFamily="34" charset="0"/>
                <a:cs typeface="Noto Sans Light" panose="020B0502040504020204" pitchFamily="34" charset="0"/>
              </a:rPr>
              <a:t>Not all supplements are created equal and educated consumers want the best. That is why the NeoLife Promise.</a:t>
            </a:r>
          </a:p>
          <a:p>
            <a:pPr>
              <a:lnSpc>
                <a:spcPts val="2220"/>
              </a:lnSpc>
            </a:pPr>
            <a:r>
              <a:rPr lang="en-US" sz="1600" b="1" dirty="0">
                <a:solidFill>
                  <a:srgbClr val="000000"/>
                </a:solidFill>
                <a:latin typeface="Noto Sans SemiBold" panose="020B0502040504020204" pitchFamily="34" charset="0"/>
                <a:ea typeface="Noto Sans SemiBold" panose="020B0502040504020204" pitchFamily="34" charset="0"/>
                <a:cs typeface="Noto Sans SemiBold" panose="020B0502040504020204" pitchFamily="34" charset="0"/>
              </a:rPr>
              <a:t>Profitability</a:t>
            </a:r>
          </a:p>
          <a:p>
            <a:pPr>
              <a:lnSpc>
                <a:spcPts val="2220"/>
              </a:lnSpc>
              <a:spcAft>
                <a:spcPts val="1200"/>
              </a:spcAft>
            </a:pPr>
            <a:r>
              <a:rPr lang="en-US" sz="1600" dirty="0">
                <a:solidFill>
                  <a:srgbClr val="000000"/>
                </a:solidFill>
                <a:latin typeface="Noto Sans Light" panose="020B0502040504020204" pitchFamily="34" charset="0"/>
                <a:ea typeface="Noto Sans Light" panose="020B0502040504020204" pitchFamily="34" charset="0"/>
                <a:cs typeface="Noto Sans Light" panose="020B0502040504020204" pitchFamily="34" charset="0"/>
              </a:rPr>
              <a:t>You can earn income by sharing NeoLife. You are in business for yourself, but never by yourself.</a:t>
            </a:r>
          </a:p>
          <a:p>
            <a:pPr>
              <a:lnSpc>
                <a:spcPts val="2220"/>
              </a:lnSpc>
            </a:pPr>
            <a:r>
              <a:rPr lang="en-US" sz="1600" b="1" dirty="0">
                <a:solidFill>
                  <a:srgbClr val="000000"/>
                </a:solidFill>
                <a:latin typeface="Noto Sans SemiBold" panose="020B0502040504020204" pitchFamily="34" charset="0"/>
                <a:ea typeface="Noto Sans SemiBold" panose="020B0502040504020204" pitchFamily="34" charset="0"/>
                <a:cs typeface="Noto Sans SemiBold" panose="020B0502040504020204" pitchFamily="34" charset="0"/>
              </a:rPr>
              <a:t>Impact Lives</a:t>
            </a:r>
          </a:p>
          <a:p>
            <a:pPr>
              <a:lnSpc>
                <a:spcPts val="2220"/>
              </a:lnSpc>
              <a:spcAft>
                <a:spcPts val="1200"/>
              </a:spcAft>
            </a:pPr>
            <a:r>
              <a:rPr lang="en-US" sz="1600" dirty="0">
                <a:solidFill>
                  <a:srgbClr val="000000"/>
                </a:solidFill>
                <a:latin typeface="Noto Sans Light" panose="020B0502040504020204" pitchFamily="34" charset="0"/>
                <a:ea typeface="Noto Sans Light" panose="020B0502040504020204" pitchFamily="34" charset="0"/>
                <a:cs typeface="Noto Sans Light" panose="020B0502040504020204" pitchFamily="34" charset="0"/>
              </a:rPr>
              <a:t>Work to make a living and live to make a difference.</a:t>
            </a:r>
          </a:p>
          <a:p>
            <a:pPr>
              <a:lnSpc>
                <a:spcPts val="2220"/>
              </a:lnSpc>
            </a:pPr>
            <a:r>
              <a:rPr lang="en-US" sz="1600" b="1" dirty="0">
                <a:solidFill>
                  <a:srgbClr val="000000"/>
                </a:solidFill>
                <a:latin typeface="Noto Sans SemiBold" panose="020B0502040504020204" pitchFamily="34" charset="0"/>
                <a:ea typeface="Noto Sans SemiBold" panose="020B0502040504020204" pitchFamily="34" charset="0"/>
                <a:cs typeface="Noto Sans SemiBold" panose="020B0502040504020204" pitchFamily="34" charset="0"/>
              </a:rPr>
              <a:t>Ultimate Flexibility</a:t>
            </a:r>
          </a:p>
          <a:p>
            <a:pPr>
              <a:lnSpc>
                <a:spcPts val="2220"/>
              </a:lnSpc>
              <a:spcAft>
                <a:spcPts val="300"/>
              </a:spcAft>
            </a:pPr>
            <a:r>
              <a:rPr lang="en-US" sz="1600" dirty="0">
                <a:solidFill>
                  <a:srgbClr val="000000"/>
                </a:solidFill>
                <a:latin typeface="Noto Sans Light" panose="020B0502040504020204" pitchFamily="34" charset="0"/>
                <a:ea typeface="Noto Sans Light" panose="020B0502040504020204" pitchFamily="34" charset="0"/>
                <a:cs typeface="Noto Sans Light" panose="020B0502040504020204" pitchFamily="34" charset="0"/>
              </a:rPr>
              <a:t>Build your NeoLife business wherever and whenever is best for YOU!</a:t>
            </a:r>
          </a:p>
        </p:txBody>
      </p:sp>
    </p:spTree>
    <p:extLst>
      <p:ext uri="{BB962C8B-B14F-4D97-AF65-F5344CB8AC3E}">
        <p14:creationId xmlns:p14="http://schemas.microsoft.com/office/powerpoint/2010/main" val="26866182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E5BF3D-6F4F-A0BD-FD69-25404ECD3D93}"/>
            </a:ext>
          </a:extLst>
        </p:cNvPr>
        <p:cNvGrpSpPr/>
        <p:nvPr/>
      </p:nvGrpSpPr>
      <p:grpSpPr>
        <a:xfrm>
          <a:off x="0" y="0"/>
          <a:ext cx="0" cy="0"/>
          <a:chOff x="0" y="0"/>
          <a:chExt cx="0" cy="0"/>
        </a:xfrm>
      </p:grpSpPr>
      <p:sp>
        <p:nvSpPr>
          <p:cNvPr id="6" name="Text Placeholder 2">
            <a:extLst>
              <a:ext uri="{FF2B5EF4-FFF2-40B4-BE49-F238E27FC236}">
                <a16:creationId xmlns:a16="http://schemas.microsoft.com/office/drawing/2014/main" id="{A7F450AF-73A6-5456-4794-85ACEF4A9F94}"/>
              </a:ext>
            </a:extLst>
          </p:cNvPr>
          <p:cNvSpPr txBox="1">
            <a:spLocks/>
          </p:cNvSpPr>
          <p:nvPr/>
        </p:nvSpPr>
        <p:spPr>
          <a:xfrm>
            <a:off x="5205427" y="1735814"/>
            <a:ext cx="6526407" cy="1383887"/>
          </a:xfrm>
          <a:prstGeom prst="rect">
            <a:avLst/>
          </a:prstGeom>
        </p:spPr>
        <p:txBody>
          <a:bodyPr>
            <a:norm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3380"/>
              </a:lnSpc>
              <a:spcBef>
                <a:spcPts val="2000"/>
              </a:spcBef>
            </a:pPr>
            <a:r>
              <a:rPr lang="en-US" sz="4400" dirty="0">
                <a:latin typeface="Noto Serif Light" panose="02020502060505020204" pitchFamily="18" charset="0"/>
                <a:ea typeface="Noto Serif Light" panose="02020502060505020204" pitchFamily="18" charset="0"/>
                <a:cs typeface="Noto Serif Light" panose="02020502060505020204" pitchFamily="18" charset="0"/>
              </a:rPr>
              <a:t>Advantages of the</a:t>
            </a:r>
          </a:p>
          <a:p>
            <a:pPr>
              <a:lnSpc>
                <a:spcPts val="3380"/>
              </a:lnSpc>
              <a:spcBef>
                <a:spcPts val="2000"/>
              </a:spcBef>
            </a:pPr>
            <a:r>
              <a:rPr lang="en-US" sz="4400" dirty="0">
                <a:latin typeface="Noto Serif Light" panose="02020502060505020204" pitchFamily="18" charset="0"/>
                <a:ea typeface="Noto Serif Light" panose="02020502060505020204" pitchFamily="18" charset="0"/>
                <a:cs typeface="Noto Serif Light" panose="02020502060505020204" pitchFamily="18" charset="0"/>
              </a:rPr>
              <a:t>NeoLife Opportunity</a:t>
            </a:r>
          </a:p>
        </p:txBody>
      </p:sp>
      <p:pic>
        <p:nvPicPr>
          <p:cNvPr id="3" name="Picture 2">
            <a:extLst>
              <a:ext uri="{FF2B5EF4-FFF2-40B4-BE49-F238E27FC236}">
                <a16:creationId xmlns:a16="http://schemas.microsoft.com/office/drawing/2014/main" id="{D99F47B4-A91D-CEF5-5451-FFC6A0D3B9E3}"/>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0" y="654667"/>
            <a:ext cx="3431969" cy="2488784"/>
          </a:xfrm>
          <a:prstGeom prst="rect">
            <a:avLst/>
          </a:prstGeom>
        </p:spPr>
      </p:pic>
      <p:pic>
        <p:nvPicPr>
          <p:cNvPr id="4" name="Picture 3">
            <a:extLst>
              <a:ext uri="{FF2B5EF4-FFF2-40B4-BE49-F238E27FC236}">
                <a16:creationId xmlns:a16="http://schemas.microsoft.com/office/drawing/2014/main" id="{E4329D2A-048F-4136-370D-8128F91798ED}"/>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026227" y="3190693"/>
            <a:ext cx="3583064" cy="3004786"/>
          </a:xfrm>
          <a:prstGeom prst="rect">
            <a:avLst/>
          </a:prstGeom>
        </p:spPr>
      </p:pic>
      <p:sp>
        <p:nvSpPr>
          <p:cNvPr id="16" name="Rectangle 15">
            <a:extLst>
              <a:ext uri="{FF2B5EF4-FFF2-40B4-BE49-F238E27FC236}">
                <a16:creationId xmlns:a16="http://schemas.microsoft.com/office/drawing/2014/main" id="{86FF6F29-25AF-76B0-5BA5-0A38AC69561E}"/>
              </a:ext>
            </a:extLst>
          </p:cNvPr>
          <p:cNvSpPr/>
          <p:nvPr/>
        </p:nvSpPr>
        <p:spPr>
          <a:xfrm>
            <a:off x="5350724" y="3461481"/>
            <a:ext cx="3096884" cy="452263"/>
          </a:xfrm>
          <a:prstGeom prst="rect">
            <a:avLst/>
          </a:prstGeom>
          <a:solidFill>
            <a:srgbClr val="293D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a:extLst>
              <a:ext uri="{FF2B5EF4-FFF2-40B4-BE49-F238E27FC236}">
                <a16:creationId xmlns:a16="http://schemas.microsoft.com/office/drawing/2014/main" id="{8EDDA222-F142-AAB8-F6A0-168C31FB40FA}"/>
              </a:ext>
            </a:extLst>
          </p:cNvPr>
          <p:cNvSpPr/>
          <p:nvPr/>
        </p:nvSpPr>
        <p:spPr>
          <a:xfrm>
            <a:off x="5350724" y="4086744"/>
            <a:ext cx="4124959" cy="452263"/>
          </a:xfrm>
          <a:prstGeom prst="rect">
            <a:avLst/>
          </a:prstGeom>
          <a:solidFill>
            <a:srgbClr val="293D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sp>
        <p:nvSpPr>
          <p:cNvPr id="21" name="Rectangle 20">
            <a:extLst>
              <a:ext uri="{FF2B5EF4-FFF2-40B4-BE49-F238E27FC236}">
                <a16:creationId xmlns:a16="http://schemas.microsoft.com/office/drawing/2014/main" id="{25427E01-C198-57F2-D714-35292B4F7E9D}"/>
              </a:ext>
            </a:extLst>
          </p:cNvPr>
          <p:cNvSpPr/>
          <p:nvPr/>
        </p:nvSpPr>
        <p:spPr>
          <a:xfrm>
            <a:off x="5350723" y="4716836"/>
            <a:ext cx="5553793" cy="452263"/>
          </a:xfrm>
          <a:prstGeom prst="rect">
            <a:avLst/>
          </a:prstGeom>
          <a:solidFill>
            <a:srgbClr val="293D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Content Placeholder 2">
            <a:extLst>
              <a:ext uri="{FF2B5EF4-FFF2-40B4-BE49-F238E27FC236}">
                <a16:creationId xmlns:a16="http://schemas.microsoft.com/office/drawing/2014/main" id="{351CC6FE-0F27-37D2-4F53-109A1B0917B2}"/>
              </a:ext>
            </a:extLst>
          </p:cNvPr>
          <p:cNvSpPr txBox="1">
            <a:spLocks/>
          </p:cNvSpPr>
          <p:nvPr/>
        </p:nvSpPr>
        <p:spPr>
          <a:xfrm>
            <a:off x="5517540" y="3521247"/>
            <a:ext cx="3554734" cy="50302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en-US" sz="1600" spc="300" dirty="0">
                <a:solidFill>
                  <a:srgbClr val="FFFFFF"/>
                </a:solidFill>
                <a:latin typeface="Noto Sans" panose="020B0502040504020204" pitchFamily="34" charset="0"/>
                <a:ea typeface="Noto Sans" panose="020B0502040504020204" pitchFamily="34" charset="0"/>
                <a:cs typeface="Noto Sans" panose="020B0502040504020204" pitchFamily="34" charset="0"/>
              </a:rPr>
              <a:t>LOW START-UP COST</a:t>
            </a:r>
          </a:p>
        </p:txBody>
      </p:sp>
      <p:sp>
        <p:nvSpPr>
          <p:cNvPr id="26" name="Content Placeholder 2">
            <a:extLst>
              <a:ext uri="{FF2B5EF4-FFF2-40B4-BE49-F238E27FC236}">
                <a16:creationId xmlns:a16="http://schemas.microsoft.com/office/drawing/2014/main" id="{E5807FF0-0DF3-6F98-726D-EBE00E90C47B}"/>
              </a:ext>
            </a:extLst>
          </p:cNvPr>
          <p:cNvSpPr txBox="1">
            <a:spLocks/>
          </p:cNvSpPr>
          <p:nvPr/>
        </p:nvSpPr>
        <p:spPr>
          <a:xfrm>
            <a:off x="5517540" y="4145033"/>
            <a:ext cx="4124959" cy="47988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en-US" sz="1600" spc="300" dirty="0">
                <a:solidFill>
                  <a:srgbClr val="FFFFFF"/>
                </a:solidFill>
                <a:latin typeface="Noto Sans" panose="020B0502040504020204" pitchFamily="34" charset="0"/>
                <a:ea typeface="Noto Sans" panose="020B0502040504020204" pitchFamily="34" charset="0"/>
                <a:cs typeface="Noto Sans" panose="020B0502040504020204" pitchFamily="34" charset="0"/>
              </a:rPr>
              <a:t>DEFINE YOUR OWN SUCCESS</a:t>
            </a:r>
          </a:p>
        </p:txBody>
      </p:sp>
      <p:sp>
        <p:nvSpPr>
          <p:cNvPr id="27" name="Content Placeholder 2">
            <a:extLst>
              <a:ext uri="{FF2B5EF4-FFF2-40B4-BE49-F238E27FC236}">
                <a16:creationId xmlns:a16="http://schemas.microsoft.com/office/drawing/2014/main" id="{7436946B-26B3-FA1B-BF22-5B234184ADED}"/>
              </a:ext>
            </a:extLst>
          </p:cNvPr>
          <p:cNvSpPr txBox="1">
            <a:spLocks/>
          </p:cNvSpPr>
          <p:nvPr/>
        </p:nvSpPr>
        <p:spPr>
          <a:xfrm>
            <a:off x="5517539" y="4774276"/>
            <a:ext cx="5987143" cy="35144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en-US" sz="1600" spc="300" dirty="0">
                <a:solidFill>
                  <a:srgbClr val="FFFFFF"/>
                </a:solidFill>
                <a:latin typeface="Noto Sans" panose="020B0502040504020204" pitchFamily="34" charset="0"/>
                <a:ea typeface="Noto Sans" panose="020B0502040504020204" pitchFamily="34" charset="0"/>
                <a:cs typeface="Noto Sans" panose="020B0502040504020204" pitchFamily="34" charset="0"/>
              </a:rPr>
              <a:t>WORK WITH A TRUSTWORTHY COMPANY</a:t>
            </a:r>
          </a:p>
        </p:txBody>
      </p:sp>
    </p:spTree>
    <p:extLst>
      <p:ext uri="{BB962C8B-B14F-4D97-AF65-F5344CB8AC3E}">
        <p14:creationId xmlns:p14="http://schemas.microsoft.com/office/powerpoint/2010/main" val="39833517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0D048A-0A8B-E593-1A90-313CF1351113}"/>
            </a:ext>
          </a:extLst>
        </p:cNvPr>
        <p:cNvGrpSpPr/>
        <p:nvPr/>
      </p:nvGrpSpPr>
      <p:grpSpPr>
        <a:xfrm>
          <a:off x="0" y="0"/>
          <a:ext cx="0" cy="0"/>
          <a:chOff x="0" y="0"/>
          <a:chExt cx="0" cy="0"/>
        </a:xfrm>
      </p:grpSpPr>
      <p:sp>
        <p:nvSpPr>
          <p:cNvPr id="6" name="Text Placeholder 2">
            <a:extLst>
              <a:ext uri="{FF2B5EF4-FFF2-40B4-BE49-F238E27FC236}">
                <a16:creationId xmlns:a16="http://schemas.microsoft.com/office/drawing/2014/main" id="{8E4DD584-CB86-12DD-8D44-604DF68EA66E}"/>
              </a:ext>
            </a:extLst>
          </p:cNvPr>
          <p:cNvSpPr txBox="1">
            <a:spLocks/>
          </p:cNvSpPr>
          <p:nvPr/>
        </p:nvSpPr>
        <p:spPr>
          <a:xfrm>
            <a:off x="5763567" y="1735814"/>
            <a:ext cx="6526407" cy="1383887"/>
          </a:xfrm>
          <a:prstGeom prst="rect">
            <a:avLst/>
          </a:prstGeom>
        </p:spPr>
        <p:txBody>
          <a:bodyPr>
            <a:norm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3380"/>
              </a:lnSpc>
              <a:spcBef>
                <a:spcPts val="2000"/>
              </a:spcBef>
            </a:pPr>
            <a:r>
              <a:rPr lang="en-US" sz="4400" dirty="0">
                <a:latin typeface="Noto Serif Light" panose="02020502060505020204" pitchFamily="18" charset="0"/>
                <a:ea typeface="Noto Serif Light" panose="02020502060505020204" pitchFamily="18" charset="0"/>
                <a:cs typeface="Noto Serif Light" panose="02020502060505020204" pitchFamily="18" charset="0"/>
              </a:rPr>
              <a:t>The Way We Live is</a:t>
            </a:r>
          </a:p>
          <a:p>
            <a:pPr>
              <a:lnSpc>
                <a:spcPts val="3380"/>
              </a:lnSpc>
              <a:spcBef>
                <a:spcPts val="2000"/>
              </a:spcBef>
            </a:pPr>
            <a:r>
              <a:rPr lang="en-US" sz="4400" dirty="0">
                <a:latin typeface="Noto Serif Light" panose="02020502060505020204" pitchFamily="18" charset="0"/>
                <a:ea typeface="Noto Serif Light" panose="02020502060505020204" pitchFamily="18" charset="0"/>
                <a:cs typeface="Noto Serif Light" panose="02020502060505020204" pitchFamily="18" charset="0"/>
              </a:rPr>
              <a:t>Changing…</a:t>
            </a:r>
          </a:p>
        </p:txBody>
      </p:sp>
      <p:pic>
        <p:nvPicPr>
          <p:cNvPr id="3" name="Picture 2" descr="A person raising her arms in the air&#10;&#10;Description automatically generated">
            <a:extLst>
              <a:ext uri="{FF2B5EF4-FFF2-40B4-BE49-F238E27FC236}">
                <a16:creationId xmlns:a16="http://schemas.microsoft.com/office/drawing/2014/main" id="{E10A2A8F-4BAB-C10A-0A4F-5767A177BC4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35420" y="414402"/>
            <a:ext cx="4528458" cy="3698834"/>
          </a:xfrm>
          <a:prstGeom prst="rect">
            <a:avLst/>
          </a:prstGeom>
        </p:spPr>
      </p:pic>
      <p:pic>
        <p:nvPicPr>
          <p:cNvPr id="4" name="Picture 3" descr="A person and person clapping their hands&#10;&#10;Description automatically generated">
            <a:extLst>
              <a:ext uri="{FF2B5EF4-FFF2-40B4-BE49-F238E27FC236}">
                <a16:creationId xmlns:a16="http://schemas.microsoft.com/office/drawing/2014/main" id="{F4D96EE2-5BBF-2065-8BC4-95101F7C9D03}"/>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0" y="3033269"/>
            <a:ext cx="4016829" cy="3367134"/>
          </a:xfrm>
          <a:prstGeom prst="rect">
            <a:avLst/>
          </a:prstGeom>
        </p:spPr>
      </p:pic>
    </p:spTree>
    <p:extLst>
      <p:ext uri="{BB962C8B-B14F-4D97-AF65-F5344CB8AC3E}">
        <p14:creationId xmlns:p14="http://schemas.microsoft.com/office/powerpoint/2010/main" val="10653136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A645CF-D4FC-5DA0-D4DB-97FD1E116B65}"/>
            </a:ext>
          </a:extLst>
        </p:cNvPr>
        <p:cNvGrpSpPr/>
        <p:nvPr/>
      </p:nvGrpSpPr>
      <p:grpSpPr>
        <a:xfrm>
          <a:off x="0" y="0"/>
          <a:ext cx="0" cy="0"/>
          <a:chOff x="0" y="0"/>
          <a:chExt cx="0" cy="0"/>
        </a:xfrm>
      </p:grpSpPr>
      <p:pic>
        <p:nvPicPr>
          <p:cNvPr id="45" name="Picture 44" descr="A city with many colorful buildings and a body of water&#10;&#10;AI-generated content may be incorrect.">
            <a:extLst>
              <a:ext uri="{FF2B5EF4-FFF2-40B4-BE49-F238E27FC236}">
                <a16:creationId xmlns:a16="http://schemas.microsoft.com/office/drawing/2014/main" id="{01DBACBD-CCF2-AEFF-1D54-E97C73145C46}"/>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6284817" y="1490928"/>
            <a:ext cx="4523901" cy="2630446"/>
          </a:xfrm>
          <a:prstGeom prst="rect">
            <a:avLst/>
          </a:prstGeom>
        </p:spPr>
      </p:pic>
      <p:pic>
        <p:nvPicPr>
          <p:cNvPr id="41" name="Picture 40" descr="People sitting in chairs near a pool&#10;&#10;AI-generated content may be incorrect.">
            <a:extLst>
              <a:ext uri="{FF2B5EF4-FFF2-40B4-BE49-F238E27FC236}">
                <a16:creationId xmlns:a16="http://schemas.microsoft.com/office/drawing/2014/main" id="{EEE0B599-77B4-7A3C-E137-B169076D99A9}"/>
              </a:ext>
            </a:extLst>
          </p:cNvPr>
          <p:cNvPicPr>
            <a:picLocks noChangeAspect="1"/>
          </p:cNvPicPr>
          <p:nvPr/>
        </p:nvPicPr>
        <p:blipFill>
          <a:blip r:embed="rId4" cstate="print">
            <a:extLst>
              <a:ext uri="{28A0092B-C50C-407E-A947-70E740481C1C}">
                <a14:useLocalDpi xmlns:a14="http://schemas.microsoft.com/office/drawing/2010/main"/>
              </a:ext>
            </a:extLst>
          </a:blip>
          <a:srcRect/>
          <a:stretch/>
        </p:blipFill>
        <p:spPr>
          <a:xfrm>
            <a:off x="1391743" y="1490929"/>
            <a:ext cx="4523902" cy="2630445"/>
          </a:xfrm>
          <a:prstGeom prst="rect">
            <a:avLst/>
          </a:prstGeom>
        </p:spPr>
      </p:pic>
      <p:pic>
        <p:nvPicPr>
          <p:cNvPr id="5" name="Picture 4" descr="A dock over the water&#10;&#10;Description automatically generated">
            <a:extLst>
              <a:ext uri="{FF2B5EF4-FFF2-40B4-BE49-F238E27FC236}">
                <a16:creationId xmlns:a16="http://schemas.microsoft.com/office/drawing/2014/main" id="{6150E6C2-A5E8-BD66-D3D4-A74A4121A540}"/>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188798" y="4677376"/>
            <a:ext cx="1299894" cy="846424"/>
          </a:xfrm>
          <a:prstGeom prst="rect">
            <a:avLst/>
          </a:prstGeom>
          <a:effectLst>
            <a:outerShdw sx="1000" sy="1000" algn="ctr" rotWithShape="0">
              <a:srgbClr val="000000"/>
            </a:outerShdw>
            <a:reflection endPos="0" dir="5400000" sy="-100000" algn="bl" rotWithShape="0"/>
          </a:effectLst>
        </p:spPr>
      </p:pic>
      <p:pic>
        <p:nvPicPr>
          <p:cNvPr id="6" name="Picture 5" descr="A wooden dock on a beach with a boat in the water&#10;&#10;Description automatically generated">
            <a:extLst>
              <a:ext uri="{FF2B5EF4-FFF2-40B4-BE49-F238E27FC236}">
                <a16:creationId xmlns:a16="http://schemas.microsoft.com/office/drawing/2014/main" id="{1058B555-249F-E122-A624-220623356C0F}"/>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4698124" y="4678461"/>
            <a:ext cx="1299896" cy="844255"/>
          </a:xfrm>
          <a:prstGeom prst="rect">
            <a:avLst/>
          </a:prstGeom>
          <a:effectLst>
            <a:outerShdw sx="1000" sy="1000" algn="ctr" rotWithShape="0">
              <a:srgbClr val="000000"/>
            </a:outerShdw>
            <a:reflection endPos="0" dir="5400000" sy="-100000" algn="bl" rotWithShape="0"/>
          </a:effectLst>
        </p:spPr>
      </p:pic>
      <p:pic>
        <p:nvPicPr>
          <p:cNvPr id="7" name="Picture 6" descr="A high angle view of a beach&#10;&#10;Description automatically generated">
            <a:extLst>
              <a:ext uri="{FF2B5EF4-FFF2-40B4-BE49-F238E27FC236}">
                <a16:creationId xmlns:a16="http://schemas.microsoft.com/office/drawing/2014/main" id="{F205A4B0-CAB7-4CE9-0A94-5219C78A865F}"/>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9170144" y="4675811"/>
            <a:ext cx="1299895" cy="849555"/>
          </a:xfrm>
          <a:prstGeom prst="rect">
            <a:avLst/>
          </a:prstGeom>
          <a:effectLst>
            <a:outerShdw sx="1000" sy="1000" algn="ctr" rotWithShape="0">
              <a:srgbClr val="000000"/>
            </a:outerShdw>
            <a:reflection endPos="0" dir="5400000" sy="-100000" algn="bl" rotWithShape="0"/>
          </a:effectLst>
        </p:spPr>
      </p:pic>
      <p:pic>
        <p:nvPicPr>
          <p:cNvPr id="9" name="Picture 8" descr="A beach with buildings and a body of water with Diamond Head in the background&#10;&#10;Description automatically generated">
            <a:extLst>
              <a:ext uri="{FF2B5EF4-FFF2-40B4-BE49-F238E27FC236}">
                <a16:creationId xmlns:a16="http://schemas.microsoft.com/office/drawing/2014/main" id="{B064F08B-F5FB-0724-82D3-7A669D589AAD}"/>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3207449" y="4678935"/>
            <a:ext cx="1299897" cy="843307"/>
          </a:xfrm>
          <a:prstGeom prst="rect">
            <a:avLst/>
          </a:prstGeom>
          <a:effectLst>
            <a:outerShdw sx="1000" sy="1000" algn="ctr" rotWithShape="0">
              <a:srgbClr val="000000"/>
            </a:outerShdw>
            <a:reflection endPos="0" dir="5400000" sy="-100000" algn="bl" rotWithShape="0"/>
          </a:effectLst>
        </p:spPr>
      </p:pic>
      <p:pic>
        <p:nvPicPr>
          <p:cNvPr id="14" name="Picture 13" descr="A high angle view of a beach&#10;&#10;Description automatically generated">
            <a:extLst>
              <a:ext uri="{FF2B5EF4-FFF2-40B4-BE49-F238E27FC236}">
                <a16:creationId xmlns:a16="http://schemas.microsoft.com/office/drawing/2014/main" id="{AAE27A84-5FA5-E56F-9A07-6CAC7922AC4E}"/>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7679470" y="4681127"/>
            <a:ext cx="1299894" cy="838923"/>
          </a:xfrm>
          <a:prstGeom prst="rect">
            <a:avLst/>
          </a:prstGeom>
        </p:spPr>
      </p:pic>
      <p:sp>
        <p:nvSpPr>
          <p:cNvPr id="28" name="TextBox 27">
            <a:extLst>
              <a:ext uri="{FF2B5EF4-FFF2-40B4-BE49-F238E27FC236}">
                <a16:creationId xmlns:a16="http://schemas.microsoft.com/office/drawing/2014/main" id="{D7D52360-2E71-A7B8-7C1A-66AB859B7B32}"/>
              </a:ext>
            </a:extLst>
          </p:cNvPr>
          <p:cNvSpPr txBox="1"/>
          <p:nvPr/>
        </p:nvSpPr>
        <p:spPr>
          <a:xfrm>
            <a:off x="446976" y="6306031"/>
            <a:ext cx="8754897" cy="230832"/>
          </a:xfrm>
          <a:prstGeom prst="rect">
            <a:avLst/>
          </a:prstGeom>
          <a:noFill/>
        </p:spPr>
        <p:txBody>
          <a:bodyPr wrap="square" rtlCol="0">
            <a:spAutoFit/>
          </a:bodyPr>
          <a:lstStyle/>
          <a:p>
            <a:pPr>
              <a:lnSpc>
                <a:spcPts val="1220"/>
              </a:lnSpc>
            </a:pPr>
            <a:r>
              <a:rPr lang="en-US" sz="700" dirty="0">
                <a:latin typeface="Noto Sans Light" panose="020B0502040504020204" pitchFamily="34" charset="0"/>
                <a:ea typeface="Noto Sans Light" panose="020B0502040504020204" pitchFamily="34" charset="0"/>
                <a:cs typeface="Noto Sans Light" panose="020B0502040504020204" pitchFamily="34" charset="0"/>
              </a:rPr>
              <a:t>*Qualifying for this vacation is an amazing achievement attained by hard work, skill and dedication from our top Promoters. This is not typical. See Statement of Average Gross Compensation at ShopNeoLife.com.</a:t>
            </a:r>
          </a:p>
        </p:txBody>
      </p:sp>
      <p:pic>
        <p:nvPicPr>
          <p:cNvPr id="30" name="Picture 29" descr="A boat on a beach&#10;&#10;Description automatically generated">
            <a:extLst>
              <a:ext uri="{FF2B5EF4-FFF2-40B4-BE49-F238E27FC236}">
                <a16:creationId xmlns:a16="http://schemas.microsoft.com/office/drawing/2014/main" id="{B50D78DD-6CFF-CE24-55D4-1B0B9FA18B07}"/>
              </a:ext>
            </a:extLst>
          </p:cNvPr>
          <p:cNvPicPr>
            <a:picLocks noChangeAspect="1"/>
          </p:cNvPicPr>
          <p:nvPr/>
        </p:nvPicPr>
        <p:blipFill rotWithShape="1">
          <a:blip r:embed="rId10" cstate="print">
            <a:extLst>
              <a:ext uri="{28A0092B-C50C-407E-A947-70E740481C1C}">
                <a14:useLocalDpi xmlns:a14="http://schemas.microsoft.com/office/drawing/2010/main"/>
              </a:ext>
            </a:extLst>
          </a:blip>
          <a:srcRect b="-1"/>
          <a:stretch/>
        </p:blipFill>
        <p:spPr>
          <a:xfrm flipH="1">
            <a:off x="1711748" y="4680265"/>
            <a:ext cx="1304923" cy="840646"/>
          </a:xfrm>
          <a:prstGeom prst="rect">
            <a:avLst/>
          </a:prstGeom>
        </p:spPr>
      </p:pic>
      <p:sp>
        <p:nvSpPr>
          <p:cNvPr id="29" name="TextBox 28">
            <a:extLst>
              <a:ext uri="{FF2B5EF4-FFF2-40B4-BE49-F238E27FC236}">
                <a16:creationId xmlns:a16="http://schemas.microsoft.com/office/drawing/2014/main" id="{12432B78-9823-FEDA-3B50-A7A0C600126D}"/>
              </a:ext>
            </a:extLst>
          </p:cNvPr>
          <p:cNvSpPr txBox="1"/>
          <p:nvPr/>
        </p:nvSpPr>
        <p:spPr>
          <a:xfrm>
            <a:off x="1775426" y="5593932"/>
            <a:ext cx="1177565" cy="215444"/>
          </a:xfrm>
          <a:prstGeom prst="rect">
            <a:avLst/>
          </a:prstGeom>
          <a:noFill/>
          <a:effectLst>
            <a:outerShdw blurRad="115774" algn="ctr" rotWithShape="0">
              <a:schemeClr val="tx1">
                <a:alpha val="0"/>
              </a:schemeClr>
            </a:outerShdw>
          </a:effectLst>
        </p:spPr>
        <p:txBody>
          <a:bodyPr wrap="none" rtlCol="0">
            <a:spAutoFit/>
          </a:bodyPr>
          <a:lstStyle/>
          <a:p>
            <a:pPr algn="ctr"/>
            <a:r>
              <a:rPr lang="en-US" sz="800" spc="100" dirty="0">
                <a:latin typeface="Noto Sans Medium" panose="020B0502040504020204" pitchFamily="34" charset="0"/>
                <a:ea typeface="Noto Sans Medium" panose="020B0502040504020204" pitchFamily="34" charset="0"/>
                <a:cs typeface="Noto Sans Medium" panose="020B0502040504020204" pitchFamily="34" charset="0"/>
              </a:rPr>
              <a:t>JAMAICA | 2024</a:t>
            </a:r>
          </a:p>
        </p:txBody>
      </p:sp>
      <p:sp>
        <p:nvSpPr>
          <p:cNvPr id="31" name="TextBox 30">
            <a:extLst>
              <a:ext uri="{FF2B5EF4-FFF2-40B4-BE49-F238E27FC236}">
                <a16:creationId xmlns:a16="http://schemas.microsoft.com/office/drawing/2014/main" id="{BC8E473C-37A4-BB9F-D026-C399B9565D18}"/>
              </a:ext>
            </a:extLst>
          </p:cNvPr>
          <p:cNvSpPr txBox="1"/>
          <p:nvPr/>
        </p:nvSpPr>
        <p:spPr>
          <a:xfrm>
            <a:off x="3054933" y="5593932"/>
            <a:ext cx="1604927" cy="215444"/>
          </a:xfrm>
          <a:prstGeom prst="rect">
            <a:avLst/>
          </a:prstGeom>
          <a:noFill/>
          <a:effectLst>
            <a:outerShdw blurRad="115774" algn="ctr" rotWithShape="0">
              <a:schemeClr val="tx1">
                <a:alpha val="0"/>
              </a:schemeClr>
            </a:outerShdw>
          </a:effectLst>
        </p:spPr>
        <p:txBody>
          <a:bodyPr wrap="none" rtlCol="0">
            <a:spAutoFit/>
          </a:bodyPr>
          <a:lstStyle/>
          <a:p>
            <a:pPr algn="ctr"/>
            <a:r>
              <a:rPr lang="en-US" sz="800" spc="100" dirty="0">
                <a:latin typeface="Noto Sans Medium" panose="020B0502040504020204" pitchFamily="34" charset="0"/>
                <a:ea typeface="Noto Sans Medium" panose="020B0502040504020204" pitchFamily="34" charset="0"/>
                <a:cs typeface="Noto Sans Medium" panose="020B0502040504020204" pitchFamily="34" charset="0"/>
              </a:rPr>
              <a:t>WAIKIKI BEACH | 2023</a:t>
            </a:r>
          </a:p>
        </p:txBody>
      </p:sp>
      <p:sp>
        <p:nvSpPr>
          <p:cNvPr id="32" name="TextBox 31">
            <a:extLst>
              <a:ext uri="{FF2B5EF4-FFF2-40B4-BE49-F238E27FC236}">
                <a16:creationId xmlns:a16="http://schemas.microsoft.com/office/drawing/2014/main" id="{8E9C0EBF-2C51-51D2-629C-F479E4EF4859}"/>
              </a:ext>
            </a:extLst>
          </p:cNvPr>
          <p:cNvSpPr txBox="1"/>
          <p:nvPr/>
        </p:nvSpPr>
        <p:spPr>
          <a:xfrm>
            <a:off x="4624064" y="5593932"/>
            <a:ext cx="1444947" cy="215444"/>
          </a:xfrm>
          <a:prstGeom prst="rect">
            <a:avLst/>
          </a:prstGeom>
          <a:noFill/>
          <a:effectLst>
            <a:outerShdw blurRad="115774" algn="ctr" rotWithShape="0">
              <a:schemeClr val="tx1">
                <a:alpha val="0"/>
              </a:schemeClr>
            </a:outerShdw>
          </a:effectLst>
        </p:spPr>
        <p:txBody>
          <a:bodyPr wrap="none" rtlCol="0">
            <a:spAutoFit/>
          </a:bodyPr>
          <a:lstStyle/>
          <a:p>
            <a:pPr algn="ctr"/>
            <a:r>
              <a:rPr lang="en-US" sz="800" spc="100" dirty="0">
                <a:latin typeface="Noto Sans Medium" panose="020B0502040504020204" pitchFamily="34" charset="0"/>
                <a:ea typeface="Noto Sans Medium" panose="020B0502040504020204" pitchFamily="34" charset="0"/>
                <a:cs typeface="Noto Sans Medium" panose="020B0502040504020204" pitchFamily="34" charset="0"/>
              </a:rPr>
              <a:t>PUNTA CANA | 2022</a:t>
            </a:r>
          </a:p>
        </p:txBody>
      </p:sp>
      <p:sp>
        <p:nvSpPr>
          <p:cNvPr id="33" name="TextBox 32">
            <a:extLst>
              <a:ext uri="{FF2B5EF4-FFF2-40B4-BE49-F238E27FC236}">
                <a16:creationId xmlns:a16="http://schemas.microsoft.com/office/drawing/2014/main" id="{652BDCD9-9F51-6171-598B-EA1A382EB818}"/>
              </a:ext>
            </a:extLst>
          </p:cNvPr>
          <p:cNvSpPr txBox="1"/>
          <p:nvPr/>
        </p:nvSpPr>
        <p:spPr>
          <a:xfrm>
            <a:off x="6255252" y="5582357"/>
            <a:ext cx="1166986" cy="215444"/>
          </a:xfrm>
          <a:prstGeom prst="rect">
            <a:avLst/>
          </a:prstGeom>
          <a:noFill/>
          <a:effectLst>
            <a:outerShdw blurRad="115774" algn="ctr" rotWithShape="0">
              <a:schemeClr val="tx1">
                <a:alpha val="0"/>
              </a:schemeClr>
            </a:outerShdw>
          </a:effectLst>
        </p:spPr>
        <p:txBody>
          <a:bodyPr wrap="none" rtlCol="0">
            <a:spAutoFit/>
          </a:bodyPr>
          <a:lstStyle/>
          <a:p>
            <a:pPr algn="ctr"/>
            <a:r>
              <a:rPr lang="en-US" sz="800" spc="100" dirty="0">
                <a:latin typeface="Noto Sans Medium" panose="020B0502040504020204" pitchFamily="34" charset="0"/>
                <a:ea typeface="Noto Sans Medium" panose="020B0502040504020204" pitchFamily="34" charset="0"/>
                <a:cs typeface="Noto Sans Medium" panose="020B0502040504020204" pitchFamily="34" charset="0"/>
              </a:rPr>
              <a:t>CANCUN | 2021</a:t>
            </a:r>
          </a:p>
        </p:txBody>
      </p:sp>
      <p:sp>
        <p:nvSpPr>
          <p:cNvPr id="34" name="TextBox 33">
            <a:extLst>
              <a:ext uri="{FF2B5EF4-FFF2-40B4-BE49-F238E27FC236}">
                <a16:creationId xmlns:a16="http://schemas.microsoft.com/office/drawing/2014/main" id="{7EB07684-36D5-C429-7151-BE20C51C496C}"/>
              </a:ext>
            </a:extLst>
          </p:cNvPr>
          <p:cNvSpPr txBox="1"/>
          <p:nvPr/>
        </p:nvSpPr>
        <p:spPr>
          <a:xfrm>
            <a:off x="7790647" y="5585819"/>
            <a:ext cx="1077539" cy="215444"/>
          </a:xfrm>
          <a:prstGeom prst="rect">
            <a:avLst/>
          </a:prstGeom>
          <a:noFill/>
          <a:effectLst>
            <a:outerShdw blurRad="115774" algn="ctr" rotWithShape="0">
              <a:schemeClr val="tx1">
                <a:alpha val="0"/>
              </a:schemeClr>
            </a:outerShdw>
          </a:effectLst>
        </p:spPr>
        <p:txBody>
          <a:bodyPr wrap="none" rtlCol="0">
            <a:spAutoFit/>
          </a:bodyPr>
          <a:lstStyle/>
          <a:p>
            <a:pPr algn="ctr"/>
            <a:r>
              <a:rPr lang="en-US" sz="800" spc="100" dirty="0">
                <a:latin typeface="Noto Sans Medium" panose="020B0502040504020204" pitchFamily="34" charset="0"/>
                <a:ea typeface="Noto Sans Medium" panose="020B0502040504020204" pitchFamily="34" charset="0"/>
                <a:cs typeface="Noto Sans Medium" panose="020B0502040504020204" pitchFamily="34" charset="0"/>
              </a:rPr>
              <a:t>NAPLES | 2020</a:t>
            </a:r>
          </a:p>
        </p:txBody>
      </p:sp>
      <p:sp>
        <p:nvSpPr>
          <p:cNvPr id="35" name="TextBox 34">
            <a:extLst>
              <a:ext uri="{FF2B5EF4-FFF2-40B4-BE49-F238E27FC236}">
                <a16:creationId xmlns:a16="http://schemas.microsoft.com/office/drawing/2014/main" id="{4AED4402-2465-B49E-DB05-C5FE343BD89C}"/>
              </a:ext>
            </a:extLst>
          </p:cNvPr>
          <p:cNvSpPr txBox="1"/>
          <p:nvPr/>
        </p:nvSpPr>
        <p:spPr>
          <a:xfrm>
            <a:off x="9153402" y="5582357"/>
            <a:ext cx="1333377" cy="215444"/>
          </a:xfrm>
          <a:prstGeom prst="rect">
            <a:avLst/>
          </a:prstGeom>
          <a:noFill/>
          <a:effectLst>
            <a:outerShdw blurRad="115774" algn="ctr" rotWithShape="0">
              <a:schemeClr val="tx1">
                <a:alpha val="0"/>
              </a:schemeClr>
            </a:outerShdw>
          </a:effectLst>
        </p:spPr>
        <p:txBody>
          <a:bodyPr wrap="none" rtlCol="0">
            <a:spAutoFit/>
          </a:bodyPr>
          <a:lstStyle/>
          <a:p>
            <a:pPr algn="ctr"/>
            <a:r>
              <a:rPr lang="en-US" sz="800" spc="100" dirty="0">
                <a:latin typeface="Noto Sans Medium" panose="020B0502040504020204" pitchFamily="34" charset="0"/>
                <a:ea typeface="Noto Sans Medium" panose="020B0502040504020204" pitchFamily="34" charset="0"/>
                <a:cs typeface="Noto Sans Medium" panose="020B0502040504020204" pitchFamily="34" charset="0"/>
              </a:rPr>
              <a:t>LOS CABOS | 2018</a:t>
            </a:r>
          </a:p>
        </p:txBody>
      </p:sp>
      <p:pic>
        <p:nvPicPr>
          <p:cNvPr id="42" name="Picture 41">
            <a:extLst>
              <a:ext uri="{FF2B5EF4-FFF2-40B4-BE49-F238E27FC236}">
                <a16:creationId xmlns:a16="http://schemas.microsoft.com/office/drawing/2014/main" id="{A49F0CFD-B995-3941-D232-3B48E24DB2CE}"/>
              </a:ext>
            </a:extLst>
          </p:cNvPr>
          <p:cNvPicPr>
            <a:picLocks noChangeAspect="1"/>
          </p:cNvPicPr>
          <p:nvPr/>
        </p:nvPicPr>
        <p:blipFill>
          <a:blip r:embed="rId11"/>
          <a:stretch>
            <a:fillRect/>
          </a:stretch>
        </p:blipFill>
        <p:spPr>
          <a:xfrm>
            <a:off x="7788590" y="677466"/>
            <a:ext cx="1497173" cy="575836"/>
          </a:xfrm>
          <a:prstGeom prst="rect">
            <a:avLst/>
          </a:prstGeom>
        </p:spPr>
      </p:pic>
      <p:pic>
        <p:nvPicPr>
          <p:cNvPr id="43" name="Picture 42">
            <a:extLst>
              <a:ext uri="{FF2B5EF4-FFF2-40B4-BE49-F238E27FC236}">
                <a16:creationId xmlns:a16="http://schemas.microsoft.com/office/drawing/2014/main" id="{75FFD4F3-044F-A2A5-A43E-4D1E06FBC925}"/>
              </a:ext>
            </a:extLst>
          </p:cNvPr>
          <p:cNvPicPr>
            <a:picLocks noChangeAspect="1"/>
          </p:cNvPicPr>
          <p:nvPr/>
        </p:nvPicPr>
        <p:blipFill>
          <a:blip r:embed="rId12"/>
          <a:stretch>
            <a:fillRect/>
          </a:stretch>
        </p:blipFill>
        <p:spPr>
          <a:xfrm>
            <a:off x="2644549" y="747837"/>
            <a:ext cx="2011630" cy="516073"/>
          </a:xfrm>
          <a:prstGeom prst="rect">
            <a:avLst/>
          </a:prstGeom>
        </p:spPr>
      </p:pic>
      <p:sp>
        <p:nvSpPr>
          <p:cNvPr id="46" name="TextBox 45">
            <a:extLst>
              <a:ext uri="{FF2B5EF4-FFF2-40B4-BE49-F238E27FC236}">
                <a16:creationId xmlns:a16="http://schemas.microsoft.com/office/drawing/2014/main" id="{C1142613-CF9A-EB0C-5C9F-E85478330C0E}"/>
              </a:ext>
            </a:extLst>
          </p:cNvPr>
          <p:cNvSpPr txBox="1"/>
          <p:nvPr/>
        </p:nvSpPr>
        <p:spPr>
          <a:xfrm>
            <a:off x="5499896" y="4373558"/>
            <a:ext cx="1208985" cy="215444"/>
          </a:xfrm>
          <a:prstGeom prst="rect">
            <a:avLst/>
          </a:prstGeom>
          <a:noFill/>
          <a:effectLst>
            <a:outerShdw blurRad="115774" algn="ctr" rotWithShape="0">
              <a:schemeClr val="tx1">
                <a:alpha val="0"/>
              </a:schemeClr>
            </a:outerShdw>
          </a:effectLst>
        </p:spPr>
        <p:txBody>
          <a:bodyPr wrap="none" rtlCol="0">
            <a:spAutoFit/>
          </a:bodyPr>
          <a:lstStyle/>
          <a:p>
            <a:pPr algn="ctr"/>
            <a:r>
              <a:rPr lang="en-US" sz="800" spc="100" dirty="0">
                <a:latin typeface="Noto Sans Medium" panose="020B0502040504020204" pitchFamily="34" charset="0"/>
                <a:ea typeface="Noto Sans Medium" panose="020B0502040504020204" pitchFamily="34" charset="0"/>
                <a:cs typeface="Noto Sans Medium" panose="020B0502040504020204" pitchFamily="34" charset="0"/>
              </a:rPr>
              <a:t>PAST VACATIONS</a:t>
            </a:r>
          </a:p>
        </p:txBody>
      </p:sp>
      <p:cxnSp>
        <p:nvCxnSpPr>
          <p:cNvPr id="52" name="Straight Connector 51">
            <a:extLst>
              <a:ext uri="{FF2B5EF4-FFF2-40B4-BE49-F238E27FC236}">
                <a16:creationId xmlns:a16="http://schemas.microsoft.com/office/drawing/2014/main" id="{C455F1A3-8EB2-27FD-E150-B2488223AA96}"/>
              </a:ext>
            </a:extLst>
          </p:cNvPr>
          <p:cNvCxnSpPr>
            <a:cxnSpLocks/>
          </p:cNvCxnSpPr>
          <p:nvPr/>
        </p:nvCxnSpPr>
        <p:spPr>
          <a:xfrm>
            <a:off x="1391743" y="4481280"/>
            <a:ext cx="4089553" cy="0"/>
          </a:xfrm>
          <a:prstGeom prst="line">
            <a:avLst/>
          </a:prstGeom>
          <a:ln w="9525">
            <a:solidFill>
              <a:schemeClr val="tx1"/>
            </a:solidFill>
            <a:headEnd type="none"/>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7247F569-F6F0-058C-E5E0-63B4DF2048DD}"/>
              </a:ext>
            </a:extLst>
          </p:cNvPr>
          <p:cNvCxnSpPr/>
          <p:nvPr/>
        </p:nvCxnSpPr>
        <p:spPr>
          <a:xfrm>
            <a:off x="6719165" y="4481280"/>
            <a:ext cx="4089553" cy="0"/>
          </a:xfrm>
          <a:prstGeom prst="line">
            <a:avLst/>
          </a:prstGeom>
          <a:ln w="9525">
            <a:solidFill>
              <a:schemeClr val="tx1"/>
            </a:solidFill>
            <a:head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5001280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A37CE5-735C-EBF4-3CFD-5E54C9DB5970}"/>
            </a:ext>
          </a:extLst>
        </p:cNvPr>
        <p:cNvGrpSpPr/>
        <p:nvPr/>
      </p:nvGrpSpPr>
      <p:grpSpPr>
        <a:xfrm>
          <a:off x="0" y="0"/>
          <a:ext cx="0" cy="0"/>
          <a:chOff x="0" y="0"/>
          <a:chExt cx="0" cy="0"/>
        </a:xfrm>
      </p:grpSpPr>
      <p:sp>
        <p:nvSpPr>
          <p:cNvPr id="28" name="TextBox 27">
            <a:extLst>
              <a:ext uri="{FF2B5EF4-FFF2-40B4-BE49-F238E27FC236}">
                <a16:creationId xmlns:a16="http://schemas.microsoft.com/office/drawing/2014/main" id="{B5465E59-125A-47A9-3C2D-1168A97352D0}"/>
              </a:ext>
            </a:extLst>
          </p:cNvPr>
          <p:cNvSpPr txBox="1"/>
          <p:nvPr/>
        </p:nvSpPr>
        <p:spPr>
          <a:xfrm>
            <a:off x="446976" y="6306031"/>
            <a:ext cx="8754897" cy="230832"/>
          </a:xfrm>
          <a:prstGeom prst="rect">
            <a:avLst/>
          </a:prstGeom>
          <a:noFill/>
        </p:spPr>
        <p:txBody>
          <a:bodyPr wrap="square" rtlCol="0">
            <a:spAutoFit/>
          </a:bodyPr>
          <a:lstStyle/>
          <a:p>
            <a:pPr>
              <a:lnSpc>
                <a:spcPts val="1220"/>
              </a:lnSpc>
            </a:pPr>
            <a:r>
              <a:rPr lang="en-US" sz="700" dirty="0">
                <a:latin typeface="Noto Sans Light" panose="020B0502040504020204" pitchFamily="34" charset="0"/>
                <a:ea typeface="Noto Sans Light" panose="020B0502040504020204" pitchFamily="34" charset="0"/>
                <a:cs typeface="Noto Sans Light" panose="020B0502040504020204" pitchFamily="34" charset="0"/>
              </a:rPr>
              <a:t>*Qualifying for this vacation is an amazing achievement attained by hard work, skill and dedication from our top Promoters. This is not typical. See Statement of Average Gross Compensation at ShopNeoLife.com.</a:t>
            </a:r>
          </a:p>
        </p:txBody>
      </p:sp>
      <p:pic>
        <p:nvPicPr>
          <p:cNvPr id="10" name="Picture 9" descr="A beach with buildings and mountains&#10;&#10;AI-generated content may be incorrect.">
            <a:extLst>
              <a:ext uri="{FF2B5EF4-FFF2-40B4-BE49-F238E27FC236}">
                <a16:creationId xmlns:a16="http://schemas.microsoft.com/office/drawing/2014/main" id="{9DA1B1C1-8E16-2805-8848-D4A8C2FD556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763485" y="576646"/>
            <a:ext cx="8665029" cy="4564022"/>
          </a:xfrm>
          <a:prstGeom prst="rect">
            <a:avLst/>
          </a:prstGeom>
        </p:spPr>
      </p:pic>
      <p:sp>
        <p:nvSpPr>
          <p:cNvPr id="11" name="TextBox 10">
            <a:extLst>
              <a:ext uri="{FF2B5EF4-FFF2-40B4-BE49-F238E27FC236}">
                <a16:creationId xmlns:a16="http://schemas.microsoft.com/office/drawing/2014/main" id="{641FEE3F-F4E3-6450-9E98-04562D8A725B}"/>
              </a:ext>
            </a:extLst>
          </p:cNvPr>
          <p:cNvSpPr txBox="1"/>
          <p:nvPr/>
        </p:nvSpPr>
        <p:spPr>
          <a:xfrm>
            <a:off x="1663890" y="5240898"/>
            <a:ext cx="3160534" cy="579646"/>
          </a:xfrm>
          <a:prstGeom prst="rect">
            <a:avLst/>
          </a:prstGeom>
          <a:noFill/>
        </p:spPr>
        <p:txBody>
          <a:bodyPr wrap="square" rtlCol="0">
            <a:spAutoFit/>
          </a:bodyPr>
          <a:lstStyle/>
          <a:p>
            <a:pPr>
              <a:lnSpc>
                <a:spcPts val="1920"/>
              </a:lnSpc>
            </a:pPr>
            <a:r>
              <a:rPr lang="en-US" sz="1400" b="1" dirty="0">
                <a:solidFill>
                  <a:srgbClr val="000000"/>
                </a:solidFill>
                <a:latin typeface="Noto Sans SemiBold" panose="020B0502040504020204" pitchFamily="34" charset="0"/>
                <a:ea typeface="Noto Sans SemiBold" panose="020B0502040504020204" pitchFamily="34" charset="0"/>
                <a:cs typeface="Noto Sans SemiBold" panose="020B0502040504020204" pitchFamily="34" charset="0"/>
              </a:rPr>
              <a:t>October 15–18, 2026</a:t>
            </a:r>
          </a:p>
          <a:p>
            <a:pPr>
              <a:lnSpc>
                <a:spcPts val="1920"/>
              </a:lnSpc>
            </a:pPr>
            <a:r>
              <a:rPr lang="en-US" sz="1200" dirty="0">
                <a:solidFill>
                  <a:srgbClr val="000000"/>
                </a:solidFill>
                <a:latin typeface="Noto Sans Light" panose="020B0502040504020204" pitchFamily="34" charset="0"/>
                <a:ea typeface="Noto Sans Light" panose="020B0502040504020204" pitchFamily="34" charset="0"/>
                <a:cs typeface="Noto Sans Light" panose="020B0502040504020204" pitchFamily="34" charset="0"/>
              </a:rPr>
              <a:t>Secrets Vallarta Bay Puerto Vallarta</a:t>
            </a:r>
            <a:endParaRPr lang="en-US" sz="1200" i="1" dirty="0">
              <a:solidFill>
                <a:srgbClr val="000000"/>
              </a:solidFill>
              <a:latin typeface="Noto Sans Light" panose="020B0502040504020204" pitchFamily="34" charset="0"/>
              <a:ea typeface="Noto Sans Light" panose="020B0502040504020204" pitchFamily="34" charset="0"/>
              <a:cs typeface="Noto Sans Light" panose="020B0502040504020204" pitchFamily="34" charset="0"/>
            </a:endParaRPr>
          </a:p>
        </p:txBody>
      </p:sp>
      <p:pic>
        <p:nvPicPr>
          <p:cNvPr id="12" name="Picture 11">
            <a:extLst>
              <a:ext uri="{FF2B5EF4-FFF2-40B4-BE49-F238E27FC236}">
                <a16:creationId xmlns:a16="http://schemas.microsoft.com/office/drawing/2014/main" id="{25A5AC91-54DE-79DB-3C0D-5C0718E4FDE2}"/>
              </a:ext>
            </a:extLst>
          </p:cNvPr>
          <p:cNvPicPr>
            <a:picLocks noChangeAspect="1"/>
          </p:cNvPicPr>
          <p:nvPr/>
        </p:nvPicPr>
        <p:blipFill>
          <a:blip r:embed="rId4"/>
          <a:stretch>
            <a:fillRect/>
          </a:stretch>
        </p:blipFill>
        <p:spPr>
          <a:xfrm>
            <a:off x="7548388" y="5241516"/>
            <a:ext cx="565091" cy="565091"/>
          </a:xfrm>
          <a:prstGeom prst="rect">
            <a:avLst/>
          </a:prstGeom>
        </p:spPr>
      </p:pic>
      <p:sp>
        <p:nvSpPr>
          <p:cNvPr id="13" name="TextBox 12">
            <a:extLst>
              <a:ext uri="{FF2B5EF4-FFF2-40B4-BE49-F238E27FC236}">
                <a16:creationId xmlns:a16="http://schemas.microsoft.com/office/drawing/2014/main" id="{F5E47F18-45A2-6F66-92D9-FBF4FE4749F7}"/>
              </a:ext>
            </a:extLst>
          </p:cNvPr>
          <p:cNvSpPr txBox="1"/>
          <p:nvPr/>
        </p:nvSpPr>
        <p:spPr>
          <a:xfrm>
            <a:off x="8167871" y="5225411"/>
            <a:ext cx="2555547" cy="565091"/>
          </a:xfrm>
          <a:prstGeom prst="rect">
            <a:avLst/>
          </a:prstGeom>
          <a:noFill/>
        </p:spPr>
        <p:txBody>
          <a:bodyPr wrap="square" rtlCol="0">
            <a:spAutoFit/>
          </a:bodyPr>
          <a:lstStyle/>
          <a:p>
            <a:pPr>
              <a:lnSpc>
                <a:spcPts val="1920"/>
              </a:lnSpc>
            </a:pPr>
            <a:r>
              <a:rPr lang="en-US" sz="1400" dirty="0">
                <a:solidFill>
                  <a:srgbClr val="000000"/>
                </a:solidFill>
                <a:latin typeface="Noto Sans Light" panose="020B0502040504020204" pitchFamily="34" charset="0"/>
                <a:ea typeface="Noto Sans Light" panose="020B0502040504020204" pitchFamily="34" charset="0"/>
                <a:cs typeface="Noto Sans Light" panose="020B0502040504020204" pitchFamily="34" charset="0"/>
              </a:rPr>
              <a:t>Scan for </a:t>
            </a:r>
            <a:r>
              <a:rPr lang="en-US" sz="1400" dirty="0">
                <a:solidFill>
                  <a:srgbClr val="000000"/>
                </a:solidFill>
                <a:latin typeface="Noto Sans Medium" panose="020B0502040504020204" pitchFamily="34" charset="0"/>
                <a:ea typeface="Noto Sans Medium" panose="020B0502040504020204" pitchFamily="34" charset="0"/>
                <a:cs typeface="Noto Sans Medium" panose="020B0502040504020204" pitchFamily="34" charset="0"/>
              </a:rPr>
              <a:t>Incentive Flyer</a:t>
            </a:r>
            <a:r>
              <a:rPr lang="en-US" sz="1400" dirty="0">
                <a:solidFill>
                  <a:srgbClr val="000000"/>
                </a:solidFill>
                <a:latin typeface="Noto Sans Light" panose="020B0502040504020204" pitchFamily="34" charset="0"/>
                <a:ea typeface="Noto Sans Light" panose="020B0502040504020204" pitchFamily="34" charset="0"/>
                <a:cs typeface="Noto Sans Light" panose="020B0502040504020204" pitchFamily="34" charset="0"/>
              </a:rPr>
              <a:t> to learn how to earn this trip.</a:t>
            </a:r>
          </a:p>
        </p:txBody>
      </p:sp>
    </p:spTree>
    <p:extLst>
      <p:ext uri="{BB962C8B-B14F-4D97-AF65-F5344CB8AC3E}">
        <p14:creationId xmlns:p14="http://schemas.microsoft.com/office/powerpoint/2010/main" val="168377342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FA76DE-CEB4-FD7A-8AE4-828C9629D38B}"/>
            </a:ext>
          </a:extLst>
        </p:cNvPr>
        <p:cNvGrpSpPr/>
        <p:nvPr/>
      </p:nvGrpSpPr>
      <p:grpSpPr>
        <a:xfrm>
          <a:off x="0" y="0"/>
          <a:ext cx="0" cy="0"/>
          <a:chOff x="0" y="0"/>
          <a:chExt cx="0" cy="0"/>
        </a:xfrm>
      </p:grpSpPr>
      <p:pic>
        <p:nvPicPr>
          <p:cNvPr id="2" name="Picture 1" descr="A black background with a black square&#10;&#10;AI-generated content may be incorrect.">
            <a:extLst>
              <a:ext uri="{FF2B5EF4-FFF2-40B4-BE49-F238E27FC236}">
                <a16:creationId xmlns:a16="http://schemas.microsoft.com/office/drawing/2014/main" id="{8D98601E-CB0F-BFE3-243C-55950A8DA283}"/>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7421722" y="384873"/>
            <a:ext cx="1978157" cy="932516"/>
          </a:xfrm>
          <a:prstGeom prst="rect">
            <a:avLst/>
          </a:prstGeom>
        </p:spPr>
      </p:pic>
      <p:pic>
        <p:nvPicPr>
          <p:cNvPr id="3" name="Picture 2">
            <a:extLst>
              <a:ext uri="{FF2B5EF4-FFF2-40B4-BE49-F238E27FC236}">
                <a16:creationId xmlns:a16="http://schemas.microsoft.com/office/drawing/2014/main" id="{71DD471E-30FE-1D80-3076-93DBF25F4074}"/>
              </a:ext>
            </a:extLst>
          </p:cNvPr>
          <p:cNvPicPr>
            <a:picLocks noChangeAspect="1"/>
          </p:cNvPicPr>
          <p:nvPr/>
        </p:nvPicPr>
        <p:blipFill>
          <a:blip r:embed="rId4" cstate="print">
            <a:extLst>
              <a:ext uri="{28A0092B-C50C-407E-A947-70E740481C1C}">
                <a14:useLocalDpi xmlns:a14="http://schemas.microsoft.com/office/drawing/2010/main"/>
              </a:ext>
            </a:extLst>
          </a:blip>
          <a:srcRect/>
          <a:stretch/>
        </p:blipFill>
        <p:spPr>
          <a:xfrm>
            <a:off x="6287461" y="1374073"/>
            <a:ext cx="4310628" cy="2876507"/>
          </a:xfrm>
          <a:prstGeom prst="rect">
            <a:avLst/>
          </a:prstGeom>
        </p:spPr>
      </p:pic>
      <p:pic>
        <p:nvPicPr>
          <p:cNvPr id="4" name="Picture 3" descr="A river with a bridge and colorful umbrellas&#10;&#10;Description automatically generated">
            <a:extLst>
              <a:ext uri="{FF2B5EF4-FFF2-40B4-BE49-F238E27FC236}">
                <a16:creationId xmlns:a16="http://schemas.microsoft.com/office/drawing/2014/main" id="{A0A4B47E-2E2F-BD2B-42E6-D00CCA140CF2}"/>
              </a:ext>
            </a:extLst>
          </p:cNvPr>
          <p:cNvPicPr>
            <a:picLocks/>
          </p:cNvPicPr>
          <p:nvPr/>
        </p:nvPicPr>
        <p:blipFill>
          <a:blip r:embed="rId5" cstate="screen">
            <a:extLst>
              <a:ext uri="{28A0092B-C50C-407E-A947-70E740481C1C}">
                <a14:useLocalDpi xmlns:a14="http://schemas.microsoft.com/office/drawing/2010/main"/>
              </a:ext>
            </a:extLst>
          </a:blip>
          <a:stretch>
            <a:fillRect/>
          </a:stretch>
        </p:blipFill>
        <p:spPr>
          <a:xfrm>
            <a:off x="2879356" y="4881965"/>
            <a:ext cx="1478431" cy="984669"/>
          </a:xfrm>
          <a:prstGeom prst="rect">
            <a:avLst/>
          </a:prstGeom>
        </p:spPr>
      </p:pic>
      <p:pic>
        <p:nvPicPr>
          <p:cNvPr id="8" name="Picture 7" descr="A golf course with a fountain and palm trees&#10;&#10;Description automatically generated">
            <a:extLst>
              <a:ext uri="{FF2B5EF4-FFF2-40B4-BE49-F238E27FC236}">
                <a16:creationId xmlns:a16="http://schemas.microsoft.com/office/drawing/2014/main" id="{98BF0C11-9DCC-F7AE-2157-00253121C6E7}"/>
              </a:ext>
            </a:extLst>
          </p:cNvPr>
          <p:cNvPicPr>
            <a:picLocks/>
          </p:cNvPicPr>
          <p:nvPr/>
        </p:nvPicPr>
        <p:blipFill rotWithShape="1">
          <a:blip r:embed="rId6" cstate="screen">
            <a:extLst>
              <a:ext uri="{28A0092B-C50C-407E-A947-70E740481C1C}">
                <a14:useLocalDpi xmlns:a14="http://schemas.microsoft.com/office/drawing/2010/main"/>
              </a:ext>
            </a:extLst>
          </a:blip>
          <a:srcRect/>
          <a:stretch/>
        </p:blipFill>
        <p:spPr>
          <a:xfrm>
            <a:off x="6158803" y="4881965"/>
            <a:ext cx="1478431" cy="984669"/>
          </a:xfrm>
          <a:prstGeom prst="rect">
            <a:avLst/>
          </a:prstGeom>
        </p:spPr>
      </p:pic>
      <p:pic>
        <p:nvPicPr>
          <p:cNvPr id="10" name="Picture 9" descr="A bridge over a river with a city in the background&#10;&#10;Description automatically generated">
            <a:extLst>
              <a:ext uri="{FF2B5EF4-FFF2-40B4-BE49-F238E27FC236}">
                <a16:creationId xmlns:a16="http://schemas.microsoft.com/office/drawing/2014/main" id="{ECD40A9E-D0B7-160D-A866-7EDBF00A7809}"/>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519793" y="4881965"/>
            <a:ext cx="1477004" cy="984669"/>
          </a:xfrm>
          <a:prstGeom prst="rect">
            <a:avLst/>
          </a:prstGeom>
        </p:spPr>
      </p:pic>
      <p:pic>
        <p:nvPicPr>
          <p:cNvPr id="11" name="Picture 10" descr="Space Needle skyline with a space needle&#10;&#10;Description automatically generated">
            <a:extLst>
              <a:ext uri="{FF2B5EF4-FFF2-40B4-BE49-F238E27FC236}">
                <a16:creationId xmlns:a16="http://schemas.microsoft.com/office/drawing/2014/main" id="{36B60F98-DFB6-8B52-8370-F486D677C150}"/>
              </a:ext>
            </a:extLst>
          </p:cNvPr>
          <p:cNvPicPr>
            <a:picLocks/>
          </p:cNvPicPr>
          <p:nvPr/>
        </p:nvPicPr>
        <p:blipFill rotWithShape="1">
          <a:blip r:embed="rId8" cstate="print">
            <a:extLst>
              <a:ext uri="{28A0092B-C50C-407E-A947-70E740481C1C}">
                <a14:useLocalDpi xmlns:a14="http://schemas.microsoft.com/office/drawing/2010/main"/>
              </a:ext>
            </a:extLst>
          </a:blip>
          <a:srcRect t="-1" b="-1"/>
          <a:stretch/>
        </p:blipFill>
        <p:spPr>
          <a:xfrm>
            <a:off x="9430993" y="4882246"/>
            <a:ext cx="1478430" cy="985352"/>
          </a:xfrm>
          <a:prstGeom prst="rect">
            <a:avLst/>
          </a:prstGeom>
        </p:spPr>
      </p:pic>
      <p:pic>
        <p:nvPicPr>
          <p:cNvPr id="12" name="Picture 11" descr="A cityscape with mountains in the background&#10;&#10;Description automatically generated">
            <a:extLst>
              <a:ext uri="{FF2B5EF4-FFF2-40B4-BE49-F238E27FC236}">
                <a16:creationId xmlns:a16="http://schemas.microsoft.com/office/drawing/2014/main" id="{E044EA56-9A3C-5A7F-1127-CA7AC98576F9}"/>
              </a:ext>
            </a:extLst>
          </p:cNvPr>
          <p:cNvPicPr>
            <a:picLocks noChangeAspect="1"/>
          </p:cNvPicPr>
          <p:nvPr/>
        </p:nvPicPr>
        <p:blipFill rotWithShape="1">
          <a:blip r:embed="rId9" cstate="print">
            <a:extLst>
              <a:ext uri="{28A0092B-C50C-407E-A947-70E740481C1C}">
                <a14:useLocalDpi xmlns:a14="http://schemas.microsoft.com/office/drawing/2010/main"/>
              </a:ext>
            </a:extLst>
          </a:blip>
          <a:srcRect r="-77"/>
          <a:stretch/>
        </p:blipFill>
        <p:spPr>
          <a:xfrm>
            <a:off x="7791532" y="4881966"/>
            <a:ext cx="1478142" cy="984668"/>
          </a:xfrm>
          <a:prstGeom prst="rect">
            <a:avLst/>
          </a:prstGeom>
        </p:spPr>
      </p:pic>
      <p:pic>
        <p:nvPicPr>
          <p:cNvPr id="18" name="Picture 17" descr="Las Vegas Strip at night with lights&#10;&#10;Description automatically generated">
            <a:extLst>
              <a:ext uri="{FF2B5EF4-FFF2-40B4-BE49-F238E27FC236}">
                <a16:creationId xmlns:a16="http://schemas.microsoft.com/office/drawing/2014/main" id="{0EF4112A-E11D-1CF2-C61F-CF14CBBF3A6A}"/>
              </a:ext>
            </a:extLst>
          </p:cNvPr>
          <p:cNvPicPr>
            <a:picLocks/>
          </p:cNvPicPr>
          <p:nvPr/>
        </p:nvPicPr>
        <p:blipFill rotWithShape="1">
          <a:blip r:embed="rId10" cstate="screen">
            <a:extLst>
              <a:ext uri="{28A0092B-C50C-407E-A947-70E740481C1C}">
                <a14:useLocalDpi xmlns:a14="http://schemas.microsoft.com/office/drawing/2010/main"/>
              </a:ext>
            </a:extLst>
          </a:blip>
          <a:srcRect/>
          <a:stretch/>
        </p:blipFill>
        <p:spPr>
          <a:xfrm>
            <a:off x="1233168" y="4881966"/>
            <a:ext cx="1478432" cy="987326"/>
          </a:xfrm>
          <a:prstGeom prst="rect">
            <a:avLst/>
          </a:prstGeom>
        </p:spPr>
      </p:pic>
      <p:pic>
        <p:nvPicPr>
          <p:cNvPr id="21" name="Picture 20">
            <a:extLst>
              <a:ext uri="{FF2B5EF4-FFF2-40B4-BE49-F238E27FC236}">
                <a16:creationId xmlns:a16="http://schemas.microsoft.com/office/drawing/2014/main" id="{FB2F1785-9050-B00B-0858-87B7E4A652E2}"/>
              </a:ext>
            </a:extLst>
          </p:cNvPr>
          <p:cNvPicPr>
            <a:picLocks noChangeAspect="1"/>
          </p:cNvPicPr>
          <p:nvPr/>
        </p:nvPicPr>
        <p:blipFill>
          <a:blip r:embed="rId11"/>
          <a:stretch>
            <a:fillRect/>
          </a:stretch>
        </p:blipFill>
        <p:spPr>
          <a:xfrm>
            <a:off x="1495051" y="4482197"/>
            <a:ext cx="954665" cy="301087"/>
          </a:xfrm>
          <a:prstGeom prst="rect">
            <a:avLst/>
          </a:prstGeom>
        </p:spPr>
      </p:pic>
      <p:pic>
        <p:nvPicPr>
          <p:cNvPr id="22" name="Picture 21">
            <a:extLst>
              <a:ext uri="{FF2B5EF4-FFF2-40B4-BE49-F238E27FC236}">
                <a16:creationId xmlns:a16="http://schemas.microsoft.com/office/drawing/2014/main" id="{0C456A6E-4E01-A4BD-C286-C496F9B07603}"/>
              </a:ext>
            </a:extLst>
          </p:cNvPr>
          <p:cNvPicPr>
            <a:picLocks noChangeAspect="1"/>
          </p:cNvPicPr>
          <p:nvPr/>
        </p:nvPicPr>
        <p:blipFill>
          <a:blip r:embed="rId12"/>
          <a:stretch>
            <a:fillRect/>
          </a:stretch>
        </p:blipFill>
        <p:spPr>
          <a:xfrm>
            <a:off x="3141238" y="4482197"/>
            <a:ext cx="954665" cy="286399"/>
          </a:xfrm>
          <a:prstGeom prst="rect">
            <a:avLst/>
          </a:prstGeom>
        </p:spPr>
      </p:pic>
      <p:pic>
        <p:nvPicPr>
          <p:cNvPr id="23" name="Picture 22">
            <a:extLst>
              <a:ext uri="{FF2B5EF4-FFF2-40B4-BE49-F238E27FC236}">
                <a16:creationId xmlns:a16="http://schemas.microsoft.com/office/drawing/2014/main" id="{86CE3495-4F61-0376-6778-C999A08E14B0}"/>
              </a:ext>
            </a:extLst>
          </p:cNvPr>
          <p:cNvPicPr>
            <a:picLocks noChangeAspect="1"/>
          </p:cNvPicPr>
          <p:nvPr/>
        </p:nvPicPr>
        <p:blipFill>
          <a:blip r:embed="rId13"/>
          <a:stretch>
            <a:fillRect/>
          </a:stretch>
        </p:blipFill>
        <p:spPr>
          <a:xfrm>
            <a:off x="4826638" y="4482197"/>
            <a:ext cx="950995" cy="301087"/>
          </a:xfrm>
          <a:prstGeom prst="rect">
            <a:avLst/>
          </a:prstGeom>
        </p:spPr>
      </p:pic>
      <p:pic>
        <p:nvPicPr>
          <p:cNvPr id="24" name="Picture 23">
            <a:extLst>
              <a:ext uri="{FF2B5EF4-FFF2-40B4-BE49-F238E27FC236}">
                <a16:creationId xmlns:a16="http://schemas.microsoft.com/office/drawing/2014/main" id="{7C478FE3-A563-48BE-73BE-63F5634CF13C}"/>
              </a:ext>
            </a:extLst>
          </p:cNvPr>
          <p:cNvPicPr>
            <a:picLocks noChangeAspect="1"/>
          </p:cNvPicPr>
          <p:nvPr/>
        </p:nvPicPr>
        <p:blipFill>
          <a:blip r:embed="rId14"/>
          <a:stretch>
            <a:fillRect/>
          </a:stretch>
        </p:blipFill>
        <p:spPr>
          <a:xfrm>
            <a:off x="6467133" y="4482197"/>
            <a:ext cx="881229" cy="282728"/>
          </a:xfrm>
          <a:prstGeom prst="rect">
            <a:avLst/>
          </a:prstGeom>
        </p:spPr>
      </p:pic>
      <p:pic>
        <p:nvPicPr>
          <p:cNvPr id="25" name="Picture 24">
            <a:extLst>
              <a:ext uri="{FF2B5EF4-FFF2-40B4-BE49-F238E27FC236}">
                <a16:creationId xmlns:a16="http://schemas.microsoft.com/office/drawing/2014/main" id="{39CCC641-CB3C-81E1-65BA-88A385AA3270}"/>
              </a:ext>
            </a:extLst>
          </p:cNvPr>
          <p:cNvPicPr>
            <a:picLocks noChangeAspect="1"/>
          </p:cNvPicPr>
          <p:nvPr/>
        </p:nvPicPr>
        <p:blipFill>
          <a:blip r:embed="rId15"/>
          <a:stretch>
            <a:fillRect/>
          </a:stretch>
        </p:blipFill>
        <p:spPr>
          <a:xfrm>
            <a:off x="8082643" y="4482197"/>
            <a:ext cx="895919" cy="301087"/>
          </a:xfrm>
          <a:prstGeom prst="rect">
            <a:avLst/>
          </a:prstGeom>
        </p:spPr>
      </p:pic>
      <p:pic>
        <p:nvPicPr>
          <p:cNvPr id="26" name="Picture 25">
            <a:extLst>
              <a:ext uri="{FF2B5EF4-FFF2-40B4-BE49-F238E27FC236}">
                <a16:creationId xmlns:a16="http://schemas.microsoft.com/office/drawing/2014/main" id="{DDC93906-BDDF-241C-1C94-4DCEE9A9A0A1}"/>
              </a:ext>
            </a:extLst>
          </p:cNvPr>
          <p:cNvPicPr>
            <a:picLocks noChangeAspect="1"/>
          </p:cNvPicPr>
          <p:nvPr/>
        </p:nvPicPr>
        <p:blipFill>
          <a:blip r:embed="rId16"/>
          <a:stretch>
            <a:fillRect/>
          </a:stretch>
        </p:blipFill>
        <p:spPr>
          <a:xfrm>
            <a:off x="9718577" y="4482197"/>
            <a:ext cx="903262" cy="301087"/>
          </a:xfrm>
          <a:prstGeom prst="rect">
            <a:avLst/>
          </a:prstGeom>
        </p:spPr>
      </p:pic>
      <p:pic>
        <p:nvPicPr>
          <p:cNvPr id="6" name="Picture 5" descr="A city with trees and buildings&#10;&#10;AI-generated content may be incorrect.">
            <a:extLst>
              <a:ext uri="{FF2B5EF4-FFF2-40B4-BE49-F238E27FC236}">
                <a16:creationId xmlns:a16="http://schemas.microsoft.com/office/drawing/2014/main" id="{ABF9566D-105A-721D-5962-17C216512354}"/>
              </a:ext>
            </a:extLst>
          </p:cNvPr>
          <p:cNvPicPr>
            <a:picLocks noChangeAspect="1"/>
          </p:cNvPicPr>
          <p:nvPr/>
        </p:nvPicPr>
        <p:blipFill>
          <a:blip r:embed="rId17" cstate="print">
            <a:extLst>
              <a:ext uri="{28A0092B-C50C-407E-A947-70E740481C1C}">
                <a14:useLocalDpi xmlns:a14="http://schemas.microsoft.com/office/drawing/2010/main"/>
              </a:ext>
            </a:extLst>
          </a:blip>
          <a:srcRect/>
          <a:stretch>
            <a:fillRect/>
          </a:stretch>
        </p:blipFill>
        <p:spPr>
          <a:xfrm>
            <a:off x="1701560" y="1374073"/>
            <a:ext cx="4310628" cy="2876507"/>
          </a:xfrm>
          <a:prstGeom prst="rect">
            <a:avLst/>
          </a:prstGeom>
        </p:spPr>
      </p:pic>
      <p:pic>
        <p:nvPicPr>
          <p:cNvPr id="9" name="Picture 8" descr="A black background with a black square&#10;&#10;AI-generated content may be incorrect.">
            <a:extLst>
              <a:ext uri="{FF2B5EF4-FFF2-40B4-BE49-F238E27FC236}">
                <a16:creationId xmlns:a16="http://schemas.microsoft.com/office/drawing/2014/main" id="{95E93D6D-9823-F3E9-81C3-A70951FBF486}"/>
              </a:ext>
            </a:extLst>
          </p:cNvPr>
          <p:cNvPicPr>
            <a:picLocks noChangeAspect="1"/>
          </p:cNvPicPr>
          <p:nvPr/>
        </p:nvPicPr>
        <p:blipFill>
          <a:blip r:embed="rId18" cstate="screen">
            <a:extLst>
              <a:ext uri="{28A0092B-C50C-407E-A947-70E740481C1C}">
                <a14:useLocalDpi xmlns:a14="http://schemas.microsoft.com/office/drawing/2010/main"/>
              </a:ext>
            </a:extLst>
          </a:blip>
          <a:stretch>
            <a:fillRect/>
          </a:stretch>
        </p:blipFill>
        <p:spPr>
          <a:xfrm>
            <a:off x="2309747" y="143894"/>
            <a:ext cx="3094253" cy="1547127"/>
          </a:xfrm>
          <a:prstGeom prst="rect">
            <a:avLst/>
          </a:prstGeom>
        </p:spPr>
      </p:pic>
    </p:spTree>
    <p:extLst>
      <p:ext uri="{BB962C8B-B14F-4D97-AF65-F5344CB8AC3E}">
        <p14:creationId xmlns:p14="http://schemas.microsoft.com/office/powerpoint/2010/main" val="179898005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E65669-8C0F-3EA8-2112-3A517E64C308}"/>
            </a:ext>
          </a:extLst>
        </p:cNvPr>
        <p:cNvGrpSpPr/>
        <p:nvPr/>
      </p:nvGrpSpPr>
      <p:grpSpPr>
        <a:xfrm>
          <a:off x="0" y="0"/>
          <a:ext cx="0" cy="0"/>
          <a:chOff x="0" y="0"/>
          <a:chExt cx="0" cy="0"/>
        </a:xfrm>
      </p:grpSpPr>
      <p:sp>
        <p:nvSpPr>
          <p:cNvPr id="6" name="Text Placeholder 2">
            <a:extLst>
              <a:ext uri="{FF2B5EF4-FFF2-40B4-BE49-F238E27FC236}">
                <a16:creationId xmlns:a16="http://schemas.microsoft.com/office/drawing/2014/main" id="{1EA327EC-DD58-DD94-BE60-B3AA44A3E3EE}"/>
              </a:ext>
            </a:extLst>
          </p:cNvPr>
          <p:cNvSpPr txBox="1">
            <a:spLocks/>
          </p:cNvSpPr>
          <p:nvPr/>
        </p:nvSpPr>
        <p:spPr>
          <a:xfrm>
            <a:off x="2479314" y="2954026"/>
            <a:ext cx="7233370" cy="790284"/>
          </a:xfrm>
          <a:prstGeom prst="rect">
            <a:avLst/>
          </a:prstGeom>
        </p:spPr>
        <p:txBody>
          <a:bodyPr>
            <a:normAutofit fontScale="92500"/>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85000"/>
              </a:lnSpc>
              <a:spcBef>
                <a:spcPts val="2000"/>
              </a:spcBef>
            </a:pPr>
            <a:r>
              <a:rPr lang="en-US" sz="4800" i="1" dirty="0">
                <a:latin typeface="Noto Serif Light" panose="02020502060505020204" pitchFamily="18" charset="0"/>
                <a:ea typeface="Noto Serif Light" panose="02020502060505020204" pitchFamily="18" charset="0"/>
                <a:cs typeface="Noto Serif Light" panose="02020502060505020204" pitchFamily="18" charset="0"/>
              </a:rPr>
              <a:t>heartfelt closing slide / quote</a:t>
            </a:r>
            <a:endParaRPr lang="en-US" sz="3600" i="1" dirty="0">
              <a:latin typeface="Noto Serif Light" panose="02020502060505020204" pitchFamily="18" charset="0"/>
              <a:ea typeface="Noto Serif Light" panose="02020502060505020204" pitchFamily="18" charset="0"/>
              <a:cs typeface="Noto Serif Light" panose="02020502060505020204" pitchFamily="18" charset="0"/>
            </a:endParaRPr>
          </a:p>
        </p:txBody>
      </p:sp>
    </p:spTree>
    <p:extLst>
      <p:ext uri="{BB962C8B-B14F-4D97-AF65-F5344CB8AC3E}">
        <p14:creationId xmlns:p14="http://schemas.microsoft.com/office/powerpoint/2010/main" val="261385978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6B8C46-C3E2-CDB6-35FD-0CBDD20F3DD5}"/>
            </a:ext>
          </a:extLst>
        </p:cNvPr>
        <p:cNvGrpSpPr/>
        <p:nvPr/>
      </p:nvGrpSpPr>
      <p:grpSpPr>
        <a:xfrm>
          <a:off x="0" y="0"/>
          <a:ext cx="0" cy="0"/>
          <a:chOff x="0" y="0"/>
          <a:chExt cx="0" cy="0"/>
        </a:xfrm>
      </p:grpSpPr>
      <p:sp>
        <p:nvSpPr>
          <p:cNvPr id="16" name="Rectangle 15">
            <a:extLst>
              <a:ext uri="{FF2B5EF4-FFF2-40B4-BE49-F238E27FC236}">
                <a16:creationId xmlns:a16="http://schemas.microsoft.com/office/drawing/2014/main" id="{F5B03D28-DF59-B012-6F2B-9404144CCF45}"/>
              </a:ext>
            </a:extLst>
          </p:cNvPr>
          <p:cNvSpPr/>
          <p:nvPr/>
        </p:nvSpPr>
        <p:spPr>
          <a:xfrm>
            <a:off x="6808305" y="1912884"/>
            <a:ext cx="622725" cy="312216"/>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2">
            <a:extLst>
              <a:ext uri="{FF2B5EF4-FFF2-40B4-BE49-F238E27FC236}">
                <a16:creationId xmlns:a16="http://schemas.microsoft.com/office/drawing/2014/main" id="{9CA320A4-288E-D920-6758-FAC11617828A}"/>
              </a:ext>
            </a:extLst>
          </p:cNvPr>
          <p:cNvSpPr txBox="1">
            <a:spLocks/>
          </p:cNvSpPr>
          <p:nvPr/>
        </p:nvSpPr>
        <p:spPr>
          <a:xfrm>
            <a:off x="5665593" y="849991"/>
            <a:ext cx="6526407" cy="790284"/>
          </a:xfrm>
          <a:prstGeom prst="rect">
            <a:avLst/>
          </a:prstGeom>
        </p:spPr>
        <p:txBody>
          <a:bodyPr>
            <a:norm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85000"/>
              </a:lnSpc>
              <a:spcBef>
                <a:spcPts val="2000"/>
              </a:spcBef>
            </a:pPr>
            <a:r>
              <a:rPr lang="en-US" sz="4400" dirty="0">
                <a:latin typeface="Noto Serif Light" panose="02020502060505020204" pitchFamily="18" charset="0"/>
                <a:ea typeface="Noto Serif Light" panose="02020502060505020204" pitchFamily="18" charset="0"/>
                <a:cs typeface="Noto Serif Light" panose="02020502060505020204" pitchFamily="18" charset="0"/>
              </a:rPr>
              <a:t>How To Get Started</a:t>
            </a:r>
            <a:endParaRPr lang="en-US" sz="3200" dirty="0">
              <a:latin typeface="Noto Serif Light" panose="02020502060505020204" pitchFamily="18" charset="0"/>
              <a:ea typeface="Noto Serif Light" panose="02020502060505020204" pitchFamily="18" charset="0"/>
              <a:cs typeface="Noto Serif Light" panose="02020502060505020204" pitchFamily="18" charset="0"/>
            </a:endParaRPr>
          </a:p>
        </p:txBody>
      </p:sp>
      <p:sp>
        <p:nvSpPr>
          <p:cNvPr id="44" name="TextBox 43">
            <a:extLst>
              <a:ext uri="{FF2B5EF4-FFF2-40B4-BE49-F238E27FC236}">
                <a16:creationId xmlns:a16="http://schemas.microsoft.com/office/drawing/2014/main" id="{60BD9D60-A547-5ABF-6497-E93DE618B36F}"/>
              </a:ext>
            </a:extLst>
          </p:cNvPr>
          <p:cNvSpPr txBox="1"/>
          <p:nvPr/>
        </p:nvSpPr>
        <p:spPr>
          <a:xfrm>
            <a:off x="5708907" y="1892702"/>
            <a:ext cx="5164852" cy="1434111"/>
          </a:xfrm>
          <a:prstGeom prst="rect">
            <a:avLst/>
          </a:prstGeom>
          <a:noFill/>
        </p:spPr>
        <p:txBody>
          <a:bodyPr wrap="square" rtlCol="0">
            <a:spAutoFit/>
          </a:bodyPr>
          <a:lstStyle/>
          <a:p>
            <a:pPr>
              <a:lnSpc>
                <a:spcPts val="2220"/>
              </a:lnSpc>
              <a:spcAft>
                <a:spcPts val="600"/>
              </a:spcAft>
            </a:pPr>
            <a:r>
              <a:rPr lang="en-US" sz="1600" b="1" dirty="0">
                <a:solidFill>
                  <a:srgbClr val="000000"/>
                </a:solidFill>
                <a:latin typeface="Noto Sans SemiBold" panose="020B0502040504020204" pitchFamily="34" charset="0"/>
                <a:ea typeface="Noto Sans SemiBold" panose="020B0502040504020204" pitchFamily="34" charset="0"/>
                <a:cs typeface="Noto Sans SemiBold" panose="020B0502040504020204" pitchFamily="34" charset="0"/>
              </a:rPr>
              <a:t>MEMBER:   </a:t>
            </a:r>
            <a:r>
              <a:rPr lang="en-US" sz="1600" b="1" dirty="0">
                <a:solidFill>
                  <a:srgbClr val="FFFFFF"/>
                </a:solidFill>
                <a:latin typeface="Noto Sans SemiBold" panose="020B0502040504020204" pitchFamily="34" charset="0"/>
                <a:ea typeface="Noto Sans SemiBold" panose="020B0502040504020204" pitchFamily="34" charset="0"/>
                <a:cs typeface="Noto Sans SemiBold" panose="020B0502040504020204" pitchFamily="34" charset="0"/>
              </a:rPr>
              <a:t>FREE</a:t>
            </a:r>
          </a:p>
          <a:p>
            <a:pPr marL="285750" indent="-285750">
              <a:lnSpc>
                <a:spcPts val="2220"/>
              </a:lnSpc>
              <a:spcAft>
                <a:spcPts val="600"/>
              </a:spcAft>
              <a:buFont typeface="Wingdings" pitchFamily="2" charset="2"/>
              <a:buChar char="§"/>
            </a:pPr>
            <a:r>
              <a:rPr lang="en-US" sz="1600" dirty="0">
                <a:solidFill>
                  <a:srgbClr val="000000"/>
                </a:solidFill>
                <a:latin typeface="Noto Sans Light" panose="020B0502040504020204" pitchFamily="34" charset="0"/>
                <a:ea typeface="Noto Sans Light" panose="020B0502040504020204" pitchFamily="34" charset="0"/>
                <a:cs typeface="Noto Sans Light" panose="020B0502040504020204" pitchFamily="34" charset="0"/>
              </a:rPr>
              <a:t>10% Discount</a:t>
            </a:r>
          </a:p>
          <a:p>
            <a:pPr marL="285750" indent="-285750">
              <a:lnSpc>
                <a:spcPts val="2220"/>
              </a:lnSpc>
              <a:spcAft>
                <a:spcPts val="600"/>
              </a:spcAft>
              <a:buFont typeface="Wingdings" pitchFamily="2" charset="2"/>
              <a:buChar char="§"/>
            </a:pPr>
            <a:r>
              <a:rPr lang="en-US" sz="1600" dirty="0">
                <a:solidFill>
                  <a:srgbClr val="000000"/>
                </a:solidFill>
                <a:latin typeface="Noto Sans Light" panose="020B0502040504020204" pitchFamily="34" charset="0"/>
                <a:ea typeface="Noto Sans Light" panose="020B0502040504020204" pitchFamily="34" charset="0"/>
                <a:cs typeface="Noto Sans Light" panose="020B0502040504020204" pitchFamily="34" charset="0"/>
              </a:rPr>
              <a:t>Additional Savings &amp; Perks with NeoShip</a:t>
            </a:r>
          </a:p>
          <a:p>
            <a:pPr marL="285750" indent="-285750">
              <a:lnSpc>
                <a:spcPts val="2220"/>
              </a:lnSpc>
              <a:spcAft>
                <a:spcPts val="600"/>
              </a:spcAft>
              <a:buFont typeface="Wingdings" pitchFamily="2" charset="2"/>
              <a:buChar char="§"/>
            </a:pPr>
            <a:r>
              <a:rPr lang="en-US" sz="1600" dirty="0">
                <a:solidFill>
                  <a:srgbClr val="000000"/>
                </a:solidFill>
                <a:latin typeface="Noto Sans Light" panose="020B0502040504020204" pitchFamily="34" charset="0"/>
                <a:ea typeface="Noto Sans Light" panose="020B0502040504020204" pitchFamily="34" charset="0"/>
                <a:cs typeface="Noto Sans Light" panose="020B0502040504020204" pitchFamily="34" charset="0"/>
              </a:rPr>
              <a:t>Earn FREE products with referrals</a:t>
            </a:r>
          </a:p>
        </p:txBody>
      </p:sp>
      <p:pic>
        <p:nvPicPr>
          <p:cNvPr id="3" name="Picture 2" descr="A person wearing a crown&#10;&#10;Description automatically generated with low confidence">
            <a:extLst>
              <a:ext uri="{FF2B5EF4-FFF2-40B4-BE49-F238E27FC236}">
                <a16:creationId xmlns:a16="http://schemas.microsoft.com/office/drawing/2014/main" id="{59FD478F-0FFA-4868-61B7-A4F38577C26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5164852" cy="6858000"/>
          </a:xfrm>
          <a:prstGeom prst="rect">
            <a:avLst/>
          </a:prstGeom>
        </p:spPr>
      </p:pic>
      <p:sp>
        <p:nvSpPr>
          <p:cNvPr id="4" name="TextBox 3">
            <a:extLst>
              <a:ext uri="{FF2B5EF4-FFF2-40B4-BE49-F238E27FC236}">
                <a16:creationId xmlns:a16="http://schemas.microsoft.com/office/drawing/2014/main" id="{DBDD5540-2C9C-DC4B-A215-7A8C8E2FED36}"/>
              </a:ext>
            </a:extLst>
          </p:cNvPr>
          <p:cNvSpPr txBox="1"/>
          <p:nvPr/>
        </p:nvSpPr>
        <p:spPr>
          <a:xfrm>
            <a:off x="5708907" y="3661673"/>
            <a:ext cx="4922657" cy="1793183"/>
          </a:xfrm>
          <a:prstGeom prst="rect">
            <a:avLst/>
          </a:prstGeom>
          <a:noFill/>
        </p:spPr>
        <p:txBody>
          <a:bodyPr wrap="square" rtlCol="0">
            <a:spAutoFit/>
          </a:bodyPr>
          <a:lstStyle/>
          <a:p>
            <a:pPr>
              <a:lnSpc>
                <a:spcPts val="2220"/>
              </a:lnSpc>
              <a:spcAft>
                <a:spcPts val="600"/>
              </a:spcAft>
            </a:pPr>
            <a:r>
              <a:rPr lang="en-US" sz="1600" b="1" dirty="0">
                <a:solidFill>
                  <a:srgbClr val="000000"/>
                </a:solidFill>
                <a:latin typeface="Noto Sans SemiBold" panose="020B0502040504020204" pitchFamily="34" charset="0"/>
                <a:ea typeface="Noto Sans SemiBold" panose="020B0502040504020204" pitchFamily="34" charset="0"/>
                <a:cs typeface="Noto Sans SemiBold" panose="020B0502040504020204" pitchFamily="34" charset="0"/>
              </a:rPr>
              <a:t>PROMOTER:  $75           $98</a:t>
            </a:r>
          </a:p>
          <a:p>
            <a:pPr marL="285750" indent="-285750">
              <a:lnSpc>
                <a:spcPts val="2220"/>
              </a:lnSpc>
              <a:spcAft>
                <a:spcPts val="600"/>
              </a:spcAft>
              <a:buFont typeface="Wingdings" pitchFamily="2" charset="2"/>
              <a:buChar char="§"/>
            </a:pPr>
            <a:r>
              <a:rPr lang="en-US" sz="1600" dirty="0">
                <a:solidFill>
                  <a:srgbClr val="000000"/>
                </a:solidFill>
                <a:latin typeface="Noto Sans Light" panose="020B0502040504020204" pitchFamily="34" charset="0"/>
                <a:ea typeface="Noto Sans Light" panose="020B0502040504020204" pitchFamily="34" charset="0"/>
                <a:cs typeface="Noto Sans Light" panose="020B0502040504020204" pitchFamily="34" charset="0"/>
              </a:rPr>
              <a:t>25% Discount</a:t>
            </a:r>
          </a:p>
          <a:p>
            <a:pPr marL="285750" indent="-285750">
              <a:lnSpc>
                <a:spcPts val="2220"/>
              </a:lnSpc>
              <a:spcAft>
                <a:spcPts val="600"/>
              </a:spcAft>
              <a:buFont typeface="Wingdings" pitchFamily="2" charset="2"/>
              <a:buChar char="§"/>
            </a:pPr>
            <a:r>
              <a:rPr lang="en-US" sz="1600" dirty="0">
                <a:solidFill>
                  <a:srgbClr val="000000"/>
                </a:solidFill>
                <a:latin typeface="Noto Sans Light" panose="020B0502040504020204" pitchFamily="34" charset="0"/>
                <a:ea typeface="Noto Sans Light" panose="020B0502040504020204" pitchFamily="34" charset="0"/>
                <a:cs typeface="Noto Sans Light" panose="020B0502040504020204" pitchFamily="34" charset="0"/>
              </a:rPr>
              <a:t>Earn Commissions and Bonuses</a:t>
            </a:r>
          </a:p>
          <a:p>
            <a:pPr marL="285750" indent="-285750">
              <a:lnSpc>
                <a:spcPts val="2220"/>
              </a:lnSpc>
              <a:spcAft>
                <a:spcPts val="600"/>
              </a:spcAft>
              <a:buFont typeface="Wingdings" pitchFamily="2" charset="2"/>
              <a:buChar char="§"/>
            </a:pPr>
            <a:r>
              <a:rPr lang="en-US" sz="1600" dirty="0">
                <a:solidFill>
                  <a:srgbClr val="000000"/>
                </a:solidFill>
                <a:latin typeface="Noto Sans Light" panose="020B0502040504020204" pitchFamily="34" charset="0"/>
                <a:ea typeface="Noto Sans Light" panose="020B0502040504020204" pitchFamily="34" charset="0"/>
                <a:cs typeface="Noto Sans Light" panose="020B0502040504020204" pitchFamily="34" charset="0"/>
              </a:rPr>
              <a:t>Personal Website &amp; Digital Tools</a:t>
            </a:r>
          </a:p>
          <a:p>
            <a:pPr marL="285750" indent="-285750">
              <a:lnSpc>
                <a:spcPts val="2220"/>
              </a:lnSpc>
              <a:spcAft>
                <a:spcPts val="600"/>
              </a:spcAft>
              <a:buFont typeface="Wingdings" pitchFamily="2" charset="2"/>
              <a:buChar char="§"/>
            </a:pPr>
            <a:r>
              <a:rPr lang="en-US" sz="1600" dirty="0">
                <a:solidFill>
                  <a:srgbClr val="000000"/>
                </a:solidFill>
                <a:latin typeface="Noto Sans Light" panose="020B0502040504020204" pitchFamily="34" charset="0"/>
                <a:ea typeface="Noto Sans Light" panose="020B0502040504020204" pitchFamily="34" charset="0"/>
                <a:cs typeface="Noto Sans Light" panose="020B0502040504020204" pitchFamily="34" charset="0"/>
              </a:rPr>
              <a:t>Access to Vacation &amp; Travel Incentives</a:t>
            </a:r>
            <a:r>
              <a:rPr lang="en-US" sz="1600" baseline="30000" dirty="0">
                <a:solidFill>
                  <a:srgbClr val="000000"/>
                </a:solidFill>
                <a:latin typeface="Noto Sans Light" panose="020B0502040504020204" pitchFamily="34" charset="0"/>
                <a:ea typeface="Noto Sans Light" panose="020B0502040504020204" pitchFamily="34" charset="0"/>
                <a:cs typeface="Noto Sans Light" panose="020B0502040504020204" pitchFamily="34" charset="0"/>
              </a:rPr>
              <a:t>*</a:t>
            </a:r>
          </a:p>
        </p:txBody>
      </p:sp>
      <p:pic>
        <p:nvPicPr>
          <p:cNvPr id="7" name="Picture 6">
            <a:extLst>
              <a:ext uri="{FF2B5EF4-FFF2-40B4-BE49-F238E27FC236}">
                <a16:creationId xmlns:a16="http://schemas.microsoft.com/office/drawing/2014/main" id="{89A4F13E-D507-61E2-5952-9767841AE40D}"/>
              </a:ext>
            </a:extLst>
          </p:cNvPr>
          <p:cNvPicPr>
            <a:picLocks noChangeAspect="1"/>
          </p:cNvPicPr>
          <p:nvPr/>
        </p:nvPicPr>
        <p:blipFill>
          <a:blip r:embed="rId4"/>
          <a:stretch>
            <a:fillRect/>
          </a:stretch>
        </p:blipFill>
        <p:spPr>
          <a:xfrm>
            <a:off x="7514727" y="3747820"/>
            <a:ext cx="348281" cy="189465"/>
          </a:xfrm>
          <a:prstGeom prst="rect">
            <a:avLst/>
          </a:prstGeom>
        </p:spPr>
      </p:pic>
      <p:pic>
        <p:nvPicPr>
          <p:cNvPr id="10" name="Picture 9">
            <a:extLst>
              <a:ext uri="{FF2B5EF4-FFF2-40B4-BE49-F238E27FC236}">
                <a16:creationId xmlns:a16="http://schemas.microsoft.com/office/drawing/2014/main" id="{8422F628-BAAE-B2D4-9185-73A481116FC0}"/>
              </a:ext>
            </a:extLst>
          </p:cNvPr>
          <p:cNvPicPr>
            <a:picLocks noChangeAspect="1"/>
          </p:cNvPicPr>
          <p:nvPr/>
        </p:nvPicPr>
        <p:blipFill>
          <a:blip r:embed="rId5"/>
          <a:stretch>
            <a:fillRect/>
          </a:stretch>
        </p:blipFill>
        <p:spPr>
          <a:xfrm>
            <a:off x="8428083" y="3747820"/>
            <a:ext cx="348281" cy="189465"/>
          </a:xfrm>
          <a:prstGeom prst="rect">
            <a:avLst/>
          </a:prstGeom>
        </p:spPr>
      </p:pic>
      <p:sp>
        <p:nvSpPr>
          <p:cNvPr id="13" name="TextBox 12">
            <a:extLst>
              <a:ext uri="{FF2B5EF4-FFF2-40B4-BE49-F238E27FC236}">
                <a16:creationId xmlns:a16="http://schemas.microsoft.com/office/drawing/2014/main" id="{278266A1-FEC2-55A0-BE58-F4B5A908CB64}"/>
              </a:ext>
            </a:extLst>
          </p:cNvPr>
          <p:cNvSpPr txBox="1"/>
          <p:nvPr/>
        </p:nvSpPr>
        <p:spPr>
          <a:xfrm>
            <a:off x="5708908" y="6131603"/>
            <a:ext cx="3876526" cy="415498"/>
          </a:xfrm>
          <a:prstGeom prst="rect">
            <a:avLst/>
          </a:prstGeom>
          <a:noFill/>
        </p:spPr>
        <p:txBody>
          <a:bodyPr wrap="square" rtlCol="0">
            <a:spAutoFit/>
          </a:bodyPr>
          <a:lstStyle/>
          <a:p>
            <a:r>
              <a:rPr lang="en-US" sz="700" u="none" strike="noStrike" baseline="0">
                <a:solidFill>
                  <a:srgbClr val="211D1E"/>
                </a:solidFill>
                <a:latin typeface="Noto Sans Light" panose="020B0502040504020204" pitchFamily="34" charset="0"/>
                <a:ea typeface="Noto Sans Light" panose="020B0502040504020204" pitchFamily="34" charset="0"/>
                <a:cs typeface="Noto Sans Light" panose="020B0502040504020204" pitchFamily="34" charset="0"/>
              </a:rPr>
              <a:t>*Qualifying for a NeoLife vacation is an amazing achievement attained by hard work, skill and dedication from our top Promoters. This is not typical. See Statement of Average Gross Compensation at ShopNeoLife.com.</a:t>
            </a:r>
          </a:p>
        </p:txBody>
      </p:sp>
    </p:spTree>
    <p:extLst>
      <p:ext uri="{BB962C8B-B14F-4D97-AF65-F5344CB8AC3E}">
        <p14:creationId xmlns:p14="http://schemas.microsoft.com/office/powerpoint/2010/main" val="126235589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B0FC99-09D8-4B40-7A8C-4F389ACF3EEA}"/>
            </a:ext>
          </a:extLst>
        </p:cNvPr>
        <p:cNvGrpSpPr/>
        <p:nvPr/>
      </p:nvGrpSpPr>
      <p:grpSpPr>
        <a:xfrm>
          <a:off x="0" y="0"/>
          <a:ext cx="0" cy="0"/>
          <a:chOff x="0" y="0"/>
          <a:chExt cx="0" cy="0"/>
        </a:xfrm>
      </p:grpSpPr>
      <p:sp>
        <p:nvSpPr>
          <p:cNvPr id="6" name="Text Placeholder 2">
            <a:extLst>
              <a:ext uri="{FF2B5EF4-FFF2-40B4-BE49-F238E27FC236}">
                <a16:creationId xmlns:a16="http://schemas.microsoft.com/office/drawing/2014/main" id="{BF16EC0F-6A0F-C2F7-3788-E1D14489C348}"/>
              </a:ext>
            </a:extLst>
          </p:cNvPr>
          <p:cNvSpPr txBox="1">
            <a:spLocks/>
          </p:cNvSpPr>
          <p:nvPr/>
        </p:nvSpPr>
        <p:spPr>
          <a:xfrm>
            <a:off x="5665593" y="849991"/>
            <a:ext cx="6526407" cy="790284"/>
          </a:xfrm>
          <a:prstGeom prst="rect">
            <a:avLst/>
          </a:prstGeom>
        </p:spPr>
        <p:txBody>
          <a:bodyPr>
            <a:norm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85000"/>
              </a:lnSpc>
              <a:spcBef>
                <a:spcPts val="2000"/>
              </a:spcBef>
            </a:pPr>
            <a:r>
              <a:rPr lang="en-US" sz="4400" dirty="0">
                <a:latin typeface="Noto Serif Light" panose="02020502060505020204" pitchFamily="18" charset="0"/>
                <a:ea typeface="Noto Serif Light" panose="02020502060505020204" pitchFamily="18" charset="0"/>
                <a:cs typeface="Noto Serif Light" panose="02020502060505020204" pitchFamily="18" charset="0"/>
              </a:rPr>
              <a:t>5 Ways to Earn</a:t>
            </a:r>
            <a:endParaRPr lang="en-US" sz="3200" dirty="0">
              <a:latin typeface="Noto Serif Light" panose="02020502060505020204" pitchFamily="18" charset="0"/>
              <a:ea typeface="Noto Serif Light" panose="02020502060505020204" pitchFamily="18" charset="0"/>
              <a:cs typeface="Noto Serif Light" panose="02020502060505020204" pitchFamily="18" charset="0"/>
            </a:endParaRPr>
          </a:p>
        </p:txBody>
      </p:sp>
      <p:sp>
        <p:nvSpPr>
          <p:cNvPr id="44" name="TextBox 43">
            <a:extLst>
              <a:ext uri="{FF2B5EF4-FFF2-40B4-BE49-F238E27FC236}">
                <a16:creationId xmlns:a16="http://schemas.microsoft.com/office/drawing/2014/main" id="{19942507-C43A-F573-F584-08005FD83B84}"/>
              </a:ext>
            </a:extLst>
          </p:cNvPr>
          <p:cNvSpPr txBox="1"/>
          <p:nvPr/>
        </p:nvSpPr>
        <p:spPr>
          <a:xfrm>
            <a:off x="5708907" y="1690600"/>
            <a:ext cx="5164852" cy="748538"/>
          </a:xfrm>
          <a:prstGeom prst="rect">
            <a:avLst/>
          </a:prstGeom>
          <a:noFill/>
        </p:spPr>
        <p:txBody>
          <a:bodyPr wrap="square" rtlCol="0">
            <a:spAutoFit/>
          </a:bodyPr>
          <a:lstStyle/>
          <a:p>
            <a:pPr>
              <a:lnSpc>
                <a:spcPct val="140000"/>
              </a:lnSpc>
              <a:spcAft>
                <a:spcPts val="600"/>
              </a:spcAft>
            </a:pPr>
            <a:r>
              <a:rPr lang="en-US" sz="1600" dirty="0">
                <a:solidFill>
                  <a:srgbClr val="000000"/>
                </a:solidFill>
                <a:latin typeface="Noto Sans Light" panose="020B0502040504020204" pitchFamily="34" charset="0"/>
                <a:ea typeface="Noto Sans Light" panose="020B0502040504020204" pitchFamily="34" charset="0"/>
                <a:cs typeface="Noto Sans Light" panose="020B0502040504020204" pitchFamily="34" charset="0"/>
              </a:rPr>
              <a:t>As you grow your business, you open up access to profits, bonuses, and exclusive incentives:</a:t>
            </a:r>
          </a:p>
        </p:txBody>
      </p:sp>
      <p:pic>
        <p:nvPicPr>
          <p:cNvPr id="5" name="Picture 4" descr="A group of people posing for a photo&#10;&#10;Description automatically generated">
            <a:extLst>
              <a:ext uri="{FF2B5EF4-FFF2-40B4-BE49-F238E27FC236}">
                <a16:creationId xmlns:a16="http://schemas.microsoft.com/office/drawing/2014/main" id="{A5C85117-BF72-FA66-8F44-A0DB7370B01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2012" y="0"/>
            <a:ext cx="5186864" cy="6858000"/>
          </a:xfrm>
          <a:prstGeom prst="rect">
            <a:avLst/>
          </a:prstGeom>
        </p:spPr>
      </p:pic>
      <p:sp>
        <p:nvSpPr>
          <p:cNvPr id="22" name="Rectangle 21">
            <a:extLst>
              <a:ext uri="{FF2B5EF4-FFF2-40B4-BE49-F238E27FC236}">
                <a16:creationId xmlns:a16="http://schemas.microsoft.com/office/drawing/2014/main" id="{4065CBE3-6938-C96F-6511-77B61636B06C}"/>
              </a:ext>
            </a:extLst>
          </p:cNvPr>
          <p:cNvSpPr/>
          <p:nvPr/>
        </p:nvSpPr>
        <p:spPr>
          <a:xfrm>
            <a:off x="5787808" y="2889785"/>
            <a:ext cx="3892905" cy="452263"/>
          </a:xfrm>
          <a:prstGeom prst="rect">
            <a:avLst/>
          </a:prstGeom>
          <a:solidFill>
            <a:srgbClr val="ACCC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11A859B4-AFEE-A85B-8533-5E2A130CC947}"/>
              </a:ext>
            </a:extLst>
          </p:cNvPr>
          <p:cNvSpPr/>
          <p:nvPr/>
        </p:nvSpPr>
        <p:spPr>
          <a:xfrm>
            <a:off x="5787810" y="3515048"/>
            <a:ext cx="3296556" cy="452263"/>
          </a:xfrm>
          <a:prstGeom prst="rect">
            <a:avLst/>
          </a:prstGeom>
          <a:solidFill>
            <a:srgbClr val="324C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sp>
        <p:nvSpPr>
          <p:cNvPr id="24" name="Rectangle 23">
            <a:extLst>
              <a:ext uri="{FF2B5EF4-FFF2-40B4-BE49-F238E27FC236}">
                <a16:creationId xmlns:a16="http://schemas.microsoft.com/office/drawing/2014/main" id="{9518A55D-9808-B01A-346A-E0E93A9E16B7}"/>
              </a:ext>
            </a:extLst>
          </p:cNvPr>
          <p:cNvSpPr/>
          <p:nvPr/>
        </p:nvSpPr>
        <p:spPr>
          <a:xfrm>
            <a:off x="5787808" y="4145140"/>
            <a:ext cx="5016027" cy="45226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Content Placeholder 2">
            <a:extLst>
              <a:ext uri="{FF2B5EF4-FFF2-40B4-BE49-F238E27FC236}">
                <a16:creationId xmlns:a16="http://schemas.microsoft.com/office/drawing/2014/main" id="{55A54D70-5B30-5805-3345-ABD03042B153}"/>
              </a:ext>
            </a:extLst>
          </p:cNvPr>
          <p:cNvSpPr txBox="1">
            <a:spLocks/>
          </p:cNvSpPr>
          <p:nvPr/>
        </p:nvSpPr>
        <p:spPr>
          <a:xfrm>
            <a:off x="5924808" y="2949551"/>
            <a:ext cx="3755905" cy="39249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en-US" sz="1600" spc="300" dirty="0">
                <a:solidFill>
                  <a:srgbClr val="FFFFFF"/>
                </a:solidFill>
                <a:latin typeface="Noto Sans" panose="020B0502040504020204" pitchFamily="34" charset="0"/>
                <a:ea typeface="Noto Sans" panose="020B0502040504020204" pitchFamily="34" charset="0"/>
                <a:cs typeface="Noto Sans" panose="020B0502040504020204" pitchFamily="34" charset="0"/>
              </a:rPr>
              <a:t>RETAIL &amp; MEMBER PROFITS</a:t>
            </a:r>
          </a:p>
        </p:txBody>
      </p:sp>
      <p:sp>
        <p:nvSpPr>
          <p:cNvPr id="26" name="Content Placeholder 2">
            <a:extLst>
              <a:ext uri="{FF2B5EF4-FFF2-40B4-BE49-F238E27FC236}">
                <a16:creationId xmlns:a16="http://schemas.microsoft.com/office/drawing/2014/main" id="{D54811AE-51F8-5BBC-A0E4-3A6F4343976E}"/>
              </a:ext>
            </a:extLst>
          </p:cNvPr>
          <p:cNvSpPr txBox="1">
            <a:spLocks/>
          </p:cNvSpPr>
          <p:nvPr/>
        </p:nvSpPr>
        <p:spPr>
          <a:xfrm>
            <a:off x="5924808" y="3573338"/>
            <a:ext cx="3296557" cy="38796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en-US" sz="1600" spc="300" dirty="0">
                <a:solidFill>
                  <a:srgbClr val="FFFFFF"/>
                </a:solidFill>
                <a:latin typeface="Noto Sans" panose="020B0502040504020204" pitchFamily="34" charset="0"/>
                <a:ea typeface="Noto Sans" panose="020B0502040504020204" pitchFamily="34" charset="0"/>
                <a:cs typeface="Noto Sans" panose="020B0502040504020204" pitchFamily="34" charset="0"/>
              </a:rPr>
              <a:t>SALES VOLUME BONUS</a:t>
            </a:r>
          </a:p>
        </p:txBody>
      </p:sp>
      <p:sp>
        <p:nvSpPr>
          <p:cNvPr id="27" name="Content Placeholder 2">
            <a:extLst>
              <a:ext uri="{FF2B5EF4-FFF2-40B4-BE49-F238E27FC236}">
                <a16:creationId xmlns:a16="http://schemas.microsoft.com/office/drawing/2014/main" id="{6CB88763-3A7F-5A3A-6F5D-6A268B0AA127}"/>
              </a:ext>
            </a:extLst>
          </p:cNvPr>
          <p:cNvSpPr txBox="1">
            <a:spLocks/>
          </p:cNvSpPr>
          <p:nvPr/>
        </p:nvSpPr>
        <p:spPr>
          <a:xfrm>
            <a:off x="5924808" y="4202580"/>
            <a:ext cx="4879028" cy="32382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en-US" sz="1600" spc="300" dirty="0">
                <a:solidFill>
                  <a:srgbClr val="FFFFFF"/>
                </a:solidFill>
                <a:latin typeface="Noto Sans" panose="020B0502040504020204" pitchFamily="34" charset="0"/>
                <a:ea typeface="Noto Sans" panose="020B0502040504020204" pitchFamily="34" charset="0"/>
                <a:cs typeface="Noto Sans" panose="020B0502040504020204" pitchFamily="34" charset="0"/>
              </a:rPr>
              <a:t>INCENTIVES: TRIPS &amp; CAR BONUSES</a:t>
            </a:r>
          </a:p>
        </p:txBody>
      </p:sp>
      <p:sp>
        <p:nvSpPr>
          <p:cNvPr id="28" name="Rectangle 27">
            <a:extLst>
              <a:ext uri="{FF2B5EF4-FFF2-40B4-BE49-F238E27FC236}">
                <a16:creationId xmlns:a16="http://schemas.microsoft.com/office/drawing/2014/main" id="{46B1A1B3-7204-42CF-5281-EFBDDFBBF03C}"/>
              </a:ext>
            </a:extLst>
          </p:cNvPr>
          <p:cNvSpPr/>
          <p:nvPr/>
        </p:nvSpPr>
        <p:spPr>
          <a:xfrm>
            <a:off x="5787808" y="4781244"/>
            <a:ext cx="4886818" cy="452263"/>
          </a:xfrm>
          <a:prstGeom prst="rect">
            <a:avLst/>
          </a:prstGeom>
          <a:solidFill>
            <a:srgbClr val="324C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Content Placeholder 2">
            <a:extLst>
              <a:ext uri="{FF2B5EF4-FFF2-40B4-BE49-F238E27FC236}">
                <a16:creationId xmlns:a16="http://schemas.microsoft.com/office/drawing/2014/main" id="{EE8B10FA-8965-A3D8-069F-CC114C54F7B9}"/>
              </a:ext>
            </a:extLst>
          </p:cNvPr>
          <p:cNvSpPr txBox="1">
            <a:spLocks/>
          </p:cNvSpPr>
          <p:nvPr/>
        </p:nvSpPr>
        <p:spPr>
          <a:xfrm>
            <a:off x="5924807" y="4838684"/>
            <a:ext cx="4749819" cy="32871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en-US" sz="1600" spc="300" dirty="0">
                <a:solidFill>
                  <a:srgbClr val="FFFFFF"/>
                </a:solidFill>
                <a:latin typeface="Noto Sans" panose="020B0502040504020204" pitchFamily="34" charset="0"/>
                <a:ea typeface="Noto Sans" panose="020B0502040504020204" pitchFamily="34" charset="0"/>
                <a:cs typeface="Noto Sans" panose="020B0502040504020204" pitchFamily="34" charset="0"/>
              </a:rPr>
              <a:t>LEADERSHIP DEVELOPMENT BONUS</a:t>
            </a:r>
          </a:p>
        </p:txBody>
      </p:sp>
      <p:sp>
        <p:nvSpPr>
          <p:cNvPr id="30" name="Rectangle 29">
            <a:extLst>
              <a:ext uri="{FF2B5EF4-FFF2-40B4-BE49-F238E27FC236}">
                <a16:creationId xmlns:a16="http://schemas.microsoft.com/office/drawing/2014/main" id="{4B04223D-2B18-495F-86C7-A21E4014A93A}"/>
              </a:ext>
            </a:extLst>
          </p:cNvPr>
          <p:cNvSpPr/>
          <p:nvPr/>
        </p:nvSpPr>
        <p:spPr>
          <a:xfrm>
            <a:off x="5787808" y="5387531"/>
            <a:ext cx="4578705" cy="452263"/>
          </a:xfrm>
          <a:prstGeom prst="rect">
            <a:avLst/>
          </a:prstGeom>
          <a:solidFill>
            <a:srgbClr val="ACCC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Content Placeholder 2">
            <a:extLst>
              <a:ext uri="{FF2B5EF4-FFF2-40B4-BE49-F238E27FC236}">
                <a16:creationId xmlns:a16="http://schemas.microsoft.com/office/drawing/2014/main" id="{A593082E-F63E-1CDF-84D2-4A68A85B1D7D}"/>
              </a:ext>
            </a:extLst>
          </p:cNvPr>
          <p:cNvSpPr txBox="1">
            <a:spLocks/>
          </p:cNvSpPr>
          <p:nvPr/>
        </p:nvSpPr>
        <p:spPr>
          <a:xfrm>
            <a:off x="5924808" y="5444970"/>
            <a:ext cx="4441706" cy="39482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en-US" sz="1600" spc="300" dirty="0">
                <a:solidFill>
                  <a:srgbClr val="FFFFFF"/>
                </a:solidFill>
                <a:latin typeface="Noto Sans" panose="020B0502040504020204" pitchFamily="34" charset="0"/>
                <a:ea typeface="Noto Sans" panose="020B0502040504020204" pitchFamily="34" charset="0"/>
                <a:cs typeface="Noto Sans" panose="020B0502040504020204" pitchFamily="34" charset="0"/>
              </a:rPr>
              <a:t>NETWORK DEVELOPMENT BONUS</a:t>
            </a:r>
          </a:p>
        </p:txBody>
      </p:sp>
    </p:spTree>
    <p:extLst>
      <p:ext uri="{BB962C8B-B14F-4D97-AF65-F5344CB8AC3E}">
        <p14:creationId xmlns:p14="http://schemas.microsoft.com/office/powerpoint/2010/main" val="347239953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95B176-CF4B-5588-4650-528DEC34A663}"/>
            </a:ext>
          </a:extLst>
        </p:cNvPr>
        <p:cNvGrpSpPr/>
        <p:nvPr/>
      </p:nvGrpSpPr>
      <p:grpSpPr>
        <a:xfrm>
          <a:off x="0" y="0"/>
          <a:ext cx="0" cy="0"/>
          <a:chOff x="0" y="0"/>
          <a:chExt cx="0" cy="0"/>
        </a:xfrm>
      </p:grpSpPr>
      <p:sp>
        <p:nvSpPr>
          <p:cNvPr id="2" name="Text Placeholder 2">
            <a:extLst>
              <a:ext uri="{FF2B5EF4-FFF2-40B4-BE49-F238E27FC236}">
                <a16:creationId xmlns:a16="http://schemas.microsoft.com/office/drawing/2014/main" id="{C7A35A36-44DB-4CEF-BB6A-D2B29301EF01}"/>
              </a:ext>
            </a:extLst>
          </p:cNvPr>
          <p:cNvSpPr txBox="1">
            <a:spLocks/>
          </p:cNvSpPr>
          <p:nvPr/>
        </p:nvSpPr>
        <p:spPr>
          <a:xfrm>
            <a:off x="2534942" y="2840421"/>
            <a:ext cx="7122115" cy="1468821"/>
          </a:xfrm>
          <a:prstGeom prst="rect">
            <a:avLst/>
          </a:prstGeom>
        </p:spPr>
        <p:txBody>
          <a:bodyPr>
            <a:norm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ts val="3380"/>
              </a:lnSpc>
              <a:spcBef>
                <a:spcPts val="2000"/>
              </a:spcBef>
            </a:pPr>
            <a:r>
              <a:rPr lang="en-US" sz="4400" dirty="0">
                <a:latin typeface="Noto Serif Light" panose="02020502060505020204" pitchFamily="18" charset="0"/>
                <a:ea typeface="Noto Serif Light" panose="02020502060505020204" pitchFamily="18" charset="0"/>
                <a:cs typeface="Noto Serif Light" panose="02020502060505020204" pitchFamily="18" charset="0"/>
              </a:rPr>
              <a:t>Thank you for joining us</a:t>
            </a:r>
          </a:p>
          <a:p>
            <a:pPr algn="ctr">
              <a:lnSpc>
                <a:spcPts val="3380"/>
              </a:lnSpc>
              <a:spcBef>
                <a:spcPts val="2000"/>
              </a:spcBef>
            </a:pPr>
            <a:r>
              <a:rPr lang="en-US" sz="4400" dirty="0">
                <a:latin typeface="Noto Serif Light" panose="02020502060505020204" pitchFamily="18" charset="0"/>
                <a:ea typeface="Noto Serif Light" panose="02020502060505020204" pitchFamily="18" charset="0"/>
                <a:cs typeface="Noto Serif Light" panose="02020502060505020204" pitchFamily="18" charset="0"/>
              </a:rPr>
              <a:t>to </a:t>
            </a:r>
            <a:r>
              <a:rPr lang="en-US" sz="4400" i="1" dirty="0">
                <a:latin typeface="Noto Serif Light" panose="02020502060505020204" pitchFamily="18" charset="0"/>
                <a:ea typeface="Noto Serif Light" panose="02020502060505020204" pitchFamily="18" charset="0"/>
                <a:cs typeface="Noto Serif Light" panose="02020502060505020204" pitchFamily="18" charset="0"/>
              </a:rPr>
              <a:t>Discover More</a:t>
            </a:r>
            <a:endParaRPr lang="en-US" sz="4400" dirty="0">
              <a:latin typeface="Noto Serif Light" panose="02020502060505020204" pitchFamily="18" charset="0"/>
              <a:ea typeface="Noto Serif Light" panose="02020502060505020204" pitchFamily="18" charset="0"/>
              <a:cs typeface="Noto Serif Light" panose="02020502060505020204" pitchFamily="18" charset="0"/>
            </a:endParaRPr>
          </a:p>
        </p:txBody>
      </p:sp>
    </p:spTree>
    <p:extLst>
      <p:ext uri="{BB962C8B-B14F-4D97-AF65-F5344CB8AC3E}">
        <p14:creationId xmlns:p14="http://schemas.microsoft.com/office/powerpoint/2010/main" val="1149134870"/>
      </p:ext>
    </p:extLst>
  </p:cSld>
  <p:clrMapOvr>
    <a:masterClrMapping/>
  </p:clrMapOvr>
</p:sld>
</file>

<file path=ppt/theme/theme1.xml><?xml version="1.0" encoding="utf-8"?>
<a:theme xmlns:a="http://schemas.openxmlformats.org/drawingml/2006/main" name="3_Office Theme">
  <a:themeElements>
    <a:clrScheme name="NeoLife">
      <a:dk1>
        <a:srgbClr val="2E2020"/>
      </a:dk1>
      <a:lt1>
        <a:srgbClr val="F8F8F0"/>
      </a:lt1>
      <a:dk2>
        <a:srgbClr val="4C6E34"/>
      </a:dk2>
      <a:lt2>
        <a:srgbClr val="EBEBD9"/>
      </a:lt2>
      <a:accent1>
        <a:srgbClr val="86BD42"/>
      </a:accent1>
      <a:accent2>
        <a:srgbClr val="D9D8B2"/>
      </a:accent2>
      <a:accent3>
        <a:srgbClr val="F34D39"/>
      </a:accent3>
      <a:accent4>
        <a:srgbClr val="245AE8"/>
      </a:accent4>
      <a:accent5>
        <a:srgbClr val="F3A939"/>
      </a:accent5>
      <a:accent6>
        <a:srgbClr val="F8F8F0"/>
      </a:accent6>
      <a:hlink>
        <a:srgbClr val="F8F8F0"/>
      </a:hlink>
      <a:folHlink>
        <a:srgbClr val="F8F8F0"/>
      </a:folHlink>
    </a:clrScheme>
    <a:fontScheme name="NeoLife">
      <a:majorFont>
        <a:latin typeface="Noto Serif"/>
        <a:ea typeface=""/>
        <a:cs typeface=""/>
      </a:majorFont>
      <a:minorFont>
        <a:latin typeface="Noto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325FA05D-82C3-4454-AB1C-311558C44B4E}" vid="{873C64DD-44D3-4588-8FAD-B335473144DA}"/>
    </a:ext>
  </a:extLst>
</a:theme>
</file>

<file path=ppt/theme/theme2.xml><?xml version="1.0" encoding="utf-8"?>
<a:theme xmlns:a="http://schemas.openxmlformats.org/drawingml/2006/main" name="4_Office Theme">
  <a:themeElements>
    <a:clrScheme name="NeoLife">
      <a:dk1>
        <a:srgbClr val="2E2020"/>
      </a:dk1>
      <a:lt1>
        <a:srgbClr val="F8F8F0"/>
      </a:lt1>
      <a:dk2>
        <a:srgbClr val="4C6E34"/>
      </a:dk2>
      <a:lt2>
        <a:srgbClr val="EBEBD9"/>
      </a:lt2>
      <a:accent1>
        <a:srgbClr val="86BD42"/>
      </a:accent1>
      <a:accent2>
        <a:srgbClr val="D9D8B2"/>
      </a:accent2>
      <a:accent3>
        <a:srgbClr val="F34D39"/>
      </a:accent3>
      <a:accent4>
        <a:srgbClr val="245AE8"/>
      </a:accent4>
      <a:accent5>
        <a:srgbClr val="F3A939"/>
      </a:accent5>
      <a:accent6>
        <a:srgbClr val="F8F8F0"/>
      </a:accent6>
      <a:hlink>
        <a:srgbClr val="F8F8F0"/>
      </a:hlink>
      <a:folHlink>
        <a:srgbClr val="F8F8F0"/>
      </a:folHlink>
    </a:clrScheme>
    <a:fontScheme name="NeoLife">
      <a:majorFont>
        <a:latin typeface="Noto Serif"/>
        <a:ea typeface=""/>
        <a:cs typeface=""/>
      </a:majorFont>
      <a:minorFont>
        <a:latin typeface="Noto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325FA05D-82C3-4454-AB1C-311558C44B4E}" vid="{873C64DD-44D3-4588-8FAD-B335473144DA}"/>
    </a:ext>
  </a:extLst>
</a:theme>
</file>

<file path=ppt/theme/theme3.xml><?xml version="1.0" encoding="utf-8"?>
<a:theme xmlns:a="http://schemas.openxmlformats.org/drawingml/2006/main" name="6_Office Theme">
  <a:themeElements>
    <a:clrScheme name="NeoLife">
      <a:dk1>
        <a:srgbClr val="2E2020"/>
      </a:dk1>
      <a:lt1>
        <a:srgbClr val="F8F8F0"/>
      </a:lt1>
      <a:dk2>
        <a:srgbClr val="4C6E34"/>
      </a:dk2>
      <a:lt2>
        <a:srgbClr val="EBEBD9"/>
      </a:lt2>
      <a:accent1>
        <a:srgbClr val="86BD42"/>
      </a:accent1>
      <a:accent2>
        <a:srgbClr val="D9D8B2"/>
      </a:accent2>
      <a:accent3>
        <a:srgbClr val="F34D39"/>
      </a:accent3>
      <a:accent4>
        <a:srgbClr val="245AE8"/>
      </a:accent4>
      <a:accent5>
        <a:srgbClr val="F3A939"/>
      </a:accent5>
      <a:accent6>
        <a:srgbClr val="F8F8F0"/>
      </a:accent6>
      <a:hlink>
        <a:srgbClr val="F8F8F0"/>
      </a:hlink>
      <a:folHlink>
        <a:srgbClr val="F8F8F0"/>
      </a:folHlink>
    </a:clrScheme>
    <a:fontScheme name="NeoLife">
      <a:majorFont>
        <a:latin typeface="Noto Serif"/>
        <a:ea typeface=""/>
        <a:cs typeface=""/>
      </a:majorFont>
      <a:minorFont>
        <a:latin typeface="Noto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325FA05D-82C3-4454-AB1C-311558C44B4E}" vid="{873C64DD-44D3-4588-8FAD-B335473144DA}"/>
    </a:ext>
  </a:extLst>
</a:theme>
</file>

<file path=ppt/theme/theme4.xml><?xml version="1.0" encoding="utf-8"?>
<a:theme xmlns:a="http://schemas.openxmlformats.org/drawingml/2006/main" name="7_Office Theme">
  <a:themeElements>
    <a:clrScheme name="NeoLife">
      <a:dk1>
        <a:srgbClr val="2E2020"/>
      </a:dk1>
      <a:lt1>
        <a:srgbClr val="F8F8F0"/>
      </a:lt1>
      <a:dk2>
        <a:srgbClr val="4C6E34"/>
      </a:dk2>
      <a:lt2>
        <a:srgbClr val="EBEBD9"/>
      </a:lt2>
      <a:accent1>
        <a:srgbClr val="86BD42"/>
      </a:accent1>
      <a:accent2>
        <a:srgbClr val="D9D8B2"/>
      </a:accent2>
      <a:accent3>
        <a:srgbClr val="F34D39"/>
      </a:accent3>
      <a:accent4>
        <a:srgbClr val="245AE8"/>
      </a:accent4>
      <a:accent5>
        <a:srgbClr val="F3A939"/>
      </a:accent5>
      <a:accent6>
        <a:srgbClr val="F8F8F0"/>
      </a:accent6>
      <a:hlink>
        <a:srgbClr val="F8F8F0"/>
      </a:hlink>
      <a:folHlink>
        <a:srgbClr val="F8F8F0"/>
      </a:folHlink>
    </a:clrScheme>
    <a:fontScheme name="NeoLife">
      <a:majorFont>
        <a:latin typeface="Noto Serif"/>
        <a:ea typeface=""/>
        <a:cs typeface=""/>
      </a:majorFont>
      <a:minorFont>
        <a:latin typeface="Noto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325FA05D-82C3-4454-AB1C-311558C44B4E}" vid="{873C64DD-44D3-4588-8FAD-B335473144D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14638</TotalTime>
  <Words>1877</Words>
  <Application>Microsoft Macintosh PowerPoint</Application>
  <PresentationFormat>Widescreen</PresentationFormat>
  <Paragraphs>288</Paragraphs>
  <Slides>34</Slides>
  <Notes>29</Notes>
  <HiddenSlides>0</HiddenSlides>
  <MMClips>0</MMClips>
  <ScaleCrop>false</ScaleCrop>
  <HeadingPairs>
    <vt:vector size="6" baseType="variant">
      <vt:variant>
        <vt:lpstr>Fonts Used</vt:lpstr>
      </vt:variant>
      <vt:variant>
        <vt:i4>12</vt:i4>
      </vt:variant>
      <vt:variant>
        <vt:lpstr>Theme</vt:lpstr>
      </vt:variant>
      <vt:variant>
        <vt:i4>4</vt:i4>
      </vt:variant>
      <vt:variant>
        <vt:lpstr>Slide Titles</vt:lpstr>
      </vt:variant>
      <vt:variant>
        <vt:i4>34</vt:i4>
      </vt:variant>
    </vt:vector>
  </HeadingPairs>
  <TitlesOfParts>
    <vt:vector size="50" baseType="lpstr">
      <vt:lpstr>Poppins</vt:lpstr>
      <vt:lpstr>Noto Serif Light</vt:lpstr>
      <vt:lpstr>Wingdings</vt:lpstr>
      <vt:lpstr>Calibri</vt:lpstr>
      <vt:lpstr>Poppins SemiBold</vt:lpstr>
      <vt:lpstr>Noto Sans Medium</vt:lpstr>
      <vt:lpstr>Noto Sans SemiBold</vt:lpstr>
      <vt:lpstr>Noto Sans</vt:lpstr>
      <vt:lpstr>Poppins ExtraBold</vt:lpstr>
      <vt:lpstr>Arial</vt:lpstr>
      <vt:lpstr>Cochocib Script Latin Pro</vt:lpstr>
      <vt:lpstr>Noto Sans Light</vt:lpstr>
      <vt:lpstr>3_Office Theme</vt:lpstr>
      <vt:lpstr>4_Office Theme</vt:lpstr>
      <vt:lpstr>6_Office Theme</vt:lpstr>
      <vt:lpstr>7_Office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Minjee Kim</dc:creator>
  <cp:lastModifiedBy>Jessica Trautner</cp:lastModifiedBy>
  <cp:revision>491</cp:revision>
  <dcterms:created xsi:type="dcterms:W3CDTF">2024-01-30T18:52:21Z</dcterms:created>
  <dcterms:modified xsi:type="dcterms:W3CDTF">2025-08-15T20:16:38Z</dcterms:modified>
</cp:coreProperties>
</file>