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2" r:id="rId2"/>
    <p:sldMasterId id="2147483674" r:id="rId3"/>
  </p:sldMasterIdLst>
  <p:notesMasterIdLst>
    <p:notesMasterId r:id="rId33"/>
  </p:notesMasterIdLst>
  <p:sldIdLst>
    <p:sldId id="484" r:id="rId4"/>
    <p:sldId id="480" r:id="rId5"/>
    <p:sldId id="485" r:id="rId6"/>
    <p:sldId id="256" r:id="rId7"/>
    <p:sldId id="257" r:id="rId8"/>
    <p:sldId id="285" r:id="rId9"/>
    <p:sldId id="287" r:id="rId10"/>
    <p:sldId id="486" r:id="rId11"/>
    <p:sldId id="260" r:id="rId12"/>
    <p:sldId id="261" r:id="rId13"/>
    <p:sldId id="262" r:id="rId14"/>
    <p:sldId id="263" r:id="rId15"/>
    <p:sldId id="264" r:id="rId16"/>
    <p:sldId id="487" r:id="rId17"/>
    <p:sldId id="270" r:id="rId18"/>
    <p:sldId id="271" r:id="rId19"/>
    <p:sldId id="272" r:id="rId20"/>
    <p:sldId id="273" r:id="rId21"/>
    <p:sldId id="488" r:id="rId22"/>
    <p:sldId id="275" r:id="rId23"/>
    <p:sldId id="276" r:id="rId24"/>
    <p:sldId id="277" r:id="rId25"/>
    <p:sldId id="279" r:id="rId26"/>
    <p:sldId id="278" r:id="rId27"/>
    <p:sldId id="280" r:id="rId28"/>
    <p:sldId id="281" r:id="rId29"/>
    <p:sldId id="282" r:id="rId30"/>
    <p:sldId id="283" r:id="rId31"/>
    <p:sldId id="284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D78E"/>
    <a:srgbClr val="ECC769"/>
    <a:srgbClr val="FBEEC9"/>
    <a:srgbClr val="EBC768"/>
    <a:srgbClr val="BD324F"/>
    <a:srgbClr val="66AB92"/>
    <a:srgbClr val="32292C"/>
    <a:srgbClr val="496D3A"/>
    <a:srgbClr val="5C8851"/>
    <a:srgbClr val="4988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/>
    <p:restoredTop sz="91415"/>
  </p:normalViewPr>
  <p:slideViewPr>
    <p:cSldViewPr snapToGrid="0">
      <p:cViewPr varScale="1">
        <p:scale>
          <a:sx n="93" d="100"/>
          <a:sy n="93" d="100"/>
        </p:scale>
        <p:origin x="216" y="3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FB7984-00D2-4F4B-83EA-C5F053D7B0BB}" type="datetimeFigureOut">
              <a:rPr lang="en-US" smtClean="0"/>
              <a:t>1/5/26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20F763-C36D-6E41-B79C-B241431A52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318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F6996-15D2-22E8-6069-7EA0186CF4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4E282A-C9F9-E846-F142-0D4E3FFD71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05F5D8-84F0-1D46-5FA9-2F7565C6A5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C72D04-4C58-2ECB-405A-F47F218B1E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8D6AB6-66D9-4BB1-8165-4782942CD73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97852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5CE7D-2DE5-DCE2-FD67-B005A8D51D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2B078F-533E-75D1-E303-A5CC1DBC4A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8102D4-B9EC-655C-F893-00CF9F9B0F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5AE178-FA52-8B76-6B2D-0CE4C32700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8D6AB6-66D9-4BB1-8165-4782942CD73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5970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5EF6AE-982D-516F-408B-4B60D963AD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741AB0-46A5-77EE-F6DA-826767B8E1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811442-4B6C-7831-F5B5-48E8317C00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647F82-DC7A-3F99-193B-191A6897F9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8D6AB6-66D9-4BB1-8165-4782942CD73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5011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20F763-C36D-6E41-B79C-B241431A520C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9405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A8A47-08A1-7780-6E86-2716C3FCE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E802D9-F7F3-1ECB-4B1F-B8CEB2D3D9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18FFCD-DA41-2B34-0EF1-F703B55AC4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4BD2A9-E9C9-B64D-1A4F-0E950EBD50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20F763-C36D-6E41-B79C-B241431A520C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198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8885D-B314-97DF-F09E-A1F692802A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5AA238-A8C8-061B-9EE0-108EB90FF9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0F803-DD2D-05C7-A60B-BA5B2546E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3D9CA-3346-854E-A329-018D5F73CE49}" type="datetimeFigureOut">
              <a:rPr lang="en-US" smtClean="0"/>
              <a:t>1/5/26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320BE6-01F8-6B59-D791-4933F3C4C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64FA32-3BEE-F867-8748-2C3042B08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D4516-C1F2-3F40-9B72-32C32DF629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747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5647D-0352-2118-B459-FCD4F3DE0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DE9F34-9234-6A91-7E94-5BD8EC20FE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64C1DD-D64B-AD09-C940-FDD403F68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3D9CA-3346-854E-A329-018D5F73CE49}" type="datetimeFigureOut">
              <a:rPr lang="en-US" smtClean="0"/>
              <a:t>1/5/26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03FF3E-A07A-4634-B4C0-58019FC3C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3CEAF3-C65A-648E-B12E-A8D37DD9A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D4516-C1F2-3F40-9B72-32C32DF629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4817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82906-69AE-BB32-0163-66E970AE9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43FA2A-FDC2-AE3C-B9A7-1D95B2897D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96EEAA-09AC-E25A-7F8C-FA4B2782B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3D9CA-3346-854E-A329-018D5F73CE49}" type="datetimeFigureOut">
              <a:rPr lang="en-US" smtClean="0"/>
              <a:t>1/5/26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BB207-15DC-C6C4-59DB-2A6998F04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609F50-FB6C-A930-CC19-C570AD40D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D4516-C1F2-3F40-9B72-32C32DF629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848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292B2-14A2-8489-2ACA-4549F3E9A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2FAF6D-E337-54A8-F53E-6A819DDCED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73E16A-5FA7-1997-77A6-DFC6E974F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DC346A-FA63-F5C2-5248-9F78D1801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3D9CA-3346-854E-A329-018D5F73CE49}" type="datetimeFigureOut">
              <a:rPr lang="en-US" smtClean="0"/>
              <a:t>1/5/26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A8FADA-35B9-A2E6-9C71-1C1E84F34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1F9406-5292-DE01-E026-1E09148D1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D4516-C1F2-3F40-9B72-32C32DF629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63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B8731-3FE0-591C-7281-E3FA6EC67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C3311D-F3DD-1F20-4CCA-173A2643E4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8810C4-BDF0-3FD5-ABE2-8D2C52FA6F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8755C9-648F-318B-7D97-EE41EF009D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1E2400-E439-F072-3C22-5F0A853A69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27E4257-D4A1-06B9-A222-172D1F9D8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3D9CA-3346-854E-A329-018D5F73CE49}" type="datetimeFigureOut">
              <a:rPr lang="en-US" smtClean="0"/>
              <a:t>1/5/26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A4FDA3-0AC8-E269-454A-D1E2391B4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24AD1D-F71F-A541-7F5C-4D7A2AC36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D4516-C1F2-3F40-9B72-32C32DF629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01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40C70-9273-2F7C-C005-33AAFBEAA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2B6C79-301E-BCB3-DF83-6CFF7AD44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3D9CA-3346-854E-A329-018D5F73CE49}" type="datetimeFigureOut">
              <a:rPr lang="en-US" smtClean="0"/>
              <a:t>1/5/26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5ABAA5-8C8C-31CB-6920-4DD1B1D85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68A8EF-18DB-E566-5454-BC85BFB04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D4516-C1F2-3F40-9B72-32C32DF629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375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2390D1-9BF9-A830-0DF5-0097B5436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3D9CA-3346-854E-A329-018D5F73CE49}" type="datetimeFigureOut">
              <a:rPr lang="en-US" smtClean="0"/>
              <a:t>1/5/26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A32AF5-BB6B-BEC7-5237-7E48487DE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98F042-F7E4-DF41-7673-CD3E908A5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D4516-C1F2-3F40-9B72-32C32DF629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465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765F0-D3C9-948F-E3F1-F4EB1FA93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82552A-B9DB-F0E2-7F45-752960B3C5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3E10F2-B4BE-0BB7-96C3-0FAFA9B966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82E886-ECDB-FE25-CC7D-33E2F7FA9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3D9CA-3346-854E-A329-018D5F73CE49}" type="datetimeFigureOut">
              <a:rPr lang="en-US" smtClean="0"/>
              <a:t>1/5/26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5A26E3-788E-DA0D-4323-324B1C93E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BAD1A5-26E6-3084-6BF9-A72FFB414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D4516-C1F2-3F40-9B72-32C32DF629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422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009A7-B42D-4EC4-3257-42D4F9F06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17809A-A9D2-8AB0-2D1A-BC08DFBA2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BBA300-874D-1E24-CC3C-76D757363E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3D04F6-7F5A-FA59-8822-D2F8649F8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3D9CA-3346-854E-A329-018D5F73CE49}" type="datetimeFigureOut">
              <a:rPr lang="en-US" smtClean="0"/>
              <a:t>1/5/26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17BD79-84D7-7F99-D0D6-23C79C4FC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3E3AC7-DBA6-21FA-5616-600F8CAE7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D4516-C1F2-3F40-9B72-32C32DF629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451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B347C-DC4B-5D3D-B66E-7103C9A1B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A66BF0-2A60-3B0C-EC08-567BCEC77F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FF174F-E0C7-B7BD-FA7E-7FB9F009E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3D9CA-3346-854E-A329-018D5F73CE49}" type="datetimeFigureOut">
              <a:rPr lang="en-US" smtClean="0"/>
              <a:t>1/5/26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5426E2-B8CE-4F3F-6756-9BA3EF88B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3D1573-2AE2-0C1A-592A-55D37E674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D4516-C1F2-3F40-9B72-32C32DF629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76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9DE55C-876A-2D95-2950-F3B81B550F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7807F0-1156-D6E3-6F25-152599FDF2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80F3E8-9EA3-6CC1-BAE8-2021A7ACC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3D9CA-3346-854E-A329-018D5F73CE49}" type="datetimeFigureOut">
              <a:rPr lang="en-US" smtClean="0"/>
              <a:t>1/5/26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5ED28D-2F8E-1FF2-FC69-1580143CD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E1F643-1949-A48D-8E9F-2BB6BFE07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D4516-C1F2-3F40-9B72-32C32DF629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5492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and Content">
    <p:bg>
      <p:bgPr>
        <a:solidFill>
          <a:srgbClr val="1941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88217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64973-6943-A0D4-C8D7-EEB88DA8D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CA0F71-60C8-41BA-E800-22C62BA13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3D9CA-3346-854E-A329-018D5F73CE49}" type="datetimeFigureOut">
              <a:rPr lang="en-US" smtClean="0"/>
              <a:t>1/5/26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32C636-BDBA-6A54-F027-7800604A9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AE4356-E65E-C304-B28C-30DFC48A3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D4516-C1F2-3F40-9B72-32C32DF629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7161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AE255-9632-24C4-FEEA-082C27FA90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A2581D-B39C-526C-595B-1C8CC2E051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CFD22D-14E7-93DA-389A-5B6248A28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40494-7EFD-D34D-89AA-B72A8C0C63EC}" type="datetimeFigureOut">
              <a:rPr lang="en-US" smtClean="0"/>
              <a:t>1/5/26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102D68-FF78-B1A9-B9A1-259F97486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3EFDFE-06BF-909A-12DD-7A0D4D168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4A4C8-6A82-0343-99C2-8F7711F65D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7147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C6788-8441-7B24-137B-E77416047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C5E9D-A7FD-F618-FD48-4E5D2FC249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431EB0-C9F8-BA9E-652B-EE4F22732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40494-7EFD-D34D-89AA-B72A8C0C63EC}" type="datetimeFigureOut">
              <a:rPr lang="en-US" smtClean="0"/>
              <a:t>1/5/26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948C6C-CB2C-8CD8-1DF1-56338EEAA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9E5151-EB32-48DA-C34F-1B21FBF96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4A4C8-6A82-0343-99C2-8F7711F65D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6239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24F07-00BE-3BDE-1350-323670228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9B6F16-7F0B-1748-8E4C-EEBF77D91B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E0299-417A-6767-6FE8-8FC79B04B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40494-7EFD-D34D-89AA-B72A8C0C63EC}" type="datetimeFigureOut">
              <a:rPr lang="en-US" smtClean="0"/>
              <a:t>1/5/26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1A820D-416C-01DB-633E-B16EB9F8A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617AC3-8667-E1AB-AB0A-547A24377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4A4C8-6A82-0343-99C2-8F7711F65D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00085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7D8EE-25FD-6E91-333E-157F41F9F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E8B5C3-16CE-6718-A667-C21DE62E5B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BCCEAA-5A44-8322-57EB-4F64C2254F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647DE9-AC9A-AECD-B6BF-70E47ACC4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40494-7EFD-D34D-89AA-B72A8C0C63EC}" type="datetimeFigureOut">
              <a:rPr lang="en-US" smtClean="0"/>
              <a:t>1/5/26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A53FA7-ED3F-63D0-4671-6CE1A465C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6B3F9D-482A-95F6-393A-552574593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4A4C8-6A82-0343-99C2-8F7711F65D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5616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CBA18-227D-11FA-A9AE-4255C708A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3B9A21-449D-6F43-A227-3EDDD675AF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7F2CF0-B3E3-CB39-CF89-550BC7090F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40AF99-D973-D753-5099-94D4330124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0E7BCD-6EC9-2690-259E-CB414A445D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3344E3-03DC-8F27-3995-F4360ECAB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40494-7EFD-D34D-89AA-B72A8C0C63EC}" type="datetimeFigureOut">
              <a:rPr lang="en-US" smtClean="0"/>
              <a:t>1/5/26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A03E6D-D37C-8E44-7A88-F824AB582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855638-2B23-6784-A13F-CA6C36BA9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4A4C8-6A82-0343-99C2-8F7711F65D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8541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90CB9-7038-D668-D354-8FD3F353F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4FDDD8-FCDB-4251-40A4-FFC340198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40494-7EFD-D34D-89AA-B72A8C0C63EC}" type="datetimeFigureOut">
              <a:rPr lang="en-US" smtClean="0"/>
              <a:t>1/5/26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9D411B-7041-EC89-F778-AFC1F4021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B452E4-BDA1-EEA0-B1CB-1DB3C13DC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4A4C8-6A82-0343-99C2-8F7711F65D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6682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0B3704-7B6B-C91B-AB0D-FEDB32B1C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40494-7EFD-D34D-89AA-B72A8C0C63EC}" type="datetimeFigureOut">
              <a:rPr lang="en-US" smtClean="0"/>
              <a:t>1/5/26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7BA10F-0BE2-7044-22DE-630AF1C75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8136D9-9486-9CD7-5871-9845FC625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4A4C8-6A82-0343-99C2-8F7711F65D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7253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AEFFF-5D45-9C37-4223-E23CE1DA7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1BFAE-2756-2B99-0B35-080909E1C9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72C6DE-BD4E-16DE-8E08-36238E3683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3D3B0F-0443-641A-CB94-65CF62033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40494-7EFD-D34D-89AA-B72A8C0C63EC}" type="datetimeFigureOut">
              <a:rPr lang="en-US" smtClean="0"/>
              <a:t>1/5/26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2069DE-AB9C-6134-3050-A1C1E29F1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E6F853-7E13-B67E-F348-726B83A89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4A4C8-6A82-0343-99C2-8F7711F65D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8854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276E6-A1A9-28D1-C43F-20732CB76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81320F2-4EA2-186A-F77A-25AE060AAC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15AD01-EBE3-7E33-4F20-526DBA3924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1E163E-791D-54C7-FB34-ADF5DD4E5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40494-7EFD-D34D-89AA-B72A8C0C63EC}" type="datetimeFigureOut">
              <a:rPr lang="en-US" smtClean="0"/>
              <a:t>1/5/26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1C6E40-E706-1177-ABB8-896C8FA09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CE125A-ED47-807E-4C4D-8525AF4F5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4A4C8-6A82-0343-99C2-8F7711F65D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4367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9156C-2850-81A8-17B1-3FFBAA1CC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043370-41B5-17FD-489B-86848AE61D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74B47D-8C9E-B6EB-E66E-8323B6FC5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40494-7EFD-D34D-89AA-B72A8C0C63EC}" type="datetimeFigureOut">
              <a:rPr lang="en-US" smtClean="0"/>
              <a:t>1/5/26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635A91-F2A7-1245-1C9E-7CE46ABD2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A19353-B82E-CB1D-B2EF-07F71B343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4A4C8-6A82-0343-99C2-8F7711F65D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961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A864C0-C3E8-26AB-4574-1C8A20E6F4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A5D761-71AC-9070-3865-B7A119EB61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9EFBDB-0556-088B-8ABA-D242AE5E4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40494-7EFD-D34D-89AA-B72A8C0C63EC}" type="datetimeFigureOut">
              <a:rPr lang="en-US" smtClean="0"/>
              <a:t>1/5/26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BE5762-657D-F072-9DBE-7877B95A9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2225A-AE4D-CD42-521D-6DA2B934A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4A4C8-6A82-0343-99C2-8F7711F65D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7878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CF7AD-647F-45F8-C1B8-06103820B6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881913-419F-1778-B4AA-813C118174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5DE9AF-23E0-AB48-86CD-9EC89BAD7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E53E6-378C-D240-8102-36F6EADF505D}" type="datetimeFigureOut">
              <a:rPr lang="en-US" smtClean="0"/>
              <a:t>1/5/26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4F10BD-2473-B7A0-8F00-C31AFCC46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94A179-A5C1-517E-ECB0-B1EA2320C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6E6F3-387D-754B-824E-0DB0FE219F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9444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247A9-EADB-3730-4B22-8BD61AEFE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8A8614-7E88-D13F-EFEB-3E81886C43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875524-975F-C47E-A7B9-04A743ECD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E53E6-378C-D240-8102-36F6EADF505D}" type="datetimeFigureOut">
              <a:rPr lang="en-US" smtClean="0"/>
              <a:t>1/5/26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BE98C8-CC17-8E59-AACB-84F6E7486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0FA707-F881-2176-21A0-7459183C9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6E6F3-387D-754B-824E-0DB0FE219F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4977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107EE-674D-9B9E-592E-981B820E8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1D48F8-9FEB-F4D9-0834-21B4857C67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7BEC98-19CF-48E2-73BE-3D9EB6CEC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E53E6-378C-D240-8102-36F6EADF505D}" type="datetimeFigureOut">
              <a:rPr lang="en-US" smtClean="0"/>
              <a:t>1/5/26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DFDCD0-CB39-BA85-6D60-13CE6A1DA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A0D3DA-F296-B625-7553-D5BAE24FF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6E6F3-387D-754B-824E-0DB0FE219F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2049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65AE6-5870-FCD6-9BEC-DE44C56F4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317CA8-2CBE-BF40-636B-C63FF1F7E2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1AE52A-DAE5-C9E0-63B7-E1EDB0B4B2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9A5DDD-5915-A3BE-7B01-CBF7C2799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E53E6-378C-D240-8102-36F6EADF505D}" type="datetimeFigureOut">
              <a:rPr lang="en-US" smtClean="0"/>
              <a:t>1/5/26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151F65-699D-849E-F36E-E58E08250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52FACC-AA58-6937-4986-F135BBED1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6E6F3-387D-754B-824E-0DB0FE219F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102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6F865-13D4-5429-353C-75A1AF421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CF3F4A-5D05-071B-9873-67EB7CAE66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EC99CD-BD27-59CE-357D-AEDB895AF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754C34-FB6D-F225-548F-884A8E0597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D5408E-5C65-29B8-38EB-F577A31BF9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DF0681-74B4-08C3-A49A-46F738FCA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E53E6-378C-D240-8102-36F6EADF505D}" type="datetimeFigureOut">
              <a:rPr lang="en-US" smtClean="0"/>
              <a:t>1/5/26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5C9D6D-38FA-F51A-C526-324EF4947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A26A0A-1E49-1718-C094-1FEA66722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6E6F3-387D-754B-824E-0DB0FE219F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2208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CADE8-8090-F97F-87B6-0F2DFAB74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2DE52C-3F51-BA24-8B41-0895C4EC9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E53E6-378C-D240-8102-36F6EADF505D}" type="datetimeFigureOut">
              <a:rPr lang="en-US" smtClean="0"/>
              <a:t>1/5/26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043427-9036-4D06-9C71-0527E4400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8622E7-8FC5-A517-B8F9-583C660B5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6E6F3-387D-754B-824E-0DB0FE219F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3382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C29474-8853-33B7-15E0-12FFAE8F4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E53E6-378C-D240-8102-36F6EADF505D}" type="datetimeFigureOut">
              <a:rPr lang="en-US" smtClean="0"/>
              <a:t>1/5/26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37288E-F0E6-B718-1CD9-9D7C41463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A84007-6582-F3F6-FC5D-3175AEE4C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6E6F3-387D-754B-824E-0DB0FE219F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0786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F2A96-1ED4-0F8B-17B8-7A28F711A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40E44-7303-CC2E-38A9-7DC468152F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9C7156-074D-01CD-8A46-B6A72A3696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E361B6-A42B-3DEC-8CB2-F1A71B105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E53E6-378C-D240-8102-36F6EADF505D}" type="datetimeFigureOut">
              <a:rPr lang="en-US" smtClean="0"/>
              <a:t>1/5/26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0FF2AF-770C-6CC7-5CDE-EB602CFEF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A84780-FE30-0213-F35A-C40F2E63C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6E6F3-387D-754B-824E-0DB0FE219F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40805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9F1DB-277B-F9FE-F9CB-80150D0E3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75C79D-7D91-8FCF-4B47-A011A1D8CC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0D6D42-C643-1691-2AC3-1F97C43CC0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D9DFA8-81FF-336F-FDEF-CB93EB1D1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E53E6-378C-D240-8102-36F6EADF505D}" type="datetimeFigureOut">
              <a:rPr lang="en-US" smtClean="0"/>
              <a:t>1/5/26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81E145-5843-7C5D-6F87-5F8F9D2E1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98D7BB-B223-4142-F38C-DB93AB2AB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6E6F3-387D-754B-824E-0DB0FE219F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4202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DBE09-9477-375A-89ED-A6BCCB54E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F083A5-864A-3B87-5AEA-4F1A638F71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81F3CE-30B6-2CD1-D3C7-171F362F0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E53E6-378C-D240-8102-36F6EADF505D}" type="datetimeFigureOut">
              <a:rPr lang="en-US" smtClean="0"/>
              <a:t>1/5/26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7F94FA-BF3D-AA8C-1E92-ECBE5E922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48820C-97CE-CB29-56B4-26E3FE8AA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6E6F3-387D-754B-824E-0DB0FE219F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18031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5B635EF-9A9A-55ED-0775-BBCCB4D1F5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721A66-A03F-2115-A2D8-8D5F9D3595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21ED97-AC0D-B50A-AEB7-1E3BAF088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E53E6-378C-D240-8102-36F6EADF505D}" type="datetimeFigureOut">
              <a:rPr lang="en-US" smtClean="0"/>
              <a:t>1/5/26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1538E4-5D3E-61C3-D10F-B04A3D4F9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A876D1-242B-07A0-5231-01410F117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6E6F3-387D-754B-824E-0DB0FE219F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589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C85EE0-AF99-F999-BE39-2AA2194C0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EB0513-BD9E-B9CC-0E7C-5707D0E534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6D476C-84FF-4DB9-C019-1D5032F805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A3D9CA-3346-854E-A329-018D5F73CE49}" type="datetimeFigureOut">
              <a:rPr lang="en-US" smtClean="0"/>
              <a:t>1/5/26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5204E1-D56A-86E1-B141-3C10A17127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04CFD9-5038-7648-9D2E-77832BCDF0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DD4516-C1F2-3F40-9B72-32C32DF629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9515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91DD18-A640-EE59-93ED-DEA15DC49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C837CA-5709-8359-9B82-3E2E442EB4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00FCAA-5D1B-A448-E12D-513AF3449D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440494-7EFD-D34D-89AA-B72A8C0C63EC}" type="datetimeFigureOut">
              <a:rPr lang="en-US" smtClean="0"/>
              <a:t>1/5/26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864D77-221F-9F46-C3D4-CB2FA22A0F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007D95-3A36-44AD-B5AC-248DC0E99F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D4A4C8-6A82-0343-99C2-8F7711F65D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4070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AFA04F-05AF-7003-7AD8-39B44C8F2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3F6605-FC0F-4614-3614-F987E5ECEA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4ADFD9-AF61-BDBA-BD0B-3165710590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0E53E6-378C-D240-8102-36F6EADF505D}" type="datetimeFigureOut">
              <a:rPr lang="en-US" smtClean="0"/>
              <a:t>1/5/26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3DBD07-F514-9DC1-7FA4-6F1E9435BC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0E2FDD-2DBF-EE79-0DC2-8B078DB512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56E6F3-387D-754B-824E-0DB0FE219FAB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6547C52-FA03-1231-6B29-D43D1551BE35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542616" y="6378312"/>
            <a:ext cx="1090584" cy="23806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36D0046-FCE9-72BB-FD94-3F3CBEC78FAC}"/>
              </a:ext>
            </a:extLst>
          </p:cNvPr>
          <p:cNvCxnSpPr/>
          <p:nvPr userDrawn="1"/>
        </p:nvCxnSpPr>
        <p:spPr>
          <a:xfrm>
            <a:off x="520700" y="6191250"/>
            <a:ext cx="11112500" cy="0"/>
          </a:xfrm>
          <a:prstGeom prst="line">
            <a:avLst/>
          </a:prstGeom>
          <a:ln w="12700">
            <a:solidFill>
              <a:srgbClr val="86BD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4741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emf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emf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emf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emf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emf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7A769-4E1B-BC7B-CA3A-5A595CB40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59ABF987-21EA-6BB7-0DFF-5A8F80014865}"/>
              </a:ext>
            </a:extLst>
          </p:cNvPr>
          <p:cNvSpPr txBox="1">
            <a:spLocks/>
          </p:cNvSpPr>
          <p:nvPr/>
        </p:nvSpPr>
        <p:spPr>
          <a:xfrm>
            <a:off x="859758" y="1537854"/>
            <a:ext cx="6690969" cy="213037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ts val="3500"/>
              </a:lnSpc>
              <a:spcBef>
                <a:spcPts val="1000"/>
              </a:spcBef>
              <a:buFontTx/>
              <a:buNone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Tx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7200" indent="-13716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sz="6400" b="1" dirty="0">
                <a:solidFill>
                  <a:srgbClr val="86BD42"/>
                </a:solidFill>
                <a:latin typeface="Poppins SemiBold" pitchFamily="2" charset="77"/>
                <a:ea typeface="Noto Sans" panose="020B0502040504020204" pitchFamily="34" charset="0"/>
                <a:cs typeface="Poppins SemiBold" pitchFamily="2" charset="77"/>
              </a:rPr>
              <a:t>ATTENTION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sz="6400" b="1" dirty="0">
                <a:solidFill>
                  <a:srgbClr val="86BD42"/>
                </a:solidFill>
                <a:latin typeface="Poppins SemiBold" pitchFamily="2" charset="77"/>
                <a:ea typeface="Noto Sans" panose="020B0502040504020204" pitchFamily="34" charset="0"/>
                <a:cs typeface="Poppins SemiBold" pitchFamily="2" charset="77"/>
              </a:rPr>
              <a:t>ALL PROMOTERS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804193B-3CD2-993B-4584-9EA5C63545AC}"/>
              </a:ext>
            </a:extLst>
          </p:cNvPr>
          <p:cNvSpPr txBox="1">
            <a:spLocks/>
          </p:cNvSpPr>
          <p:nvPr/>
        </p:nvSpPr>
        <p:spPr>
          <a:xfrm>
            <a:off x="859755" y="3571641"/>
            <a:ext cx="6842199" cy="177621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ts val="3500"/>
              </a:lnSpc>
              <a:spcBef>
                <a:spcPts val="1000"/>
              </a:spcBef>
              <a:buFontTx/>
              <a:buNone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Tx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7200" indent="-13716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800"/>
              </a:spcBef>
            </a:pPr>
            <a:r>
              <a:rPr lang="en-US" sz="4000" dirty="0">
                <a:solidFill>
                  <a:srgbClr val="FFFFF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Earn an </a:t>
            </a:r>
            <a:r>
              <a:rPr lang="en-US" sz="4000" b="1" dirty="0">
                <a:solidFill>
                  <a:srgbClr val="FFFFF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EXTRA 20% </a:t>
            </a:r>
            <a:r>
              <a:rPr lang="en-US" sz="4000" dirty="0">
                <a:solidFill>
                  <a:srgbClr val="FFFFF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on the first order of new starts!</a:t>
            </a:r>
            <a:endParaRPr lang="en-US" sz="3200" dirty="0">
              <a:solidFill>
                <a:srgbClr val="FFFFFF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4DE4C3AD-61F6-B2C2-B3F3-6811E1B32F10}"/>
              </a:ext>
            </a:extLst>
          </p:cNvPr>
          <p:cNvSpPr/>
          <p:nvPr/>
        </p:nvSpPr>
        <p:spPr>
          <a:xfrm>
            <a:off x="7869382" y="1454727"/>
            <a:ext cx="3616037" cy="3616037"/>
          </a:xfrm>
          <a:prstGeom prst="ellipse">
            <a:avLst/>
          </a:prstGeom>
          <a:solidFill>
            <a:srgbClr val="FFFFFF"/>
          </a:solidFill>
          <a:ln w="63500">
            <a:solidFill>
              <a:srgbClr val="86BD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73F85E-9505-5E17-0BA7-73DEA0E043ED}"/>
              </a:ext>
            </a:extLst>
          </p:cNvPr>
          <p:cNvSpPr txBox="1">
            <a:spLocks/>
          </p:cNvSpPr>
          <p:nvPr/>
        </p:nvSpPr>
        <p:spPr>
          <a:xfrm>
            <a:off x="7904797" y="2154395"/>
            <a:ext cx="3545205" cy="160019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ts val="3500"/>
              </a:lnSpc>
              <a:spcBef>
                <a:spcPts val="1000"/>
              </a:spcBef>
              <a:buFontTx/>
              <a:buNone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Tx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7200" indent="-13716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en-US" sz="3200" dirty="0">
                <a:solidFill>
                  <a:srgbClr val="194122"/>
                </a:solidFill>
                <a:latin typeface="Poppins" pitchFamily="2" charset="77"/>
                <a:ea typeface="Noto Sans" panose="020B0502040504020204" pitchFamily="34" charset="0"/>
                <a:cs typeface="Poppins" pitchFamily="2" charset="77"/>
              </a:rPr>
              <a:t>FOR</a:t>
            </a:r>
          </a:p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en-US" sz="4400" b="1" dirty="0">
                <a:solidFill>
                  <a:srgbClr val="86BD42"/>
                </a:solidFill>
                <a:latin typeface="Poppins SemiBold" pitchFamily="2" charset="77"/>
                <a:ea typeface="Noto Sans" panose="020B0502040504020204" pitchFamily="34" charset="0"/>
                <a:cs typeface="Poppins SemiBold" pitchFamily="2" charset="77"/>
              </a:rPr>
              <a:t>3 MONTHS</a:t>
            </a:r>
          </a:p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en-US" sz="3200" dirty="0">
                <a:solidFill>
                  <a:srgbClr val="194122"/>
                </a:solidFill>
                <a:latin typeface="Poppins" pitchFamily="2" charset="77"/>
                <a:ea typeface="Noto Sans" panose="020B0502040504020204" pitchFamily="34" charset="0"/>
                <a:cs typeface="Poppins" pitchFamily="2" charset="77"/>
              </a:rPr>
              <a:t>ONLY</a:t>
            </a:r>
            <a:endParaRPr lang="en-US" dirty="0">
              <a:solidFill>
                <a:srgbClr val="194122"/>
              </a:solidFill>
              <a:latin typeface="Poppins" pitchFamily="2" charset="77"/>
              <a:ea typeface="Noto Sans" panose="020B0502040504020204" pitchFamily="34" charset="0"/>
              <a:cs typeface="Poppins" pitchFamily="2" charset="77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12F238A7-45EE-3F1D-CFC2-F499F2E7E640}"/>
              </a:ext>
            </a:extLst>
          </p:cNvPr>
          <p:cNvSpPr txBox="1">
            <a:spLocks/>
          </p:cNvSpPr>
          <p:nvPr/>
        </p:nvSpPr>
        <p:spPr>
          <a:xfrm>
            <a:off x="8132228" y="3643746"/>
            <a:ext cx="2909067" cy="76817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ts val="3500"/>
              </a:lnSpc>
              <a:spcBef>
                <a:spcPts val="1000"/>
              </a:spcBef>
              <a:buFontTx/>
              <a:buNone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Tx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7200" indent="-13716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sz="1700" dirty="0">
                <a:solidFill>
                  <a:srgbClr val="19412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Incentive Period: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sz="1700" dirty="0">
                <a:solidFill>
                  <a:srgbClr val="19412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January – March 2026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1949DA-38E6-E193-4F4D-2698651AC8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2616" y="6378312"/>
            <a:ext cx="1090584" cy="238069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BBB0389-EDFA-C635-3675-8C7A0A4123D5}"/>
              </a:ext>
            </a:extLst>
          </p:cNvPr>
          <p:cNvCxnSpPr/>
          <p:nvPr/>
        </p:nvCxnSpPr>
        <p:spPr>
          <a:xfrm>
            <a:off x="520700" y="6191250"/>
            <a:ext cx="11112500" cy="0"/>
          </a:xfrm>
          <a:prstGeom prst="line">
            <a:avLst/>
          </a:prstGeom>
          <a:ln w="12700">
            <a:solidFill>
              <a:srgbClr val="86BD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8964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E37511-4D86-EF0A-9FD6-8D0211427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14F5418C-DF80-2692-EB65-7F72BD4D0059}"/>
              </a:ext>
            </a:extLst>
          </p:cNvPr>
          <p:cNvSpPr/>
          <p:nvPr/>
        </p:nvSpPr>
        <p:spPr>
          <a:xfrm>
            <a:off x="1097159" y="3635876"/>
            <a:ext cx="7674639" cy="1165629"/>
          </a:xfrm>
          <a:prstGeom prst="roundRect">
            <a:avLst>
              <a:gd name="adj" fmla="val 9716"/>
            </a:avLst>
          </a:prstGeom>
          <a:noFill/>
          <a:ln w="19050">
            <a:solidFill>
              <a:srgbClr val="19412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9BD47447-840A-DB34-BD2A-92DC95EE5410}"/>
              </a:ext>
            </a:extLst>
          </p:cNvPr>
          <p:cNvSpPr txBox="1">
            <a:spLocks/>
          </p:cNvSpPr>
          <p:nvPr/>
        </p:nvSpPr>
        <p:spPr>
          <a:xfrm>
            <a:off x="998307" y="994595"/>
            <a:ext cx="6394385" cy="80591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ts val="3500"/>
              </a:lnSpc>
              <a:spcBef>
                <a:spcPts val="1000"/>
              </a:spcBef>
              <a:buFontTx/>
              <a:buNone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Tx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7200" indent="-13716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2000"/>
              </a:spcBef>
            </a:pPr>
            <a:r>
              <a:rPr lang="en-US" sz="5400" b="1" dirty="0">
                <a:solidFill>
                  <a:srgbClr val="86BD42"/>
                </a:solidFill>
                <a:latin typeface="Poppins SemiBold" pitchFamily="2" charset="77"/>
                <a:ea typeface="Noto Sans" panose="020B0502040504020204" pitchFamily="34" charset="0"/>
                <a:cs typeface="Poppins SemiBold" pitchFamily="2" charset="77"/>
              </a:rPr>
              <a:t>First Order Bonus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70FE006-293E-63F7-24B4-765752D970AA}"/>
              </a:ext>
            </a:extLst>
          </p:cNvPr>
          <p:cNvSpPr txBox="1">
            <a:spLocks/>
          </p:cNvSpPr>
          <p:nvPr/>
        </p:nvSpPr>
        <p:spPr>
          <a:xfrm>
            <a:off x="998306" y="2069071"/>
            <a:ext cx="10416946" cy="14547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ts val="3500"/>
              </a:lnSpc>
              <a:spcBef>
                <a:spcPts val="1000"/>
              </a:spcBef>
              <a:buFontTx/>
              <a:buNone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Tx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7200" indent="-13716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2000"/>
              </a:spcBef>
            </a:pPr>
            <a:r>
              <a:rPr lang="en-US" dirty="0">
                <a:solidFill>
                  <a:srgbClr val="194122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rPr>
              <a:t>How It Works</a:t>
            </a:r>
          </a:p>
          <a:p>
            <a:pPr>
              <a:lnSpc>
                <a:spcPct val="100000"/>
              </a:lnSpc>
              <a:spcBef>
                <a:spcPts val="1400"/>
              </a:spcBef>
            </a:pPr>
            <a:r>
              <a:rPr lang="en-US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1. </a:t>
            </a:r>
            <a:r>
              <a:rPr lang="en-US" sz="18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Personally sponsor </a:t>
            </a:r>
            <a:r>
              <a:rPr lang="en-US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 new Member or Promoter with 100 PV or more in their first order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2. Earn an </a:t>
            </a:r>
            <a:r>
              <a:rPr lang="en-US" sz="18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extra bonus of 20% </a:t>
            </a:r>
            <a:r>
              <a:rPr lang="en-US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on the PV of their First Order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A2DB4F1B-02C2-EBC9-C5F0-7302CBB56D65}"/>
              </a:ext>
            </a:extLst>
          </p:cNvPr>
          <p:cNvSpPr txBox="1">
            <a:spLocks/>
          </p:cNvSpPr>
          <p:nvPr/>
        </p:nvSpPr>
        <p:spPr>
          <a:xfrm>
            <a:off x="1287657" y="4175881"/>
            <a:ext cx="7293642" cy="69088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ts val="3500"/>
              </a:lnSpc>
              <a:spcBef>
                <a:spcPts val="1000"/>
              </a:spcBef>
              <a:buFontTx/>
              <a:buNone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Tx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7200" indent="-13716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800"/>
              </a:spcBef>
            </a:pPr>
            <a:r>
              <a:rPr lang="en-US" b="1" dirty="0">
                <a:solidFill>
                  <a:srgbClr val="86BD42"/>
                </a:solidFill>
                <a:latin typeface="Poppins SemiBold" pitchFamily="2" charset="77"/>
                <a:ea typeface="Noto Sans" panose="020B0502040504020204" pitchFamily="34" charset="0"/>
                <a:cs typeface="Poppins SemiBold" pitchFamily="2" charset="77"/>
              </a:rPr>
              <a:t>PV of First Order  </a:t>
            </a:r>
            <a:r>
              <a:rPr lang="en-US" sz="2200" dirty="0">
                <a:solidFill>
                  <a:srgbClr val="000000"/>
                </a:solidFill>
                <a:latin typeface="Poppins" pitchFamily="2" charset="77"/>
                <a:ea typeface="Noto Sans" panose="020B0502040504020204" pitchFamily="34" charset="0"/>
                <a:cs typeface="Poppins" pitchFamily="2" charset="77"/>
              </a:rPr>
              <a:t>x</a:t>
            </a:r>
            <a:r>
              <a:rPr lang="en-US" dirty="0">
                <a:solidFill>
                  <a:srgbClr val="000000"/>
                </a:solidFill>
                <a:latin typeface="Poppins Medium" pitchFamily="2" charset="77"/>
                <a:ea typeface="Noto Sans" panose="020B0502040504020204" pitchFamily="34" charset="0"/>
                <a:cs typeface="Poppins Medium" pitchFamily="2" charset="77"/>
              </a:rPr>
              <a:t>  20%   </a:t>
            </a:r>
            <a:r>
              <a:rPr lang="en-US" sz="2200" dirty="0">
                <a:solidFill>
                  <a:srgbClr val="000000"/>
                </a:solidFill>
                <a:latin typeface="Poppins" pitchFamily="2" charset="77"/>
                <a:ea typeface="Noto Sans" panose="020B0502040504020204" pitchFamily="34" charset="0"/>
                <a:cs typeface="Poppins" pitchFamily="2" charset="77"/>
              </a:rPr>
              <a:t>=</a:t>
            </a:r>
            <a:r>
              <a:rPr lang="en-US" dirty="0">
                <a:solidFill>
                  <a:srgbClr val="000000"/>
                </a:solidFill>
                <a:latin typeface="Poppins Medium" pitchFamily="2" charset="77"/>
                <a:ea typeface="Noto Sans" panose="020B0502040504020204" pitchFamily="34" charset="0"/>
                <a:cs typeface="Poppins Medium" pitchFamily="2" charset="77"/>
              </a:rPr>
              <a:t>   </a:t>
            </a:r>
            <a:r>
              <a:rPr lang="en-US" dirty="0">
                <a:solidFill>
                  <a:srgbClr val="194122"/>
                </a:solidFill>
                <a:latin typeface="Poppins Medium" pitchFamily="2" charset="77"/>
                <a:ea typeface="Noto Sans" panose="020B0502040504020204" pitchFamily="34" charset="0"/>
                <a:cs typeface="Poppins Medium" pitchFamily="2" charset="77"/>
              </a:rPr>
              <a:t>First Order Bonus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DEAECCBF-CD50-70D3-79FC-FF3537E5ABD0}"/>
              </a:ext>
            </a:extLst>
          </p:cNvPr>
          <p:cNvSpPr txBox="1">
            <a:spLocks/>
          </p:cNvSpPr>
          <p:nvPr/>
        </p:nvSpPr>
        <p:spPr>
          <a:xfrm>
            <a:off x="998305" y="5038179"/>
            <a:ext cx="10036279" cy="9301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ts val="3500"/>
              </a:lnSpc>
              <a:spcBef>
                <a:spcPts val="1000"/>
              </a:spcBef>
              <a:buFontTx/>
              <a:buNone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Tx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7200" indent="-13716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• You must be an Active Promoter with a minimum of 100 Personal PV in the sales month to earn a First Order Bonus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• Earn up to a $200 First Order Bonus per qualifying order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• Regular compensation plan commissions will be calculated at 90% of BV on qualifying orders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• Promoter Upgrades from Member are not eligible for First Order Bonus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62AFFEF4-7F54-0236-3FCB-AA363D3DB4A3}"/>
              </a:ext>
            </a:extLst>
          </p:cNvPr>
          <p:cNvSpPr txBox="1">
            <a:spLocks/>
          </p:cNvSpPr>
          <p:nvPr/>
        </p:nvSpPr>
        <p:spPr>
          <a:xfrm>
            <a:off x="8284238" y="1071546"/>
            <a:ext cx="2909455" cy="105294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ts val="3500"/>
              </a:lnSpc>
              <a:spcBef>
                <a:spcPts val="1000"/>
              </a:spcBef>
              <a:buFontTx/>
              <a:buNone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Tx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7200" indent="-13716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800"/>
              </a:spcBef>
            </a:pPr>
            <a:r>
              <a:rPr lang="en-US" sz="1600" dirty="0">
                <a:solidFill>
                  <a:srgbClr val="194122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rPr>
              <a:t>Incentive Period:</a:t>
            </a:r>
          </a:p>
          <a:p>
            <a:pPr algn="r">
              <a:lnSpc>
                <a:spcPct val="100000"/>
              </a:lnSpc>
              <a:spcBef>
                <a:spcPts val="800"/>
              </a:spcBef>
            </a:pPr>
            <a:r>
              <a:rPr lang="en-US" sz="1600" dirty="0">
                <a:solidFill>
                  <a:srgbClr val="194122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rPr>
              <a:t>January – March 2026</a:t>
            </a:r>
            <a:endParaRPr lang="en-US" sz="1600" dirty="0">
              <a:latin typeface="Noto Sans Medium" panose="020B0502040504020204" pitchFamily="34" charset="0"/>
              <a:ea typeface="Noto Sans Medium" panose="020B0502040504020204" pitchFamily="34" charset="0"/>
              <a:cs typeface="Noto Sans Medium" panose="020B0502040504020204" pitchFamily="34" charset="0"/>
            </a:endParaRP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EC9DE82A-BDA2-A2F3-2790-6F042FCF98EE}"/>
              </a:ext>
            </a:extLst>
          </p:cNvPr>
          <p:cNvSpPr txBox="1">
            <a:spLocks/>
          </p:cNvSpPr>
          <p:nvPr/>
        </p:nvSpPr>
        <p:spPr>
          <a:xfrm>
            <a:off x="1287657" y="3861654"/>
            <a:ext cx="2901283" cy="37958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ts val="3500"/>
              </a:lnSpc>
              <a:spcBef>
                <a:spcPts val="1000"/>
              </a:spcBef>
              <a:buFontTx/>
              <a:buNone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Tx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7200" indent="-13716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800"/>
              </a:spcBef>
            </a:pPr>
            <a:r>
              <a:rPr lang="en-US" sz="1600" dirty="0">
                <a:solidFill>
                  <a:srgbClr val="86BD42"/>
                </a:solidFill>
                <a:latin typeface="Poppins Medium" pitchFamily="2" charset="77"/>
                <a:ea typeface="Noto Sans" panose="020B0502040504020204" pitchFamily="34" charset="0"/>
                <a:cs typeface="Poppins Medium" pitchFamily="2" charset="77"/>
              </a:rPr>
              <a:t>Your New Start’s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79DD94-74CD-6C99-F8CA-F67F7E3A8AEF}"/>
              </a:ext>
            </a:extLst>
          </p:cNvPr>
          <p:cNvSpPr txBox="1">
            <a:spLocks/>
          </p:cNvSpPr>
          <p:nvPr/>
        </p:nvSpPr>
        <p:spPr>
          <a:xfrm>
            <a:off x="6077479" y="3861654"/>
            <a:ext cx="1890583" cy="37958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ts val="3500"/>
              </a:lnSpc>
              <a:spcBef>
                <a:spcPts val="1000"/>
              </a:spcBef>
              <a:buFontTx/>
              <a:buNone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Tx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7200" indent="-13716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800"/>
              </a:spcBef>
            </a:pPr>
            <a:r>
              <a:rPr lang="en-US" sz="1600" dirty="0">
                <a:solidFill>
                  <a:srgbClr val="194122"/>
                </a:solidFill>
                <a:latin typeface="Poppins Medium" pitchFamily="2" charset="77"/>
                <a:ea typeface="Noto Sans" panose="020B0502040504020204" pitchFamily="34" charset="0"/>
                <a:cs typeface="Poppins Medium" pitchFamily="2" charset="77"/>
              </a:rPr>
              <a:t>Your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FFE8DD9-9963-F9BF-152B-48151A7C4707}"/>
              </a:ext>
            </a:extLst>
          </p:cNvPr>
          <p:cNvCxnSpPr/>
          <p:nvPr/>
        </p:nvCxnSpPr>
        <p:spPr>
          <a:xfrm>
            <a:off x="520700" y="6191250"/>
            <a:ext cx="11112500" cy="0"/>
          </a:xfrm>
          <a:prstGeom prst="line">
            <a:avLst/>
          </a:prstGeom>
          <a:ln w="12700">
            <a:solidFill>
              <a:srgbClr val="86BD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A46DFE41-D5DA-FD2A-3972-B2414756BE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2616" y="6378313"/>
            <a:ext cx="1090584" cy="238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808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C79BD-E401-FC09-3A00-921C7D22B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859AD9F-6723-7857-0BB5-F8DD559A7FAD}"/>
              </a:ext>
            </a:extLst>
          </p:cNvPr>
          <p:cNvSpPr txBox="1">
            <a:spLocks/>
          </p:cNvSpPr>
          <p:nvPr/>
        </p:nvSpPr>
        <p:spPr>
          <a:xfrm>
            <a:off x="998307" y="821597"/>
            <a:ext cx="6394385" cy="80591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ts val="3500"/>
              </a:lnSpc>
              <a:spcBef>
                <a:spcPts val="1000"/>
              </a:spcBef>
              <a:buFontTx/>
              <a:buNone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Tx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7200" indent="-13716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2000"/>
              </a:spcBef>
            </a:pPr>
            <a:r>
              <a:rPr lang="en-US" sz="5400" b="1" dirty="0">
                <a:solidFill>
                  <a:srgbClr val="86BD42"/>
                </a:solidFill>
                <a:latin typeface="Poppins SemiBold" pitchFamily="2" charset="77"/>
                <a:ea typeface="Noto Sans" panose="020B0502040504020204" pitchFamily="34" charset="0"/>
                <a:cs typeface="Poppins SemiBold" pitchFamily="2" charset="77"/>
              </a:rPr>
              <a:t>First Order Bonus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0D3BA2B-4BB6-876F-9E91-8656D719BF2E}"/>
              </a:ext>
            </a:extLst>
          </p:cNvPr>
          <p:cNvSpPr txBox="1">
            <a:spLocks/>
          </p:cNvSpPr>
          <p:nvPr/>
        </p:nvSpPr>
        <p:spPr>
          <a:xfrm>
            <a:off x="998306" y="1680618"/>
            <a:ext cx="7305435" cy="4717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ts val="3500"/>
              </a:lnSpc>
              <a:spcBef>
                <a:spcPts val="1000"/>
              </a:spcBef>
              <a:buFontTx/>
              <a:buNone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Tx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7200" indent="-13716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2000"/>
              </a:spcBef>
            </a:pPr>
            <a:r>
              <a:rPr lang="en-US" sz="1800" dirty="0">
                <a:solidFill>
                  <a:srgbClr val="FFFFF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You can earn up to a $200 First Order Bonus per new start.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8D142BF8-5A15-0980-E7BC-176758E10BE5}"/>
              </a:ext>
            </a:extLst>
          </p:cNvPr>
          <p:cNvGraphicFramePr>
            <a:graphicFrameLocks noGrp="1"/>
          </p:cNvGraphicFramePr>
          <p:nvPr/>
        </p:nvGraphicFramePr>
        <p:xfrm>
          <a:off x="1095290" y="2323070"/>
          <a:ext cx="8518267" cy="3401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6710">
                  <a:extLst>
                    <a:ext uri="{9D8B030D-6E8A-4147-A177-3AD203B41FA5}">
                      <a16:colId xmlns:a16="http://schemas.microsoft.com/office/drawing/2014/main" val="2986320289"/>
                    </a:ext>
                  </a:extLst>
                </a:gridCol>
                <a:gridCol w="5041557">
                  <a:extLst>
                    <a:ext uri="{9D8B030D-6E8A-4147-A177-3AD203B41FA5}">
                      <a16:colId xmlns:a16="http://schemas.microsoft.com/office/drawing/2014/main" val="2921489890"/>
                    </a:ext>
                  </a:extLst>
                </a:gridCol>
              </a:tblGrid>
              <a:tr h="744976">
                <a:tc>
                  <a:txBody>
                    <a:bodyPr/>
                    <a:lstStyle/>
                    <a:p>
                      <a:pPr marL="182880"/>
                      <a:endParaRPr lang="en-US" sz="1500" b="1" i="0" spc="150" baseline="0" dirty="0">
                        <a:solidFill>
                          <a:srgbClr val="FFFFFF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6B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6B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6B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6B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2880"/>
                      <a:endParaRPr lang="en-US" sz="1500" b="1" i="0" spc="150" baseline="0" dirty="0">
                        <a:solidFill>
                          <a:srgbClr val="FFFFFF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6B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6B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6B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6B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3334610"/>
                  </a:ext>
                </a:extLst>
              </a:tr>
              <a:tr h="442829">
                <a:tc>
                  <a:txBody>
                    <a:bodyPr/>
                    <a:lstStyle/>
                    <a:p>
                      <a:pPr marL="182880"/>
                      <a:endParaRPr lang="en-US" sz="1600" b="0" i="0" dirty="0">
                        <a:solidFill>
                          <a:srgbClr val="FFFFFF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6B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6B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6B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6B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2880"/>
                      <a:endParaRPr lang="en-US" sz="1600" b="0" i="0" dirty="0">
                        <a:solidFill>
                          <a:srgbClr val="FFFFFF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6B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6B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6B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6B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2855467"/>
                  </a:ext>
                </a:extLst>
              </a:tr>
              <a:tr h="442829">
                <a:tc>
                  <a:txBody>
                    <a:bodyPr/>
                    <a:lstStyle/>
                    <a:p>
                      <a:pPr marL="18288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dirty="0">
                        <a:solidFill>
                          <a:srgbClr val="FFFFFF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6B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6B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6B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6B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288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dirty="0">
                        <a:solidFill>
                          <a:srgbClr val="FFFFFF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6B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6B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6B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6B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5817127"/>
                  </a:ext>
                </a:extLst>
              </a:tr>
              <a:tr h="442829">
                <a:tc>
                  <a:txBody>
                    <a:bodyPr/>
                    <a:lstStyle/>
                    <a:p>
                      <a:pPr marL="18288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dirty="0">
                        <a:solidFill>
                          <a:srgbClr val="FFFFFF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6B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6B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6B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6B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288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dirty="0">
                        <a:solidFill>
                          <a:srgbClr val="FFFFFF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6B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6B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6B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6B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5157607"/>
                  </a:ext>
                </a:extLst>
              </a:tr>
              <a:tr h="442829">
                <a:tc>
                  <a:txBody>
                    <a:bodyPr/>
                    <a:lstStyle/>
                    <a:p>
                      <a:pPr marL="182880"/>
                      <a:endParaRPr lang="en-US" sz="1600" b="0" i="0" dirty="0">
                        <a:solidFill>
                          <a:srgbClr val="FFFFFF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6B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6B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6B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6B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288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dirty="0">
                        <a:solidFill>
                          <a:srgbClr val="FFFFFF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6B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6B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6B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6B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374398"/>
                  </a:ext>
                </a:extLst>
              </a:tr>
              <a:tr h="442829">
                <a:tc>
                  <a:txBody>
                    <a:bodyPr/>
                    <a:lstStyle/>
                    <a:p>
                      <a:pPr marL="182880"/>
                      <a:endParaRPr lang="en-US" sz="1600" b="0" i="0" dirty="0">
                        <a:solidFill>
                          <a:srgbClr val="FFFFFF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6B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6B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6B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6B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288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dirty="0">
                        <a:solidFill>
                          <a:srgbClr val="FFFFFF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6B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6B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6B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6B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2573371"/>
                  </a:ext>
                </a:extLst>
              </a:tr>
              <a:tr h="442829">
                <a:tc>
                  <a:txBody>
                    <a:bodyPr/>
                    <a:lstStyle/>
                    <a:p>
                      <a:pPr marL="182880"/>
                      <a:endParaRPr lang="en-US" sz="1600" b="0" i="0" dirty="0">
                        <a:solidFill>
                          <a:srgbClr val="FFFFFF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6B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6B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6B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6B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288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dirty="0">
                        <a:solidFill>
                          <a:srgbClr val="FFFFFF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6B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6B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6B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6B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4613546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DF893F81-7FB3-4BC8-D602-3AB0A855CDF0}"/>
              </a:ext>
            </a:extLst>
          </p:cNvPr>
          <p:cNvSpPr txBox="1"/>
          <p:nvPr/>
        </p:nvSpPr>
        <p:spPr>
          <a:xfrm>
            <a:off x="1316184" y="2440584"/>
            <a:ext cx="3292886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100" spc="170" dirty="0">
                <a:solidFill>
                  <a:srgbClr val="FFFFF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YOUR PERSONAL NEW START’S</a:t>
            </a:r>
          </a:p>
          <a:p>
            <a:pPr>
              <a:lnSpc>
                <a:spcPct val="110000"/>
              </a:lnSpc>
            </a:pPr>
            <a:r>
              <a:rPr lang="en-US" sz="1500" b="1" i="0" spc="170" dirty="0">
                <a:solidFill>
                  <a:srgbClr val="FFFFF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FIRST ORDER PV AMOUNT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A81063B-D3BB-5C08-BD2A-DC7C6381E269}"/>
              </a:ext>
            </a:extLst>
          </p:cNvPr>
          <p:cNvSpPr txBox="1"/>
          <p:nvPr/>
        </p:nvSpPr>
        <p:spPr>
          <a:xfrm>
            <a:off x="4779816" y="2575534"/>
            <a:ext cx="378341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1" i="0" spc="170" dirty="0">
                <a:solidFill>
                  <a:srgbClr val="FFFFF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YOUR FIRST ORDER BONUS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62A4546-768F-ED5E-3C8C-863FAD7BFC06}"/>
              </a:ext>
            </a:extLst>
          </p:cNvPr>
          <p:cNvSpPr txBox="1"/>
          <p:nvPr/>
        </p:nvSpPr>
        <p:spPr>
          <a:xfrm>
            <a:off x="1316185" y="3114750"/>
            <a:ext cx="304800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spc="100" dirty="0">
                <a:solidFill>
                  <a:srgbClr val="FFFFF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&lt; 100 PV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D5559FF-435F-DE27-A2F9-2CA2A696E5ED}"/>
              </a:ext>
            </a:extLst>
          </p:cNvPr>
          <p:cNvSpPr txBox="1"/>
          <p:nvPr/>
        </p:nvSpPr>
        <p:spPr>
          <a:xfrm>
            <a:off x="4779817" y="3124111"/>
            <a:ext cx="3048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spc="100" dirty="0">
                <a:solidFill>
                  <a:srgbClr val="FFFFF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No Bonus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5502BA1-6B87-C487-A64F-A820225A0DBA}"/>
              </a:ext>
            </a:extLst>
          </p:cNvPr>
          <p:cNvSpPr txBox="1"/>
          <p:nvPr/>
        </p:nvSpPr>
        <p:spPr>
          <a:xfrm>
            <a:off x="1316185" y="3562010"/>
            <a:ext cx="304800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spc="100" dirty="0">
                <a:solidFill>
                  <a:srgbClr val="FFFFF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100 PV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E3B7B14-6E02-93EA-BE84-D6000C4A6E2C}"/>
              </a:ext>
            </a:extLst>
          </p:cNvPr>
          <p:cNvSpPr txBox="1"/>
          <p:nvPr/>
        </p:nvSpPr>
        <p:spPr>
          <a:xfrm>
            <a:off x="4779817" y="3532804"/>
            <a:ext cx="45997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spc="100" dirty="0">
                <a:solidFill>
                  <a:srgbClr val="86BD4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$20  </a:t>
            </a:r>
            <a:r>
              <a:rPr lang="en-US" sz="1600" spc="100" dirty="0">
                <a:solidFill>
                  <a:srgbClr val="FFFFF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+  Compensation Plan Earnings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373BD62-7FB8-0911-F745-3AEF938C1A30}"/>
              </a:ext>
            </a:extLst>
          </p:cNvPr>
          <p:cNvSpPr txBox="1"/>
          <p:nvPr/>
        </p:nvSpPr>
        <p:spPr>
          <a:xfrm>
            <a:off x="1316185" y="4007773"/>
            <a:ext cx="304800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spc="100" dirty="0">
                <a:solidFill>
                  <a:srgbClr val="FFFFF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250 PV  </a:t>
            </a:r>
            <a:endParaRPr lang="en-US" sz="1500" spc="100" dirty="0">
              <a:solidFill>
                <a:srgbClr val="86BD42"/>
              </a:solidFill>
              <a:latin typeface="Noto Sans Medium" panose="020B0502040504020204" pitchFamily="34" charset="0"/>
              <a:ea typeface="Noto Sans Medium" panose="020B0502040504020204" pitchFamily="34" charset="0"/>
              <a:cs typeface="Noto Sans Medium" panose="020B0502040504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82DDE08-FBEF-A4E6-8554-653F1BB532A7}"/>
              </a:ext>
            </a:extLst>
          </p:cNvPr>
          <p:cNvSpPr txBox="1"/>
          <p:nvPr/>
        </p:nvSpPr>
        <p:spPr>
          <a:xfrm>
            <a:off x="4779817" y="3978568"/>
            <a:ext cx="45997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spc="100" dirty="0">
                <a:solidFill>
                  <a:srgbClr val="86BD4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$50  </a:t>
            </a:r>
            <a:r>
              <a:rPr lang="en-US" sz="1600" spc="100" dirty="0">
                <a:solidFill>
                  <a:srgbClr val="FFFFF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+  Compensation Plan Earnings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CEFA46B-50F3-6CF4-B538-861CC62F734F}"/>
              </a:ext>
            </a:extLst>
          </p:cNvPr>
          <p:cNvSpPr txBox="1"/>
          <p:nvPr/>
        </p:nvSpPr>
        <p:spPr>
          <a:xfrm>
            <a:off x="1316185" y="4452925"/>
            <a:ext cx="304800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spc="100" dirty="0">
                <a:solidFill>
                  <a:srgbClr val="FFFFF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500 PV </a:t>
            </a:r>
            <a:endParaRPr lang="en-US" sz="1500" spc="100" dirty="0">
              <a:solidFill>
                <a:srgbClr val="86BD42"/>
              </a:solidFill>
              <a:latin typeface="Noto Sans Medium" panose="020B0502040504020204" pitchFamily="34" charset="0"/>
              <a:ea typeface="Noto Sans Medium" panose="020B0502040504020204" pitchFamily="34" charset="0"/>
              <a:cs typeface="Noto Sans Medium" panose="020B0502040504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CDC7C76-4B24-B63B-2962-4225F6D3AC67}"/>
              </a:ext>
            </a:extLst>
          </p:cNvPr>
          <p:cNvSpPr txBox="1"/>
          <p:nvPr/>
        </p:nvSpPr>
        <p:spPr>
          <a:xfrm>
            <a:off x="4779817" y="4408973"/>
            <a:ext cx="45997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spc="100" dirty="0">
                <a:solidFill>
                  <a:srgbClr val="86BD4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$100  </a:t>
            </a:r>
            <a:r>
              <a:rPr lang="en-US" sz="1600" spc="100" dirty="0">
                <a:solidFill>
                  <a:srgbClr val="FFFFF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+  Compensation Plan Earnings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D0FDC8-22C1-01F5-DF66-04191F616B7E}"/>
              </a:ext>
            </a:extLst>
          </p:cNvPr>
          <p:cNvSpPr txBox="1"/>
          <p:nvPr/>
        </p:nvSpPr>
        <p:spPr>
          <a:xfrm>
            <a:off x="1316185" y="4902571"/>
            <a:ext cx="304800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spc="100" dirty="0">
                <a:solidFill>
                  <a:srgbClr val="FFFFF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1,000 PV </a:t>
            </a:r>
            <a:endParaRPr lang="en-US" sz="1500" spc="100" dirty="0">
              <a:solidFill>
                <a:srgbClr val="86BD42"/>
              </a:solidFill>
              <a:latin typeface="Noto Sans Medium" panose="020B0502040504020204" pitchFamily="34" charset="0"/>
              <a:ea typeface="Noto Sans Medium" panose="020B0502040504020204" pitchFamily="34" charset="0"/>
              <a:cs typeface="Noto Sans Medium" panose="020B0502040504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1F6E03-EC8B-56B6-FE77-64F3C45182AC}"/>
              </a:ext>
            </a:extLst>
          </p:cNvPr>
          <p:cNvSpPr txBox="1"/>
          <p:nvPr/>
        </p:nvSpPr>
        <p:spPr>
          <a:xfrm>
            <a:off x="4779817" y="4854126"/>
            <a:ext cx="45997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spc="100" dirty="0">
                <a:solidFill>
                  <a:srgbClr val="86BD4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$200  </a:t>
            </a:r>
            <a:r>
              <a:rPr lang="en-US" sz="1600" spc="100" dirty="0">
                <a:solidFill>
                  <a:srgbClr val="FFFFF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+  Compensation Plan Earnings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9DBE78-3521-7B79-55C8-B110764FCCB5}"/>
              </a:ext>
            </a:extLst>
          </p:cNvPr>
          <p:cNvSpPr txBox="1"/>
          <p:nvPr/>
        </p:nvSpPr>
        <p:spPr>
          <a:xfrm>
            <a:off x="1316185" y="5352217"/>
            <a:ext cx="304800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spc="100" dirty="0">
                <a:solidFill>
                  <a:srgbClr val="FFFFF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&gt; 1,000 PV</a:t>
            </a:r>
            <a:endParaRPr lang="en-US" sz="1500" spc="100" dirty="0">
              <a:solidFill>
                <a:srgbClr val="86BD42"/>
              </a:solidFill>
              <a:latin typeface="Noto Sans Medium" panose="020B0502040504020204" pitchFamily="34" charset="0"/>
              <a:ea typeface="Noto Sans Medium" panose="020B0502040504020204" pitchFamily="34" charset="0"/>
              <a:cs typeface="Noto Sans Medium" panose="020B0502040504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1BB173-880B-C265-0AF9-015AAEE1619C}"/>
              </a:ext>
            </a:extLst>
          </p:cNvPr>
          <p:cNvSpPr txBox="1"/>
          <p:nvPr/>
        </p:nvSpPr>
        <p:spPr>
          <a:xfrm>
            <a:off x="4779817" y="5310162"/>
            <a:ext cx="45997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spc="100" dirty="0">
                <a:solidFill>
                  <a:srgbClr val="86BD4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$200  </a:t>
            </a:r>
            <a:r>
              <a:rPr lang="en-US" sz="1600" spc="100" dirty="0">
                <a:solidFill>
                  <a:srgbClr val="FFFFF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+  Compensation Plan Earnings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6D5099C-FDD6-12F9-D3E8-ED2CCC4AA0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2616" y="6378312"/>
            <a:ext cx="1090584" cy="238069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2F1E06E-0250-D4E1-C80C-41D394763E56}"/>
              </a:ext>
            </a:extLst>
          </p:cNvPr>
          <p:cNvCxnSpPr/>
          <p:nvPr/>
        </p:nvCxnSpPr>
        <p:spPr>
          <a:xfrm>
            <a:off x="520700" y="6191250"/>
            <a:ext cx="11112500" cy="0"/>
          </a:xfrm>
          <a:prstGeom prst="line">
            <a:avLst/>
          </a:prstGeom>
          <a:ln w="12700">
            <a:solidFill>
              <a:srgbClr val="86BD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5780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ool with palm trees and a building&#10;&#10;AI-generated content may be incorrect.">
            <a:extLst>
              <a:ext uri="{FF2B5EF4-FFF2-40B4-BE49-F238E27FC236}">
                <a16:creationId xmlns:a16="http://schemas.microsoft.com/office/drawing/2014/main" id="{53616EE4-A175-7111-51E6-4EFABE7530B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3636" r="6924"/>
          <a:stretch>
            <a:fillRect/>
          </a:stretch>
        </p:blipFill>
        <p:spPr>
          <a:xfrm>
            <a:off x="188112" y="168806"/>
            <a:ext cx="7141375" cy="65203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2D8AD14-5064-307A-EC2D-191CF2E67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0949" y="2680453"/>
            <a:ext cx="4105409" cy="816027"/>
          </a:xfrm>
          <a:prstGeom prst="rect">
            <a:avLst/>
          </a:prstGeom>
        </p:spPr>
      </p:pic>
      <p:pic>
        <p:nvPicPr>
          <p:cNvPr id="10" name="Picture 9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580C4C36-9613-FEDD-4E00-26C61B2F664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660" t="28859" r="7647" b="26464"/>
          <a:stretch/>
        </p:blipFill>
        <p:spPr>
          <a:xfrm>
            <a:off x="9753887" y="1880694"/>
            <a:ext cx="1919897" cy="46963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F402568-7000-FF28-B416-778CC4FA726B}"/>
              </a:ext>
            </a:extLst>
          </p:cNvPr>
          <p:cNvSpPr txBox="1"/>
          <p:nvPr/>
        </p:nvSpPr>
        <p:spPr>
          <a:xfrm>
            <a:off x="8389443" y="3793364"/>
            <a:ext cx="11445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oto Sans ExtraLight" panose="020B0502040504020204" pitchFamily="34" charset="0"/>
                <a:ea typeface="Noto Sans ExtraLight" panose="020B0502040504020204" pitchFamily="34" charset="0"/>
                <a:cs typeface="Noto Sans ExtraLight" panose="020B0502040504020204" pitchFamily="34" charset="0"/>
              </a:rPr>
              <a:t>2026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9D32F0-888D-4002-CB67-C57E0788D8DC}"/>
              </a:ext>
            </a:extLst>
          </p:cNvPr>
          <p:cNvSpPr txBox="1"/>
          <p:nvPr/>
        </p:nvSpPr>
        <p:spPr>
          <a:xfrm>
            <a:off x="9875642" y="4028703"/>
            <a:ext cx="18307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spc="300" dirty="0"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USA / CANADA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D0544D-EA72-5C84-CD5F-5DF879752093}"/>
              </a:ext>
            </a:extLst>
          </p:cNvPr>
          <p:cNvSpPr/>
          <p:nvPr/>
        </p:nvSpPr>
        <p:spPr>
          <a:xfrm>
            <a:off x="9653653" y="3938270"/>
            <a:ext cx="65014" cy="307777"/>
          </a:xfrm>
          <a:prstGeom prst="rect">
            <a:avLst/>
          </a:prstGeom>
          <a:solidFill>
            <a:srgbClr val="ECC7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097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59305D-F03C-7B62-0A3D-E46A0CAC45A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80" t="9635" r="1380" b="5833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20BE48-6048-70E7-A6F2-F0253AD83FE4}"/>
              </a:ext>
            </a:extLst>
          </p:cNvPr>
          <p:cNvSpPr txBox="1"/>
          <p:nvPr/>
        </p:nvSpPr>
        <p:spPr>
          <a:xfrm>
            <a:off x="530780" y="331370"/>
            <a:ext cx="53046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Poppins SemiBold" pitchFamily="2" charset="77"/>
                <a:ea typeface="Noto Serif" panose="02020502060505020204" pitchFamily="18" charset="0"/>
                <a:cs typeface="Poppins SemiBold" pitchFamily="2" charset="77"/>
              </a:rPr>
              <a:t>Success has it’s perks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715827-EA11-0A6F-6150-850EE3ED9A4D}"/>
              </a:ext>
            </a:extLst>
          </p:cNvPr>
          <p:cNvSpPr txBox="1"/>
          <p:nvPr/>
        </p:nvSpPr>
        <p:spPr>
          <a:xfrm>
            <a:off x="526473" y="1069156"/>
            <a:ext cx="41101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Enjoy exclusive trips and bonuses as you grow and achieve your goals.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8D141D7-C9C7-FA60-29A7-C80BACA7D4FE}"/>
              </a:ext>
            </a:extLst>
          </p:cNvPr>
          <p:cNvCxnSpPr/>
          <p:nvPr/>
        </p:nvCxnSpPr>
        <p:spPr>
          <a:xfrm>
            <a:off x="520700" y="6191250"/>
            <a:ext cx="11112500" cy="0"/>
          </a:xfrm>
          <a:prstGeom prst="line">
            <a:avLst/>
          </a:prstGeom>
          <a:ln w="12700">
            <a:solidFill>
              <a:srgbClr val="86BD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4A53C76E-ECC7-0183-EB57-F15114C339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2616" y="6378313"/>
            <a:ext cx="1090584" cy="238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192223"/>
      </p:ext>
    </p:extLst>
  </p:cSld>
  <p:clrMapOvr>
    <a:masterClrMapping/>
  </p:clrMapOvr>
  <p:transition spd="med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4742EB5-24E5-03D4-373F-329C25F56418}"/>
              </a:ext>
            </a:extLst>
          </p:cNvPr>
          <p:cNvSpPr txBox="1"/>
          <p:nvPr/>
        </p:nvSpPr>
        <p:spPr>
          <a:xfrm>
            <a:off x="1030016" y="2310494"/>
            <a:ext cx="846082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600" b="1" dirty="0">
                <a:solidFill>
                  <a:srgbClr val="32292C"/>
                </a:solidFill>
                <a:latin typeface="Poppins SemiBold" pitchFamily="2" charset="77"/>
                <a:ea typeface="Noto Serif" panose="02020502060505020204" pitchFamily="18" charset="0"/>
                <a:cs typeface="Poppins SemiBold" pitchFamily="2" charset="77"/>
              </a:rPr>
              <a:t>Step Up Bonuses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CFD4FA-42B4-B99A-D608-7DAE2884594A}"/>
              </a:ext>
            </a:extLst>
          </p:cNvPr>
          <p:cNvSpPr txBox="1"/>
          <p:nvPr/>
        </p:nvSpPr>
        <p:spPr>
          <a:xfrm>
            <a:off x="1030016" y="3534104"/>
            <a:ext cx="717856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dirty="0">
                <a:solidFill>
                  <a:srgbClr val="32292C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Bonuses earned as you step up to higher ranks.</a:t>
            </a:r>
          </a:p>
          <a:p>
            <a:pPr algn="l"/>
            <a:r>
              <a:rPr lang="en-US" sz="2400" dirty="0">
                <a:solidFill>
                  <a:srgbClr val="32292C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Bigger earnings beginning in January 2026.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062036-7449-1BFE-BA7A-0DEBBD480E3F}"/>
              </a:ext>
            </a:extLst>
          </p:cNvPr>
          <p:cNvSpPr/>
          <p:nvPr/>
        </p:nvSpPr>
        <p:spPr>
          <a:xfrm>
            <a:off x="10100449" y="-10510"/>
            <a:ext cx="688431" cy="7031422"/>
          </a:xfrm>
          <a:prstGeom prst="rect">
            <a:avLst/>
          </a:prstGeom>
          <a:solidFill>
            <a:srgbClr val="66AB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13D382C-7A19-64AB-C84C-BEE0DD8F5229}"/>
              </a:ext>
            </a:extLst>
          </p:cNvPr>
          <p:cNvSpPr/>
          <p:nvPr/>
        </p:nvSpPr>
        <p:spPr>
          <a:xfrm>
            <a:off x="10804639" y="-10510"/>
            <a:ext cx="688431" cy="7031422"/>
          </a:xfrm>
          <a:prstGeom prst="rect">
            <a:avLst/>
          </a:prstGeom>
          <a:solidFill>
            <a:srgbClr val="BD32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2E28421-FABC-1246-FA12-091071C34148}"/>
              </a:ext>
            </a:extLst>
          </p:cNvPr>
          <p:cNvSpPr/>
          <p:nvPr/>
        </p:nvSpPr>
        <p:spPr>
          <a:xfrm>
            <a:off x="11508829" y="-10510"/>
            <a:ext cx="688431" cy="7031422"/>
          </a:xfrm>
          <a:prstGeom prst="rect">
            <a:avLst/>
          </a:prstGeom>
          <a:solidFill>
            <a:srgbClr val="EBC7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76FB2D-2F9A-4067-EB9E-AF9DB8362DE9}"/>
              </a:ext>
            </a:extLst>
          </p:cNvPr>
          <p:cNvSpPr txBox="1"/>
          <p:nvPr/>
        </p:nvSpPr>
        <p:spPr>
          <a:xfrm rot="16200000">
            <a:off x="9602903" y="4091323"/>
            <a:ext cx="1683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NEW DIRECTORS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D98D656-68A7-04E7-F201-4EAF1E9B789E}"/>
              </a:ext>
            </a:extLst>
          </p:cNvPr>
          <p:cNvSpPr txBox="1"/>
          <p:nvPr/>
        </p:nvSpPr>
        <p:spPr>
          <a:xfrm rot="16200000">
            <a:off x="10290943" y="2652930"/>
            <a:ext cx="1683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NEW WORLD TEAM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3C3DFC-7111-3271-4363-7346E83B552C}"/>
              </a:ext>
            </a:extLst>
          </p:cNvPr>
          <p:cNvSpPr txBox="1"/>
          <p:nvPr/>
        </p:nvSpPr>
        <p:spPr>
          <a:xfrm rot="16200000">
            <a:off x="10830913" y="883631"/>
            <a:ext cx="20442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NEW PRESIDENT’S TEAM</a:t>
            </a:r>
          </a:p>
        </p:txBody>
      </p:sp>
    </p:spTree>
    <p:extLst>
      <p:ext uri="{BB962C8B-B14F-4D97-AF65-F5344CB8AC3E}">
        <p14:creationId xmlns:p14="http://schemas.microsoft.com/office/powerpoint/2010/main" val="1599465707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FA4317B7-BB9F-A1D8-1986-1CC2D16B6CC9}"/>
              </a:ext>
            </a:extLst>
          </p:cNvPr>
          <p:cNvSpPr txBox="1"/>
          <p:nvPr/>
        </p:nvSpPr>
        <p:spPr>
          <a:xfrm>
            <a:off x="-861489" y="7328571"/>
            <a:ext cx="92394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defRPr/>
            </a:pPr>
            <a:r>
              <a:rPr lang="en-US" sz="2800" i="1" dirty="0">
                <a:ea typeface="Noto Serif" panose="02020502060505020204" pitchFamily="18" charset="0"/>
                <a:cs typeface="Poppins Medium" pitchFamily="2" charset="77"/>
              </a:rPr>
              <a:t>The Larger the Order, The Greater the Rewards</a:t>
            </a:r>
            <a:endParaRPr lang="en-US" sz="2800" b="1" i="1" dirty="0">
              <a:ea typeface="Noto Serif" panose="02020502060505020204" pitchFamily="18" charset="0"/>
              <a:cs typeface="Poppins Medium" pitchFamily="2" charset="7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85C36CD-4B77-3D23-A6A0-919E6F7217A9}"/>
              </a:ext>
            </a:extLst>
          </p:cNvPr>
          <p:cNvSpPr txBox="1"/>
          <p:nvPr/>
        </p:nvSpPr>
        <p:spPr>
          <a:xfrm>
            <a:off x="1347107" y="664786"/>
            <a:ext cx="7371348" cy="7412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latin typeface="Poppins Medium" pitchFamily="2" charset="77"/>
                <a:ea typeface="Noto Serif" panose="02020502060505020204" pitchFamily="18" charset="0"/>
                <a:cs typeface="Poppins Medium" pitchFamily="2" charset="77"/>
              </a:rPr>
              <a:t>Limited-Time Offer for </a:t>
            </a:r>
            <a:r>
              <a:rPr lang="en-US" sz="2000" b="1" dirty="0">
                <a:solidFill>
                  <a:srgbClr val="4C6E34"/>
                </a:solidFill>
                <a:latin typeface="Poppins Medium" pitchFamily="2" charset="77"/>
                <a:ea typeface="Noto Serif" panose="02020502060505020204" pitchFamily="18" charset="0"/>
                <a:cs typeface="Poppins Medium" pitchFamily="2" charset="77"/>
              </a:rPr>
              <a:t>New Promoters!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Exclusively available on beta.neolife.com </a:t>
            </a:r>
          </a:p>
        </p:txBody>
      </p:sp>
      <p:pic>
        <p:nvPicPr>
          <p:cNvPr id="31" name="Picture 30" descr="A green and white stopwatch with a check mark&#10;&#10;AI-generated content may be incorrect.">
            <a:extLst>
              <a:ext uri="{FF2B5EF4-FFF2-40B4-BE49-F238E27FC236}">
                <a16:creationId xmlns:a16="http://schemas.microsoft.com/office/drawing/2014/main" id="{33FF6BAB-0262-AF86-B639-C9FD91E48B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00" y="683294"/>
            <a:ext cx="826407" cy="704215"/>
          </a:xfrm>
          <a:prstGeom prst="rect">
            <a:avLst/>
          </a:prstGeom>
        </p:spPr>
      </p:pic>
      <p:pic>
        <p:nvPicPr>
          <p:cNvPr id="32" name="Picture 31" descr="A green box with check marks&#10;&#10;AI-generated content may be incorrect.">
            <a:extLst>
              <a:ext uri="{FF2B5EF4-FFF2-40B4-BE49-F238E27FC236}">
                <a16:creationId xmlns:a16="http://schemas.microsoft.com/office/drawing/2014/main" id="{E9447DB9-0CEB-2398-B3A4-CCCB2D916C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6486" y="2432974"/>
            <a:ext cx="2918894" cy="2459691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6D83C0F1-C0E8-66A3-8000-B7C83DC7FAEC}"/>
              </a:ext>
            </a:extLst>
          </p:cNvPr>
          <p:cNvSpPr txBox="1"/>
          <p:nvPr/>
        </p:nvSpPr>
        <p:spPr>
          <a:xfrm>
            <a:off x="770790" y="5458199"/>
            <a:ext cx="92394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defRPr/>
            </a:pPr>
            <a:r>
              <a:rPr lang="en-US" sz="2400" i="1" dirty="0">
                <a:ea typeface="Noto Serif" panose="02020502060505020204" pitchFamily="18" charset="0"/>
                <a:cs typeface="Poppins Medium" pitchFamily="2" charset="77"/>
              </a:rPr>
              <a:t>The Larger the Order, The Greater the Rewards</a:t>
            </a:r>
            <a:endParaRPr lang="en-US" sz="2400" b="1" i="1" dirty="0">
              <a:ea typeface="Noto Serif" panose="02020502060505020204" pitchFamily="18" charset="0"/>
              <a:cs typeface="Poppins Medium" pitchFamily="2" charset="77"/>
            </a:endParaRPr>
          </a:p>
        </p:txBody>
      </p:sp>
      <p:pic>
        <p:nvPicPr>
          <p:cNvPr id="34" name="Picture 33" descr="A black and white logo&#10;&#10;AI-generated content may be incorrect.">
            <a:extLst>
              <a:ext uri="{FF2B5EF4-FFF2-40B4-BE49-F238E27FC236}">
                <a16:creationId xmlns:a16="http://schemas.microsoft.com/office/drawing/2014/main" id="{A4527978-AF9C-A404-1A3D-62B4313252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790" y="2466830"/>
            <a:ext cx="3688915" cy="521846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9B8E9685-1998-4C51-2F65-472904FBF367}"/>
              </a:ext>
            </a:extLst>
          </p:cNvPr>
          <p:cNvSpPr txBox="1"/>
          <p:nvPr/>
        </p:nvSpPr>
        <p:spPr>
          <a:xfrm>
            <a:off x="770790" y="3157919"/>
            <a:ext cx="6993589" cy="1239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defRPr/>
            </a:pP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You get </a:t>
            </a:r>
            <a:r>
              <a:rPr lang="en-US" sz="2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one shot </a:t>
            </a: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during your </a:t>
            </a:r>
            <a:r>
              <a:rPr lang="en-US" sz="2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First Full Month </a:t>
            </a: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to place a single order of 250 PV or more and unlock massive rewards. </a:t>
            </a:r>
            <a:r>
              <a:rPr lang="en-US" sz="2400" i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Don’t miss it.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10229576-3FB5-0456-97E1-1C0720CFB14D}"/>
              </a:ext>
            </a:extLst>
          </p:cNvPr>
          <p:cNvCxnSpPr/>
          <p:nvPr/>
        </p:nvCxnSpPr>
        <p:spPr>
          <a:xfrm>
            <a:off x="520700" y="6191250"/>
            <a:ext cx="11112500" cy="0"/>
          </a:xfrm>
          <a:prstGeom prst="line">
            <a:avLst/>
          </a:prstGeom>
          <a:ln w="12700">
            <a:solidFill>
              <a:srgbClr val="86BD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36">
            <a:extLst>
              <a:ext uri="{FF2B5EF4-FFF2-40B4-BE49-F238E27FC236}">
                <a16:creationId xmlns:a16="http://schemas.microsoft.com/office/drawing/2014/main" id="{9E1F376E-5923-70BC-C84A-1FF7384317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42616" y="6378313"/>
            <a:ext cx="1090584" cy="238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457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79B89C0-6737-6306-95EE-9A358C26ADB5}"/>
              </a:ext>
            </a:extLst>
          </p:cNvPr>
          <p:cNvGrpSpPr/>
          <p:nvPr/>
        </p:nvGrpSpPr>
        <p:grpSpPr>
          <a:xfrm>
            <a:off x="689141" y="586539"/>
            <a:ext cx="10813717" cy="5038923"/>
            <a:chOff x="743128" y="1024677"/>
            <a:chExt cx="10813717" cy="503892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589439B2-C418-30F9-FBE2-6639B8298BF0}"/>
                </a:ext>
              </a:extLst>
            </p:cNvPr>
            <p:cNvGrpSpPr/>
            <p:nvPr/>
          </p:nvGrpSpPr>
          <p:grpSpPr>
            <a:xfrm>
              <a:off x="743128" y="1024678"/>
              <a:ext cx="3357154" cy="4261697"/>
              <a:chOff x="743128" y="1024678"/>
              <a:chExt cx="3357154" cy="4261697"/>
            </a:xfrm>
          </p:grpSpPr>
          <p:sp>
            <p:nvSpPr>
              <p:cNvPr id="19" name="Rounded Rectangle 18">
                <a:extLst>
                  <a:ext uri="{FF2B5EF4-FFF2-40B4-BE49-F238E27FC236}">
                    <a16:creationId xmlns:a16="http://schemas.microsoft.com/office/drawing/2014/main" id="{7CF5292C-83EC-A125-967B-FDCD05C628C2}"/>
                  </a:ext>
                </a:extLst>
              </p:cNvPr>
              <p:cNvSpPr/>
              <p:nvPr/>
            </p:nvSpPr>
            <p:spPr>
              <a:xfrm>
                <a:off x="743128" y="2106409"/>
                <a:ext cx="3357154" cy="3179966"/>
              </a:xfrm>
              <a:prstGeom prst="roundRect">
                <a:avLst/>
              </a:prstGeom>
              <a:solidFill>
                <a:srgbClr val="FCF5E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20" name="Picture 19" descr="A yellow circle with white numbers&#10;&#10;AI-generated content may be incorrect.">
                <a:extLst>
                  <a:ext uri="{FF2B5EF4-FFF2-40B4-BE49-F238E27FC236}">
                    <a16:creationId xmlns:a16="http://schemas.microsoft.com/office/drawing/2014/main" id="{4AB57DE3-ECD9-4A76-0857-7C90D954BD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92431" y="1458569"/>
                <a:ext cx="1258548" cy="1258548"/>
              </a:xfrm>
              <a:prstGeom prst="rect">
                <a:avLst/>
              </a:prstGeom>
            </p:spPr>
          </p:pic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B949B8D8-8685-544F-4EC5-F55BF62ACBAF}"/>
                  </a:ext>
                </a:extLst>
              </p:cNvPr>
              <p:cNvSpPr/>
              <p:nvPr/>
            </p:nvSpPr>
            <p:spPr>
              <a:xfrm>
                <a:off x="748046" y="3573428"/>
                <a:ext cx="3347318" cy="857250"/>
              </a:xfrm>
              <a:prstGeom prst="rect">
                <a:avLst/>
              </a:prstGeom>
              <a:solidFill>
                <a:srgbClr val="FAE7C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FD63D33-5DA1-66DD-C9D9-146FCEE64F65}"/>
                  </a:ext>
                </a:extLst>
              </p:cNvPr>
              <p:cNvSpPr txBox="1"/>
              <p:nvPr/>
            </p:nvSpPr>
            <p:spPr>
              <a:xfrm>
                <a:off x="919477" y="2909446"/>
                <a:ext cx="3004457" cy="21852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Place a Single Order of 250+ PV and Get:</a:t>
                </a:r>
              </a:p>
              <a:p>
                <a:pPr algn="ctr"/>
                <a:endParaRPr lang="en-US" b="1" dirty="0"/>
              </a:p>
              <a:p>
                <a:pPr algn="ctr"/>
                <a:r>
                  <a:rPr lang="en-US" sz="1600" b="1" dirty="0"/>
                  <a:t>Extra 3% </a:t>
                </a:r>
                <a:br>
                  <a:rPr lang="en-US" sz="1600" b="1" dirty="0"/>
                </a:br>
                <a:r>
                  <a:rPr lang="en-US" sz="1600" b="1" dirty="0"/>
                  <a:t>Smart Start Discount</a:t>
                </a:r>
                <a:r>
                  <a:rPr lang="en-US" sz="1600" b="1" baseline="30000" dirty="0"/>
                  <a:t>*</a:t>
                </a:r>
                <a:endParaRPr lang="en-US" sz="1600" b="1" dirty="0"/>
              </a:p>
              <a:p>
                <a:pPr algn="ctr"/>
                <a:endParaRPr lang="en-US" b="1" dirty="0"/>
              </a:p>
              <a:p>
                <a:pPr algn="ctr"/>
                <a:r>
                  <a:rPr lang="en-US" sz="1600" b="1" dirty="0"/>
                  <a:t>50 PV FREE </a:t>
                </a:r>
                <a:br>
                  <a:rPr lang="en-US" sz="1600" dirty="0"/>
                </a:br>
                <a:r>
                  <a:rPr lang="en-US" sz="1600" dirty="0"/>
                  <a:t>Product Bundle</a:t>
                </a:r>
              </a:p>
            </p:txBody>
          </p:sp>
          <p:pic>
            <p:nvPicPr>
              <p:cNvPr id="23" name="Picture 22" descr="A black and white logo&#10;&#10;AI-generated content may be incorrect.">
                <a:extLst>
                  <a:ext uri="{FF2B5EF4-FFF2-40B4-BE49-F238E27FC236}">
                    <a16:creationId xmlns:a16="http://schemas.microsoft.com/office/drawing/2014/main" id="{DE461A3E-2026-05DD-B1FF-F23E7A2E82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45257" y="1024678"/>
                <a:ext cx="1952896" cy="276263"/>
              </a:xfrm>
              <a:prstGeom prst="rect">
                <a:avLst/>
              </a:prstGeom>
            </p:spPr>
          </p:pic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C6D7AC42-1A01-558A-5552-B48BC734974A}"/>
                </a:ext>
              </a:extLst>
            </p:cNvPr>
            <p:cNvGrpSpPr/>
            <p:nvPr/>
          </p:nvGrpSpPr>
          <p:grpSpPr>
            <a:xfrm>
              <a:off x="4468951" y="1024677"/>
              <a:ext cx="3357154" cy="4299290"/>
              <a:chOff x="4263854" y="1024677"/>
              <a:chExt cx="3357154" cy="4299290"/>
            </a:xfrm>
          </p:grpSpPr>
          <p:sp>
            <p:nvSpPr>
              <p:cNvPr id="14" name="Rounded Rectangle 13">
                <a:extLst>
                  <a:ext uri="{FF2B5EF4-FFF2-40B4-BE49-F238E27FC236}">
                    <a16:creationId xmlns:a16="http://schemas.microsoft.com/office/drawing/2014/main" id="{183AC09B-792C-AB93-BBDF-BEB0B4A0D556}"/>
                  </a:ext>
                </a:extLst>
              </p:cNvPr>
              <p:cNvSpPr/>
              <p:nvPr/>
            </p:nvSpPr>
            <p:spPr>
              <a:xfrm>
                <a:off x="4263854" y="2106409"/>
                <a:ext cx="3357154" cy="3217558"/>
              </a:xfrm>
              <a:prstGeom prst="roundRect">
                <a:avLst/>
              </a:prstGeom>
              <a:solidFill>
                <a:srgbClr val="D5E7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2C78A681-E8B0-41AC-AD04-3962256ECF67}"/>
                  </a:ext>
                </a:extLst>
              </p:cNvPr>
              <p:cNvSpPr/>
              <p:nvPr/>
            </p:nvSpPr>
            <p:spPr>
              <a:xfrm>
                <a:off x="4268772" y="3573428"/>
                <a:ext cx="3347318" cy="857250"/>
              </a:xfrm>
              <a:prstGeom prst="rect">
                <a:avLst/>
              </a:prstGeom>
              <a:solidFill>
                <a:srgbClr val="B2D4E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16" name="Picture 15" descr="A blue circle with white numbers&#10;&#10;AI-generated content may be incorrect.">
                <a:extLst>
                  <a:ext uri="{FF2B5EF4-FFF2-40B4-BE49-F238E27FC236}">
                    <a16:creationId xmlns:a16="http://schemas.microsoft.com/office/drawing/2014/main" id="{82C630C3-8AC6-7432-7A5F-68F358FDC6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13157" y="1534033"/>
                <a:ext cx="1258548" cy="1258548"/>
              </a:xfrm>
              <a:prstGeom prst="rect">
                <a:avLst/>
              </a:prstGeom>
            </p:spPr>
          </p:pic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41D44FE-076A-55B4-4E93-A44CAF8F6A6A}"/>
                  </a:ext>
                </a:extLst>
              </p:cNvPr>
              <p:cNvSpPr txBox="1"/>
              <p:nvPr/>
            </p:nvSpPr>
            <p:spPr>
              <a:xfrm>
                <a:off x="4440203" y="2909446"/>
                <a:ext cx="3004457" cy="21852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Place a Single Order of 500+ PV and Get:</a:t>
                </a:r>
              </a:p>
              <a:p>
                <a:pPr algn="ctr"/>
                <a:endParaRPr lang="en-US" b="1" dirty="0"/>
              </a:p>
              <a:p>
                <a:pPr algn="ctr"/>
                <a:r>
                  <a:rPr lang="en-US" sz="1600" b="1" dirty="0"/>
                  <a:t>Extra 5% </a:t>
                </a:r>
                <a:br>
                  <a:rPr lang="en-US" sz="1600" b="1" dirty="0"/>
                </a:br>
                <a:r>
                  <a:rPr lang="en-US" sz="1600" b="1" dirty="0"/>
                  <a:t>Smart Start Discount</a:t>
                </a:r>
                <a:r>
                  <a:rPr lang="en-US" sz="1600" b="1" baseline="30000" dirty="0"/>
                  <a:t>*</a:t>
                </a:r>
                <a:endParaRPr lang="en-US" sz="1600" b="1" dirty="0"/>
              </a:p>
              <a:p>
                <a:pPr algn="ctr"/>
                <a:endParaRPr lang="en-US" b="1" dirty="0"/>
              </a:p>
              <a:p>
                <a:pPr algn="ctr"/>
                <a:r>
                  <a:rPr lang="en-US" sz="1600" b="1" dirty="0"/>
                  <a:t>100 PV FREE </a:t>
                </a:r>
                <a:br>
                  <a:rPr lang="en-US" sz="1600" dirty="0"/>
                </a:br>
                <a:r>
                  <a:rPr lang="en-US" sz="1600" dirty="0"/>
                  <a:t>Product Bundle</a:t>
                </a:r>
              </a:p>
            </p:txBody>
          </p:sp>
          <p:pic>
            <p:nvPicPr>
              <p:cNvPr id="18" name="Picture 17" descr="A black and white logo&#10;&#10;AI-generated content may be incorrect.">
                <a:extLst>
                  <a:ext uri="{FF2B5EF4-FFF2-40B4-BE49-F238E27FC236}">
                    <a16:creationId xmlns:a16="http://schemas.microsoft.com/office/drawing/2014/main" id="{5282F37B-4241-DC4D-6B56-6BA840F46F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65983" y="1024677"/>
                <a:ext cx="1952896" cy="276263"/>
              </a:xfrm>
              <a:prstGeom prst="rect">
                <a:avLst/>
              </a:prstGeom>
            </p:spPr>
          </p:pic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C4EC6D5A-7DDB-C707-3504-68801F685779}"/>
                </a:ext>
              </a:extLst>
            </p:cNvPr>
            <p:cNvGrpSpPr/>
            <p:nvPr/>
          </p:nvGrpSpPr>
          <p:grpSpPr>
            <a:xfrm>
              <a:off x="8199691" y="1024677"/>
              <a:ext cx="3357154" cy="5038923"/>
              <a:chOff x="7733536" y="1024676"/>
              <a:chExt cx="3357154" cy="5038923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82B2DD3A-59BD-2BB0-52FB-AE56ADD3BE96}"/>
                  </a:ext>
                </a:extLst>
              </p:cNvPr>
              <p:cNvGrpSpPr/>
              <p:nvPr/>
            </p:nvGrpSpPr>
            <p:grpSpPr>
              <a:xfrm>
                <a:off x="7733536" y="2106409"/>
                <a:ext cx="3357154" cy="3957190"/>
                <a:chOff x="7808920" y="2106409"/>
                <a:chExt cx="3357154" cy="3957190"/>
              </a:xfrm>
            </p:grpSpPr>
            <p:sp>
              <p:nvSpPr>
                <p:cNvPr id="10" name="Rounded Rectangle 9">
                  <a:extLst>
                    <a:ext uri="{FF2B5EF4-FFF2-40B4-BE49-F238E27FC236}">
                      <a16:creationId xmlns:a16="http://schemas.microsoft.com/office/drawing/2014/main" id="{3F00C74E-8558-FC44-2F01-7307C2366953}"/>
                    </a:ext>
                  </a:extLst>
                </p:cNvPr>
                <p:cNvSpPr/>
                <p:nvPr/>
              </p:nvSpPr>
              <p:spPr>
                <a:xfrm>
                  <a:off x="7808920" y="2106409"/>
                  <a:ext cx="3357154" cy="3127306"/>
                </a:xfrm>
                <a:prstGeom prst="roundRect">
                  <a:avLst/>
                </a:prstGeom>
                <a:solidFill>
                  <a:srgbClr val="F0F5E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922203C0-C6C0-6DA3-EA43-5960FC7EC007}"/>
                    </a:ext>
                  </a:extLst>
                </p:cNvPr>
                <p:cNvSpPr/>
                <p:nvPr/>
              </p:nvSpPr>
              <p:spPr>
                <a:xfrm>
                  <a:off x="7813838" y="3573428"/>
                  <a:ext cx="3347318" cy="857250"/>
                </a:xfrm>
                <a:prstGeom prst="rect">
                  <a:avLst/>
                </a:prstGeom>
                <a:solidFill>
                  <a:srgbClr val="DBE9C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2" name="Round Same Side Corner Rectangle 11">
                  <a:extLst>
                    <a:ext uri="{FF2B5EF4-FFF2-40B4-BE49-F238E27FC236}">
                      <a16:creationId xmlns:a16="http://schemas.microsoft.com/office/drawing/2014/main" id="{23EC3AEE-9993-8562-383A-8ECB3978DEEB}"/>
                    </a:ext>
                  </a:extLst>
                </p:cNvPr>
                <p:cNvSpPr/>
                <p:nvPr/>
              </p:nvSpPr>
              <p:spPr>
                <a:xfrm rot="10800000">
                  <a:off x="7813838" y="5094660"/>
                  <a:ext cx="3347318" cy="968939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DBE9C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AF151976-175E-9D33-E4F5-59E82364148D}"/>
                    </a:ext>
                  </a:extLst>
                </p:cNvPr>
                <p:cNvSpPr/>
                <p:nvPr/>
              </p:nvSpPr>
              <p:spPr>
                <a:xfrm>
                  <a:off x="7813838" y="4430679"/>
                  <a:ext cx="3347318" cy="663982"/>
                </a:xfrm>
                <a:prstGeom prst="rect">
                  <a:avLst/>
                </a:prstGeom>
                <a:solidFill>
                  <a:srgbClr val="F0F5E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pic>
            <p:nvPicPr>
              <p:cNvPr id="7" name="Picture 6" descr="A green circle with white numbers&#10;&#10;AI-generated content may be incorrect.">
                <a:extLst>
                  <a:ext uri="{FF2B5EF4-FFF2-40B4-BE49-F238E27FC236}">
                    <a16:creationId xmlns:a16="http://schemas.microsoft.com/office/drawing/2014/main" id="{18E687DA-E98B-F5AE-1493-7089678692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782839" y="1458569"/>
                <a:ext cx="1258548" cy="1258548"/>
              </a:xfrm>
              <a:prstGeom prst="rect">
                <a:avLst/>
              </a:prstGeom>
            </p:spPr>
          </p:pic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AC1A4FF-C367-B6EF-0930-215D5F4B6ADC}"/>
                  </a:ext>
                </a:extLst>
              </p:cNvPr>
              <p:cNvSpPr txBox="1"/>
              <p:nvPr/>
            </p:nvSpPr>
            <p:spPr>
              <a:xfrm>
                <a:off x="7784579" y="2909446"/>
                <a:ext cx="3255068" cy="29238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Place a Single Order of 1,000+ PV and Get:</a:t>
                </a:r>
              </a:p>
              <a:p>
                <a:pPr algn="ctr"/>
                <a:endParaRPr lang="en-US" b="1" dirty="0"/>
              </a:p>
              <a:p>
                <a:pPr algn="ctr"/>
                <a:r>
                  <a:rPr lang="en-US" sz="1600" b="1" dirty="0"/>
                  <a:t>Extra 10% </a:t>
                </a:r>
                <a:br>
                  <a:rPr lang="en-US" sz="1600" b="1" dirty="0"/>
                </a:br>
                <a:r>
                  <a:rPr lang="en-US" sz="1600" b="1" dirty="0"/>
                  <a:t>Smart Start Discount</a:t>
                </a:r>
                <a:r>
                  <a:rPr lang="en-US" sz="1600" b="1" baseline="30000" dirty="0"/>
                  <a:t>*</a:t>
                </a:r>
                <a:endParaRPr lang="en-US" sz="1600" b="1" dirty="0"/>
              </a:p>
              <a:p>
                <a:pPr algn="ctr"/>
                <a:endParaRPr lang="en-US" b="1" dirty="0"/>
              </a:p>
              <a:p>
                <a:pPr algn="ctr"/>
                <a:r>
                  <a:rPr lang="en-US" sz="1600" b="1" dirty="0"/>
                  <a:t>150 PV FREE </a:t>
                </a:r>
                <a:br>
                  <a:rPr lang="en-US" sz="1600" dirty="0"/>
                </a:br>
                <a:r>
                  <a:rPr lang="en-US" sz="1600" dirty="0"/>
                  <a:t>Product Bundle</a:t>
                </a:r>
              </a:p>
              <a:p>
                <a:pPr algn="ctr"/>
                <a:endParaRPr lang="en-US" sz="1600" dirty="0"/>
              </a:p>
              <a:p>
                <a:pPr algn="ctr"/>
                <a:r>
                  <a:rPr lang="en-US" sz="1600" b="1" dirty="0"/>
                  <a:t>1 FREE </a:t>
                </a:r>
                <a:br>
                  <a:rPr lang="en-US" sz="1600" dirty="0"/>
                </a:br>
                <a:r>
                  <a:rPr lang="en-US" sz="1600" dirty="0"/>
                  <a:t>Impact Summit Ticket</a:t>
                </a:r>
                <a:r>
                  <a:rPr lang="en-US" sz="1600" baseline="30000" dirty="0"/>
                  <a:t>†</a:t>
                </a:r>
              </a:p>
            </p:txBody>
          </p:sp>
          <p:pic>
            <p:nvPicPr>
              <p:cNvPr id="9" name="Picture 8" descr="A black and white logo&#10;&#10;AI-generated content may be incorrect.">
                <a:extLst>
                  <a:ext uri="{FF2B5EF4-FFF2-40B4-BE49-F238E27FC236}">
                    <a16:creationId xmlns:a16="http://schemas.microsoft.com/office/drawing/2014/main" id="{7AF29B81-60CD-8CF4-6D96-77844B243B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435665" y="1024676"/>
                <a:ext cx="1952896" cy="276263"/>
              </a:xfrm>
              <a:prstGeom prst="rect">
                <a:avLst/>
              </a:prstGeom>
            </p:spPr>
          </p:pic>
        </p:grp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302E126D-2EE7-7391-E65C-CC3CE0C95D36}"/>
              </a:ext>
            </a:extLst>
          </p:cNvPr>
          <p:cNvSpPr txBox="1"/>
          <p:nvPr/>
        </p:nvSpPr>
        <p:spPr>
          <a:xfrm>
            <a:off x="504895" y="5505975"/>
            <a:ext cx="62179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*Smart Start Discount is calculated as a percentage of total BV of your order. Instead of receiving this amount in your </a:t>
            </a:r>
            <a:br>
              <a:rPr lang="en-US" sz="800" dirty="0"/>
            </a:br>
            <a:r>
              <a:rPr lang="en-US" sz="800" dirty="0"/>
              <a:t>  monthly bonus check, you’ll receive it as an upfront discount on your qualifying Smart Start order.</a:t>
            </a:r>
            <a:br>
              <a:rPr lang="en-US" sz="800" dirty="0"/>
            </a:br>
            <a:r>
              <a:rPr lang="en-US" sz="800" dirty="0"/>
              <a:t>  250-499 PV = 3%, 500-599 PV = 5%, 1,000-1,999 PV = 10% discount, 2,000-3,999 PV = 15% discount, 4,000+ PV = 20% discount</a:t>
            </a:r>
          </a:p>
          <a:p>
            <a:r>
              <a:rPr lang="en-US" sz="800" dirty="0"/>
              <a:t>†Free Impact Summit tickets are non transferrable.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787928F-7D28-3F9B-7CD0-6D246E6FA456}"/>
              </a:ext>
            </a:extLst>
          </p:cNvPr>
          <p:cNvCxnSpPr/>
          <p:nvPr/>
        </p:nvCxnSpPr>
        <p:spPr>
          <a:xfrm>
            <a:off x="520700" y="6191250"/>
            <a:ext cx="11112500" cy="0"/>
          </a:xfrm>
          <a:prstGeom prst="line">
            <a:avLst/>
          </a:prstGeom>
          <a:ln w="12700">
            <a:solidFill>
              <a:srgbClr val="86BD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>
            <a:extLst>
              <a:ext uri="{FF2B5EF4-FFF2-40B4-BE49-F238E27FC236}">
                <a16:creationId xmlns:a16="http://schemas.microsoft.com/office/drawing/2014/main" id="{5A98B5BC-3634-6AC7-37A7-4BF2C7604A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42616" y="6378313"/>
            <a:ext cx="1090584" cy="238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5884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E2C8882-4F1C-E8A7-AE58-988EBBAFDE95}"/>
              </a:ext>
            </a:extLst>
          </p:cNvPr>
          <p:cNvSpPr txBox="1"/>
          <p:nvPr/>
        </p:nvSpPr>
        <p:spPr>
          <a:xfrm>
            <a:off x="9213929" y="476783"/>
            <a:ext cx="2749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>
                <a:latin typeface="Poppins" pitchFamily="2" charset="77"/>
                <a:ea typeface="Noto Serif" panose="02020502060505020204" pitchFamily="18" charset="0"/>
                <a:cs typeface="Poppins" pitchFamily="2" charset="77"/>
              </a:rPr>
              <a:t>Step Up Bonuses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B94D35-1A32-F673-B645-55D3048FF4C4}"/>
              </a:ext>
            </a:extLst>
          </p:cNvPr>
          <p:cNvSpPr/>
          <p:nvPr/>
        </p:nvSpPr>
        <p:spPr>
          <a:xfrm>
            <a:off x="478888" y="476783"/>
            <a:ext cx="6781800" cy="953948"/>
          </a:xfrm>
          <a:prstGeom prst="rect">
            <a:avLst/>
          </a:prstGeom>
          <a:solidFill>
            <a:srgbClr val="66AB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F5E77C-7FAD-AFE0-8506-DA705934B5A8}"/>
              </a:ext>
            </a:extLst>
          </p:cNvPr>
          <p:cNvSpPr txBox="1"/>
          <p:nvPr/>
        </p:nvSpPr>
        <p:spPr>
          <a:xfrm>
            <a:off x="884317" y="666423"/>
            <a:ext cx="52758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spc="5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NEW </a:t>
            </a:r>
            <a:r>
              <a:rPr lang="en-US" sz="2800" b="1" spc="5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DIRECTORS</a:t>
            </a:r>
            <a:r>
              <a:rPr lang="en-US" sz="2800" spc="5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(4,000 QPV)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98E39D-AACE-1494-F094-E48D7987F407}"/>
              </a:ext>
            </a:extLst>
          </p:cNvPr>
          <p:cNvSpPr txBox="1"/>
          <p:nvPr/>
        </p:nvSpPr>
        <p:spPr>
          <a:xfrm>
            <a:off x="9359802" y="2062667"/>
            <a:ext cx="10054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$300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17C00F-1AF9-8C5B-F818-E4C9BDE9E897}"/>
              </a:ext>
            </a:extLst>
          </p:cNvPr>
          <p:cNvSpPr/>
          <p:nvPr/>
        </p:nvSpPr>
        <p:spPr>
          <a:xfrm>
            <a:off x="228600" y="1227279"/>
            <a:ext cx="11734800" cy="5051602"/>
          </a:xfrm>
          <a:prstGeom prst="rect">
            <a:avLst/>
          </a:prstGeom>
          <a:noFill/>
          <a:ln>
            <a:solidFill>
              <a:srgbClr val="66AB9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B574E3-2F06-B3F5-850D-0F4A34B72C4E}"/>
              </a:ext>
            </a:extLst>
          </p:cNvPr>
          <p:cNvSpPr txBox="1"/>
          <p:nvPr/>
        </p:nvSpPr>
        <p:spPr>
          <a:xfrm>
            <a:off x="534167" y="1806731"/>
            <a:ext cx="67265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1. Achieve Qualified Director for the first time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597B21-B5B4-5E1E-EB86-B9EA5FA9A82C}"/>
              </a:ext>
            </a:extLst>
          </p:cNvPr>
          <p:cNvSpPr txBox="1"/>
          <p:nvPr/>
        </p:nvSpPr>
        <p:spPr>
          <a:xfrm>
            <a:off x="534166" y="2509549"/>
            <a:ext cx="74318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2. Complete a second month of Qualified Director </a:t>
            </a:r>
          </a:p>
          <a:p>
            <a:pPr algn="l"/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   within the next 6 months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9EC80AA-C59B-3AF6-FE9B-1CDB42B30F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4056" y="1468432"/>
            <a:ext cx="584200" cy="456929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7BC152F-0E76-ECBC-754E-346BBAC3B0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075" y="3892465"/>
            <a:ext cx="7426934" cy="58593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D660250-64F2-EF91-2598-7950175985DF}"/>
              </a:ext>
            </a:extLst>
          </p:cNvPr>
          <p:cNvSpPr txBox="1"/>
          <p:nvPr/>
        </p:nvSpPr>
        <p:spPr>
          <a:xfrm>
            <a:off x="539075" y="4622816"/>
            <a:ext cx="72949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Double your bonus </a:t>
            </a: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to $600 total if you step up to Director within your </a:t>
            </a:r>
            <a:r>
              <a:rPr lang="en-US" sz="2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first full 6 months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31AB945-35AE-2239-DB05-12398B39EF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4448" y="4037738"/>
            <a:ext cx="1374770" cy="1078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569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/>
      <p:bldP spid="11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4AB77A-97CE-8BF8-4E3E-C276B85342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97A5329-9068-31EF-81A4-104E1116BA88}"/>
              </a:ext>
            </a:extLst>
          </p:cNvPr>
          <p:cNvSpPr txBox="1"/>
          <p:nvPr/>
        </p:nvSpPr>
        <p:spPr>
          <a:xfrm>
            <a:off x="9213929" y="476783"/>
            <a:ext cx="2749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>
                <a:latin typeface="Poppins" pitchFamily="2" charset="77"/>
                <a:ea typeface="Noto Serif" panose="02020502060505020204" pitchFamily="18" charset="0"/>
                <a:cs typeface="Poppins" pitchFamily="2" charset="77"/>
              </a:rPr>
              <a:t>Step Up Bonuses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82E7BC-09B8-AF43-E6E5-61E6DB8797A6}"/>
              </a:ext>
            </a:extLst>
          </p:cNvPr>
          <p:cNvSpPr/>
          <p:nvPr/>
        </p:nvSpPr>
        <p:spPr>
          <a:xfrm>
            <a:off x="478888" y="476783"/>
            <a:ext cx="6781800" cy="953948"/>
          </a:xfrm>
          <a:prstGeom prst="rect">
            <a:avLst/>
          </a:prstGeom>
          <a:solidFill>
            <a:srgbClr val="66AB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6FE5C6-851C-2D12-ED60-5BF941A05E3F}"/>
              </a:ext>
            </a:extLst>
          </p:cNvPr>
          <p:cNvSpPr txBox="1"/>
          <p:nvPr/>
        </p:nvSpPr>
        <p:spPr>
          <a:xfrm>
            <a:off x="884317" y="666423"/>
            <a:ext cx="49423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spc="50" dirty="0">
                <a:solidFill>
                  <a:schemeClr val="bg1"/>
                </a:solidFill>
                <a:latin typeface="Poppins" pitchFamily="2" charset="77"/>
                <a:ea typeface="Noto Sans" panose="020B0502040504020204" pitchFamily="34" charset="0"/>
                <a:cs typeface="Poppins" pitchFamily="2" charset="77"/>
              </a:rPr>
              <a:t>NEW </a:t>
            </a:r>
            <a:r>
              <a:rPr lang="en-US" sz="2800" b="1" spc="50" dirty="0">
                <a:solidFill>
                  <a:schemeClr val="bg1"/>
                </a:solidFill>
                <a:latin typeface="Poppins" pitchFamily="2" charset="77"/>
                <a:ea typeface="Noto Sans" panose="020B0502040504020204" pitchFamily="34" charset="0"/>
                <a:cs typeface="Poppins" pitchFamily="2" charset="77"/>
              </a:rPr>
              <a:t>EMERALD</a:t>
            </a:r>
            <a:r>
              <a:rPr lang="en-US" sz="2800" spc="50" dirty="0">
                <a:solidFill>
                  <a:schemeClr val="bg1"/>
                </a:solidFill>
                <a:latin typeface="Poppins" pitchFamily="2" charset="77"/>
                <a:ea typeface="Noto Sans" panose="020B0502040504020204" pitchFamily="34" charset="0"/>
                <a:cs typeface="Poppins" pitchFamily="2" charset="77"/>
              </a:rPr>
              <a:t> DIRECTORS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8B59D89-0ACB-981D-BD16-F7837D82F3A9}"/>
              </a:ext>
            </a:extLst>
          </p:cNvPr>
          <p:cNvSpPr txBox="1"/>
          <p:nvPr/>
        </p:nvSpPr>
        <p:spPr>
          <a:xfrm>
            <a:off x="9359802" y="2062667"/>
            <a:ext cx="10054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$300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23E952-F304-6C8E-03D4-EB899F494701}"/>
              </a:ext>
            </a:extLst>
          </p:cNvPr>
          <p:cNvSpPr/>
          <p:nvPr/>
        </p:nvSpPr>
        <p:spPr>
          <a:xfrm>
            <a:off x="228600" y="1227279"/>
            <a:ext cx="11734800" cy="5051602"/>
          </a:xfrm>
          <a:prstGeom prst="rect">
            <a:avLst/>
          </a:prstGeom>
          <a:noFill/>
          <a:ln>
            <a:solidFill>
              <a:srgbClr val="66AB9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39CC72-17A1-4E6E-B295-7F84DBF6B09A}"/>
              </a:ext>
            </a:extLst>
          </p:cNvPr>
          <p:cNvSpPr txBox="1"/>
          <p:nvPr/>
        </p:nvSpPr>
        <p:spPr>
          <a:xfrm>
            <a:off x="534167" y="1806731"/>
            <a:ext cx="74646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Step up to Emerald Director</a:t>
            </a: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for the first time </a:t>
            </a:r>
          </a:p>
          <a:p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(by achieving Qualified Director 3 months in a row)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3541822-5728-1F37-3FE7-F2AFDCC55E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208"/>
          <a:stretch/>
        </p:blipFill>
        <p:spPr>
          <a:xfrm>
            <a:off x="7998852" y="1468432"/>
            <a:ext cx="419404" cy="456929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877F718-D735-8B21-EF1E-F7CC13573A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918" y="3268870"/>
            <a:ext cx="7426934" cy="58593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80E64BE-6B15-CB86-DC37-DBE9AB9575D0}"/>
              </a:ext>
            </a:extLst>
          </p:cNvPr>
          <p:cNvSpPr txBox="1"/>
          <p:nvPr/>
        </p:nvSpPr>
        <p:spPr>
          <a:xfrm>
            <a:off x="534167" y="4070449"/>
            <a:ext cx="72949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Double your bonus </a:t>
            </a: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to $600 total if you step up to Emerald Director within your </a:t>
            </a:r>
            <a:r>
              <a:rPr lang="en-US" sz="2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first full year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229CA2C-880F-0786-3345-6BD240E267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0792" y="3549538"/>
            <a:ext cx="1327955" cy="1041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081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09469B-B9B9-2B2F-7F61-A5E72F5BA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4A7EACD-4165-6B9D-607B-C57780672D93}"/>
              </a:ext>
            </a:extLst>
          </p:cNvPr>
          <p:cNvSpPr txBox="1"/>
          <p:nvPr/>
        </p:nvSpPr>
        <p:spPr>
          <a:xfrm>
            <a:off x="9213929" y="476783"/>
            <a:ext cx="2749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>
                <a:latin typeface="Poppins" pitchFamily="2" charset="77"/>
                <a:ea typeface="Noto Serif" panose="02020502060505020204" pitchFamily="18" charset="0"/>
                <a:cs typeface="Poppins" pitchFamily="2" charset="77"/>
              </a:rPr>
              <a:t>Step Up Bonuses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4F4C227-034A-5AB4-C289-A776A3A189E7}"/>
              </a:ext>
            </a:extLst>
          </p:cNvPr>
          <p:cNvSpPr/>
          <p:nvPr/>
        </p:nvSpPr>
        <p:spPr>
          <a:xfrm>
            <a:off x="478888" y="476783"/>
            <a:ext cx="6781800" cy="953948"/>
          </a:xfrm>
          <a:prstGeom prst="rect">
            <a:avLst/>
          </a:prstGeom>
          <a:solidFill>
            <a:srgbClr val="BD32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5D535F-A6FD-A03A-7BC4-D21424A926C3}"/>
              </a:ext>
            </a:extLst>
          </p:cNvPr>
          <p:cNvSpPr txBox="1"/>
          <p:nvPr/>
        </p:nvSpPr>
        <p:spPr>
          <a:xfrm>
            <a:off x="884317" y="666423"/>
            <a:ext cx="35958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spc="50" dirty="0">
                <a:solidFill>
                  <a:schemeClr val="bg1"/>
                </a:solidFill>
                <a:latin typeface="Poppins" pitchFamily="2" charset="77"/>
                <a:ea typeface="Noto Sans" panose="020B0502040504020204" pitchFamily="34" charset="0"/>
                <a:cs typeface="Poppins" pitchFamily="2" charset="77"/>
              </a:rPr>
              <a:t>NEW</a:t>
            </a:r>
            <a:r>
              <a:rPr lang="en-US" sz="2800" b="1" spc="50" dirty="0">
                <a:solidFill>
                  <a:schemeClr val="bg1"/>
                </a:solidFill>
                <a:latin typeface="Poppins" pitchFamily="2" charset="77"/>
                <a:ea typeface="Noto Sans" panose="020B0502040504020204" pitchFamily="34" charset="0"/>
                <a:cs typeface="Poppins" pitchFamily="2" charset="77"/>
              </a:rPr>
              <a:t> WORLD TEAM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B433C86-2DE0-0E07-6123-396C5F2F5B45}"/>
              </a:ext>
            </a:extLst>
          </p:cNvPr>
          <p:cNvSpPr/>
          <p:nvPr/>
        </p:nvSpPr>
        <p:spPr>
          <a:xfrm>
            <a:off x="228600" y="1227279"/>
            <a:ext cx="11734800" cy="5051602"/>
          </a:xfrm>
          <a:prstGeom prst="rect">
            <a:avLst/>
          </a:prstGeom>
          <a:noFill/>
          <a:ln>
            <a:solidFill>
              <a:srgbClr val="BD32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F6B968A-2283-E3AD-041F-25F3325EF63A}"/>
              </a:ext>
            </a:extLst>
          </p:cNvPr>
          <p:cNvSpPr txBox="1"/>
          <p:nvPr/>
        </p:nvSpPr>
        <p:spPr>
          <a:xfrm>
            <a:off x="534167" y="1893815"/>
            <a:ext cx="74646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Step up to &amp; maintain for 3 consecutive months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F8A1F94-C2D0-636B-ED65-D86EBB7A74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208"/>
          <a:stretch/>
        </p:blipFill>
        <p:spPr>
          <a:xfrm>
            <a:off x="7998852" y="1468432"/>
            <a:ext cx="419404" cy="456929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E3CDF3D-ECE3-C994-4472-6DDF7C634B9B}"/>
              </a:ext>
            </a:extLst>
          </p:cNvPr>
          <p:cNvSpPr txBox="1"/>
          <p:nvPr/>
        </p:nvSpPr>
        <p:spPr>
          <a:xfrm>
            <a:off x="3524978" y="4853177"/>
            <a:ext cx="68739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Sapphire Director            </a:t>
            </a:r>
            <a:r>
              <a:rPr lang="en-US" sz="28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$2,000</a:t>
            </a: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	</a:t>
            </a:r>
            <a:endParaRPr lang="en-US" sz="2800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E3A4A8-909B-DCD3-312F-DEA4314AD6E9}"/>
              </a:ext>
            </a:extLst>
          </p:cNvPr>
          <p:cNvSpPr txBox="1"/>
          <p:nvPr/>
        </p:nvSpPr>
        <p:spPr>
          <a:xfrm>
            <a:off x="3898572" y="4214550"/>
            <a:ext cx="68739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 Ruby Director		</a:t>
            </a:r>
            <a:r>
              <a:rPr lang="en-US" sz="28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$5,000	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6520080-934F-B5D8-5FF5-8E71F5AD1787}"/>
              </a:ext>
            </a:extLst>
          </p:cNvPr>
          <p:cNvSpPr txBox="1"/>
          <p:nvPr/>
        </p:nvSpPr>
        <p:spPr>
          <a:xfrm>
            <a:off x="3898571" y="3534052"/>
            <a:ext cx="68739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2 Ruby Director		</a:t>
            </a:r>
            <a:r>
              <a:rPr lang="en-US" sz="28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$7,000</a:t>
            </a: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	</a:t>
            </a:r>
            <a:endParaRPr lang="en-US" sz="2800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8F443CD-D632-5223-BF52-6D082708A4B2}"/>
              </a:ext>
            </a:extLst>
          </p:cNvPr>
          <p:cNvSpPr txBox="1"/>
          <p:nvPr/>
        </p:nvSpPr>
        <p:spPr>
          <a:xfrm>
            <a:off x="3898572" y="2851962"/>
            <a:ext cx="68739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3 Ruby Director		</a:t>
            </a:r>
            <a:r>
              <a:rPr lang="en-US" sz="28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$9,000</a:t>
            </a: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	</a:t>
            </a:r>
            <a:endParaRPr lang="en-US" sz="2800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323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4" grpId="0"/>
      <p:bldP spid="5" grpId="0"/>
      <p:bldP spid="11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D7A05A-E4B2-08C9-15A1-8E639BD898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2ECAF5-5D98-D573-B43B-76CA408F0D90}"/>
              </a:ext>
            </a:extLst>
          </p:cNvPr>
          <p:cNvSpPr txBox="1"/>
          <p:nvPr/>
        </p:nvSpPr>
        <p:spPr>
          <a:xfrm>
            <a:off x="9213929" y="476783"/>
            <a:ext cx="2749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>
                <a:latin typeface="Poppins" pitchFamily="2" charset="77"/>
                <a:ea typeface="Noto Serif" panose="02020502060505020204" pitchFamily="18" charset="0"/>
                <a:cs typeface="Poppins" pitchFamily="2" charset="77"/>
              </a:rPr>
              <a:t>Step Up Bonuses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32F6F4-87EF-A66B-FFCD-D7E503E72869}"/>
              </a:ext>
            </a:extLst>
          </p:cNvPr>
          <p:cNvSpPr/>
          <p:nvPr/>
        </p:nvSpPr>
        <p:spPr>
          <a:xfrm>
            <a:off x="478888" y="476783"/>
            <a:ext cx="6781800" cy="953948"/>
          </a:xfrm>
          <a:prstGeom prst="rect">
            <a:avLst/>
          </a:prstGeom>
          <a:solidFill>
            <a:srgbClr val="ECC7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70B76A-2137-2CA5-AB2D-262AA34B9F47}"/>
              </a:ext>
            </a:extLst>
          </p:cNvPr>
          <p:cNvSpPr txBox="1"/>
          <p:nvPr/>
        </p:nvSpPr>
        <p:spPr>
          <a:xfrm>
            <a:off x="884317" y="666423"/>
            <a:ext cx="45432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spc="50" dirty="0">
                <a:solidFill>
                  <a:schemeClr val="bg1"/>
                </a:solidFill>
                <a:latin typeface="Poppins" pitchFamily="2" charset="77"/>
                <a:ea typeface="Noto Sans" panose="020B0502040504020204" pitchFamily="34" charset="0"/>
                <a:cs typeface="Poppins" pitchFamily="2" charset="77"/>
              </a:rPr>
              <a:t>NEW</a:t>
            </a:r>
            <a:r>
              <a:rPr lang="en-US" sz="2800" b="1" spc="50" dirty="0">
                <a:solidFill>
                  <a:schemeClr val="bg1"/>
                </a:solidFill>
                <a:latin typeface="Poppins" pitchFamily="2" charset="77"/>
                <a:ea typeface="Noto Sans" panose="020B0502040504020204" pitchFamily="34" charset="0"/>
                <a:cs typeface="Poppins" pitchFamily="2" charset="77"/>
              </a:rPr>
              <a:t> PRESIDENT’S TEAM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F7028AF-7A5B-8AA4-0554-C921C64484BA}"/>
              </a:ext>
            </a:extLst>
          </p:cNvPr>
          <p:cNvSpPr/>
          <p:nvPr/>
        </p:nvSpPr>
        <p:spPr>
          <a:xfrm>
            <a:off x="228600" y="1227279"/>
            <a:ext cx="11734800" cy="5418388"/>
          </a:xfrm>
          <a:prstGeom prst="rect">
            <a:avLst/>
          </a:prstGeom>
          <a:noFill/>
          <a:ln>
            <a:solidFill>
              <a:srgbClr val="ECC76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322984-85D1-B578-491B-AEA38E5CAFFC}"/>
              </a:ext>
            </a:extLst>
          </p:cNvPr>
          <p:cNvSpPr txBox="1"/>
          <p:nvPr/>
        </p:nvSpPr>
        <p:spPr>
          <a:xfrm>
            <a:off x="478888" y="1678055"/>
            <a:ext cx="74646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Step up to &amp; maintain for 3 consecutive months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CFADBA2-1607-B467-CB00-A9033BCF12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208"/>
          <a:stretch/>
        </p:blipFill>
        <p:spPr>
          <a:xfrm>
            <a:off x="7998851" y="1468431"/>
            <a:ext cx="471259" cy="513424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83F4878-978E-2245-AFBF-DD8A969420FB}"/>
              </a:ext>
            </a:extLst>
          </p:cNvPr>
          <p:cNvSpPr txBox="1"/>
          <p:nvPr/>
        </p:nvSpPr>
        <p:spPr>
          <a:xfrm>
            <a:off x="3876799" y="5927060"/>
            <a:ext cx="68739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4 Ruby Director		</a:t>
            </a:r>
            <a:r>
              <a:rPr lang="en-US" sz="28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$12,000</a:t>
            </a: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	</a:t>
            </a:r>
            <a:endParaRPr lang="en-US" sz="2800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7AC47D-2784-DFC1-C333-7344CFFD5B77}"/>
              </a:ext>
            </a:extLst>
          </p:cNvPr>
          <p:cNvSpPr txBox="1"/>
          <p:nvPr/>
        </p:nvSpPr>
        <p:spPr>
          <a:xfrm>
            <a:off x="3869788" y="5320466"/>
            <a:ext cx="68739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5 Ruby Director		</a:t>
            </a:r>
            <a:r>
              <a:rPr lang="en-US" sz="28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$16,000	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6600F68-69EC-1F96-16C6-B3997A5DD8B2}"/>
              </a:ext>
            </a:extLst>
          </p:cNvPr>
          <p:cNvSpPr txBox="1"/>
          <p:nvPr/>
        </p:nvSpPr>
        <p:spPr>
          <a:xfrm>
            <a:off x="4124146" y="4713872"/>
            <a:ext cx="68739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 Diamond Director           </a:t>
            </a:r>
            <a:r>
              <a:rPr lang="en-US" sz="28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$20,000</a:t>
            </a: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	</a:t>
            </a:r>
            <a:endParaRPr lang="en-US" sz="2800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D87EC7C-BC5A-E471-281B-8DB5C5D17A96}"/>
              </a:ext>
            </a:extLst>
          </p:cNvPr>
          <p:cNvSpPr txBox="1"/>
          <p:nvPr/>
        </p:nvSpPr>
        <p:spPr>
          <a:xfrm>
            <a:off x="4124146" y="4107278"/>
            <a:ext cx="68739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2 Diamond Director           </a:t>
            </a:r>
            <a:r>
              <a:rPr lang="en-US" sz="28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$25,000</a:t>
            </a: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	</a:t>
            </a:r>
            <a:endParaRPr lang="en-US" sz="2800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8D49454-3B74-F139-24F7-5D1324696992}"/>
              </a:ext>
            </a:extLst>
          </p:cNvPr>
          <p:cNvSpPr txBox="1"/>
          <p:nvPr/>
        </p:nvSpPr>
        <p:spPr>
          <a:xfrm>
            <a:off x="4124145" y="3500684"/>
            <a:ext cx="68739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3 Diamond Director           </a:t>
            </a:r>
            <a:r>
              <a:rPr lang="en-US" sz="28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$30,000</a:t>
            </a: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	</a:t>
            </a:r>
            <a:endParaRPr lang="en-US" sz="2800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42A6BF3-E654-21AD-058D-1AAABA5DEE4D}"/>
              </a:ext>
            </a:extLst>
          </p:cNvPr>
          <p:cNvSpPr txBox="1"/>
          <p:nvPr/>
        </p:nvSpPr>
        <p:spPr>
          <a:xfrm>
            <a:off x="4122233" y="2890943"/>
            <a:ext cx="68739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4 Diamond Director           </a:t>
            </a:r>
            <a:r>
              <a:rPr lang="en-US" sz="28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$35,000</a:t>
            </a: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	</a:t>
            </a:r>
            <a:endParaRPr lang="en-US" sz="2800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213BC1E-658E-19ED-D868-8C188DC7E8F3}"/>
              </a:ext>
            </a:extLst>
          </p:cNvPr>
          <p:cNvSpPr txBox="1"/>
          <p:nvPr/>
        </p:nvSpPr>
        <p:spPr>
          <a:xfrm>
            <a:off x="4122232" y="2281202"/>
            <a:ext cx="68739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5 Diamond Director           </a:t>
            </a:r>
            <a:r>
              <a:rPr lang="en-US" sz="28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$40,000</a:t>
            </a: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	</a:t>
            </a:r>
            <a:endParaRPr lang="en-US" sz="2800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592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4" grpId="0"/>
      <p:bldP spid="5" grpId="0"/>
      <p:bldP spid="11" grpId="0"/>
      <p:bldP spid="13" grpId="0"/>
      <p:bldP spid="15" grpId="0"/>
      <p:bldP spid="17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6A2EC59-9E51-0AF7-7934-0CB095721D87}"/>
              </a:ext>
            </a:extLst>
          </p:cNvPr>
          <p:cNvSpPr txBox="1"/>
          <p:nvPr/>
        </p:nvSpPr>
        <p:spPr>
          <a:xfrm>
            <a:off x="650925" y="4944407"/>
            <a:ext cx="10890150" cy="796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Every Promoter has the chance to earn their spot and escape to an all-inclusive resort in Mexico!</a:t>
            </a:r>
          </a:p>
          <a:p>
            <a:pPr algn="ctr">
              <a:lnSpc>
                <a:spcPct val="150000"/>
              </a:lnSpc>
            </a:pP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Incentive Period: July 2025– June 2026</a:t>
            </a:r>
          </a:p>
        </p:txBody>
      </p:sp>
      <p:pic>
        <p:nvPicPr>
          <p:cNvPr id="8" name="Picture 7" descr="A beach with a thatched roof and tables&#10;&#10;AI-generated content may be incorrect.">
            <a:extLst>
              <a:ext uri="{FF2B5EF4-FFF2-40B4-BE49-F238E27FC236}">
                <a16:creationId xmlns:a16="http://schemas.microsoft.com/office/drawing/2014/main" id="{E3710333-E9C3-C76F-E686-F67B239F5B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757" b="25840"/>
          <a:stretch>
            <a:fillRect/>
          </a:stretch>
        </p:blipFill>
        <p:spPr>
          <a:xfrm>
            <a:off x="0" y="-1"/>
            <a:ext cx="12192000" cy="48126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25D740A-58E7-53DB-5E62-DFA629DAC64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979070" y="502716"/>
            <a:ext cx="2233861" cy="61431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11D03FA-DFCB-6187-736D-5D3B5D51E788}"/>
              </a:ext>
            </a:extLst>
          </p:cNvPr>
          <p:cNvSpPr txBox="1"/>
          <p:nvPr/>
        </p:nvSpPr>
        <p:spPr>
          <a:xfrm>
            <a:off x="2269958" y="1951672"/>
            <a:ext cx="76520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Every Promoter Can Earn</a:t>
            </a:r>
          </a:p>
          <a:p>
            <a:pPr algn="ctr"/>
            <a:r>
              <a:rPr lang="en-US" sz="3600" i="1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4 Days &amp; 3 Nights All-Inclusive</a:t>
            </a:r>
          </a:p>
          <a:p>
            <a:pPr algn="ctr"/>
            <a:r>
              <a:rPr lang="en-US" sz="3600" i="1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in Puerto Vallarta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175074A-3E68-CF5E-CE7C-BB1A5DBFAFFE}"/>
              </a:ext>
            </a:extLst>
          </p:cNvPr>
          <p:cNvSpPr txBox="1"/>
          <p:nvPr/>
        </p:nvSpPr>
        <p:spPr>
          <a:xfrm>
            <a:off x="3834063" y="3797650"/>
            <a:ext cx="45238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October 15-18, 2026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Secrets Vallarta Bay Puerto Vallarta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B4BC816-8667-C605-7049-0D74D4A2DE57}"/>
              </a:ext>
            </a:extLst>
          </p:cNvPr>
          <p:cNvCxnSpPr/>
          <p:nvPr/>
        </p:nvCxnSpPr>
        <p:spPr>
          <a:xfrm>
            <a:off x="520700" y="6191250"/>
            <a:ext cx="11112500" cy="0"/>
          </a:xfrm>
          <a:prstGeom prst="line">
            <a:avLst/>
          </a:prstGeom>
          <a:ln w="12700">
            <a:solidFill>
              <a:srgbClr val="86BD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FDDE60AD-79C5-399E-8A1E-E4702B4437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2616" y="6378313"/>
            <a:ext cx="1090584" cy="238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1840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492C68-097B-9882-B720-7FE9BACDE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71ABE05-8A5C-F287-623B-4B302A1382CB}"/>
              </a:ext>
            </a:extLst>
          </p:cNvPr>
          <p:cNvSpPr txBox="1"/>
          <p:nvPr/>
        </p:nvSpPr>
        <p:spPr>
          <a:xfrm>
            <a:off x="1417171" y="2440374"/>
            <a:ext cx="8765792" cy="2437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Top 30 Promoters</a:t>
            </a:r>
          </a:p>
          <a:p>
            <a:pPr>
              <a:lnSpc>
                <a:spcPct val="300000"/>
              </a:lnSpc>
            </a:pP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World Team &amp; President’s Team Step Up</a:t>
            </a:r>
          </a:p>
          <a:p>
            <a:pPr>
              <a:lnSpc>
                <a:spcPct val="300000"/>
              </a:lnSpc>
            </a:pP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World Team / President’s Team Consistency and Director+ Development</a:t>
            </a:r>
          </a:p>
        </p:txBody>
      </p:sp>
      <p:pic>
        <p:nvPicPr>
          <p:cNvPr id="8" name="Picture 7" descr="A beach with a thatched roof and tables&#10;&#10;AI-generated content may be incorrect.">
            <a:extLst>
              <a:ext uri="{FF2B5EF4-FFF2-40B4-BE49-F238E27FC236}">
                <a16:creationId xmlns:a16="http://schemas.microsoft.com/office/drawing/2014/main" id="{8F9D21CE-A92A-82D5-9B5D-609D1C2C5F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5748" b="42859"/>
          <a:stretch>
            <a:fillRect/>
          </a:stretch>
        </p:blipFill>
        <p:spPr>
          <a:xfrm>
            <a:off x="0" y="0"/>
            <a:ext cx="12192000" cy="167672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DBA9A0B-3165-B3B8-7521-930E2E5071E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166059" y="531204"/>
            <a:ext cx="2233861" cy="6143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C2117D9-A704-EC58-F248-96433C773B20}"/>
              </a:ext>
            </a:extLst>
          </p:cNvPr>
          <p:cNvSpPr txBox="1"/>
          <p:nvPr/>
        </p:nvSpPr>
        <p:spPr>
          <a:xfrm>
            <a:off x="728304" y="1911754"/>
            <a:ext cx="62360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Poppins SemiBold" pitchFamily="2" charset="77"/>
                <a:ea typeface="Noto Serif" panose="02020502060505020204" pitchFamily="18" charset="0"/>
                <a:cs typeface="Poppins SemiBold" pitchFamily="2" charset="77"/>
              </a:rPr>
              <a:t>3 Ways to Earn Your Invite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844DED0-8CA6-1085-8668-CC1562AEF246}"/>
              </a:ext>
            </a:extLst>
          </p:cNvPr>
          <p:cNvSpPr/>
          <p:nvPr/>
        </p:nvSpPr>
        <p:spPr>
          <a:xfrm>
            <a:off x="728304" y="2708756"/>
            <a:ext cx="637674" cy="637674"/>
          </a:xfrm>
          <a:prstGeom prst="ellipse">
            <a:avLst/>
          </a:prstGeom>
          <a:solidFill>
            <a:srgbClr val="B6D78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08620F-0E2F-B512-5483-09071F650809}"/>
              </a:ext>
            </a:extLst>
          </p:cNvPr>
          <p:cNvSpPr txBox="1"/>
          <p:nvPr/>
        </p:nvSpPr>
        <p:spPr>
          <a:xfrm>
            <a:off x="728304" y="5217257"/>
            <a:ext cx="10235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PLUS</a:t>
            </a: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#1 President’s Team &amp; #1 World Team earn 100% paid travel and accommodation.</a:t>
            </a:r>
            <a:r>
              <a:rPr lang="en-US" baseline="300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*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7AC79D7B-15F2-0EC9-F2E6-4B64538AD190}"/>
              </a:ext>
            </a:extLst>
          </p:cNvPr>
          <p:cNvSpPr/>
          <p:nvPr/>
        </p:nvSpPr>
        <p:spPr>
          <a:xfrm>
            <a:off x="728304" y="3526101"/>
            <a:ext cx="637674" cy="637674"/>
          </a:xfrm>
          <a:prstGeom prst="ellipse">
            <a:avLst/>
          </a:prstGeom>
          <a:solidFill>
            <a:srgbClr val="B6D78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998078-5AA2-EED2-2A54-F032FB944088}"/>
              </a:ext>
            </a:extLst>
          </p:cNvPr>
          <p:cNvSpPr txBox="1"/>
          <p:nvPr/>
        </p:nvSpPr>
        <p:spPr>
          <a:xfrm>
            <a:off x="954776" y="2803627"/>
            <a:ext cx="1847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Poppins SemiBold" pitchFamily="2" charset="77"/>
                <a:ea typeface="Noto Sans" panose="020B0502040504020204" pitchFamily="34" charset="0"/>
                <a:cs typeface="Poppins SemiBold" pitchFamily="2" charset="77"/>
              </a:rPr>
              <a:t>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DE457B-CACF-1035-F86A-55E9F2FAADB7}"/>
              </a:ext>
            </a:extLst>
          </p:cNvPr>
          <p:cNvSpPr txBox="1"/>
          <p:nvPr/>
        </p:nvSpPr>
        <p:spPr>
          <a:xfrm>
            <a:off x="954776" y="3604930"/>
            <a:ext cx="1847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Poppins SemiBold" pitchFamily="2" charset="77"/>
                <a:ea typeface="Noto Sans" panose="020B0502040504020204" pitchFamily="34" charset="0"/>
                <a:cs typeface="Poppins SemiBold" pitchFamily="2" charset="77"/>
              </a:rPr>
              <a:t>2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B41282-4378-F721-2D54-C99E6A2B5DB6}"/>
              </a:ext>
            </a:extLst>
          </p:cNvPr>
          <p:cNvSpPr/>
          <p:nvPr/>
        </p:nvSpPr>
        <p:spPr>
          <a:xfrm>
            <a:off x="728304" y="4343446"/>
            <a:ext cx="637674" cy="637674"/>
          </a:xfrm>
          <a:prstGeom prst="ellipse">
            <a:avLst/>
          </a:prstGeom>
          <a:solidFill>
            <a:srgbClr val="B6D78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DAB6089-6E27-2299-3ACE-E9A74BC34A58}"/>
              </a:ext>
            </a:extLst>
          </p:cNvPr>
          <p:cNvSpPr txBox="1"/>
          <p:nvPr/>
        </p:nvSpPr>
        <p:spPr>
          <a:xfrm>
            <a:off x="954776" y="4422275"/>
            <a:ext cx="1847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Poppins SemiBold" pitchFamily="2" charset="77"/>
                <a:ea typeface="Noto Sans" panose="020B0502040504020204" pitchFamily="34" charset="0"/>
                <a:cs typeface="Poppins SemiBold" pitchFamily="2" charset="77"/>
              </a:rPr>
              <a:t>3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B93CC4E-1445-AFC5-0B10-A5A45E7A9ECF}"/>
              </a:ext>
            </a:extLst>
          </p:cNvPr>
          <p:cNvCxnSpPr/>
          <p:nvPr/>
        </p:nvCxnSpPr>
        <p:spPr>
          <a:xfrm>
            <a:off x="520700" y="6191250"/>
            <a:ext cx="11112500" cy="0"/>
          </a:xfrm>
          <a:prstGeom prst="line">
            <a:avLst/>
          </a:prstGeom>
          <a:ln w="12700">
            <a:solidFill>
              <a:srgbClr val="86BD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F2FFAA09-68C5-DD74-25F3-67B5084BA1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2616" y="6378313"/>
            <a:ext cx="1090584" cy="23806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8241CB3-891D-F03A-D054-D6E057BA3FBA}"/>
              </a:ext>
            </a:extLst>
          </p:cNvPr>
          <p:cNvSpPr txBox="1"/>
          <p:nvPr/>
        </p:nvSpPr>
        <p:spPr>
          <a:xfrm>
            <a:off x="728304" y="5838137"/>
            <a:ext cx="765137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*#1 President's Team and #1 World Team announced at Impact Summit.</a:t>
            </a:r>
          </a:p>
        </p:txBody>
      </p:sp>
    </p:spTree>
    <p:extLst>
      <p:ext uri="{BB962C8B-B14F-4D97-AF65-F5344CB8AC3E}">
        <p14:creationId xmlns:p14="http://schemas.microsoft.com/office/powerpoint/2010/main" val="35609610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E2B716E-FFF7-4D88-9B48-74D51D78668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87" r="20126"/>
          <a:stretch/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444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BF5722-5CBB-D468-429F-9CA542F02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A45FA44-24ED-32DF-DA19-A6CA23346B2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87" r="20126"/>
          <a:stretch/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F91EDF4-8ADA-BDCC-659E-99709CC012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743" y="3229794"/>
            <a:ext cx="8292857" cy="3243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7964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35DFB-17CF-5D79-F64A-D304764107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F7DE07D-77AB-BD25-44E3-3ADCC19EF9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87" r="20126"/>
          <a:stretch/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FDBF4F9-B34A-9F1A-1E2F-573E75ABAF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171" y="258923"/>
            <a:ext cx="7772400" cy="6377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6389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004FEC7-69F9-2150-5B28-544A8415679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15770" y="121371"/>
            <a:ext cx="11760459" cy="66152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3346806-9BCD-CE1D-4B68-9EF5C94E71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2616" y="6378313"/>
            <a:ext cx="1090584" cy="238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8203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15100-932A-03D2-C167-AD1361EEA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B7AAB59-B704-6E81-9859-06D0FA161EA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15771" y="121371"/>
            <a:ext cx="11760456" cy="661525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D8E553E-33AD-3CE9-D830-5027B56AEA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2616" y="6378313"/>
            <a:ext cx="1090584" cy="238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4378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B52285-E1F1-8238-44FE-8BEC57FA8E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571" y="327077"/>
            <a:ext cx="6281058" cy="175271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07EF411-30EC-4732-2758-93BA9C052E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571" y="2207175"/>
            <a:ext cx="8008258" cy="432374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B4F6F1-680C-761B-870F-B4F57B4A748F}"/>
              </a:ext>
            </a:extLst>
          </p:cNvPr>
          <p:cNvSpPr txBox="1"/>
          <p:nvPr/>
        </p:nvSpPr>
        <p:spPr>
          <a:xfrm>
            <a:off x="9358087" y="3223175"/>
            <a:ext cx="21372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141413"/>
                </a:solidFill>
                <a:effectLst/>
                <a:latin typeface="Noto Sans" panose="020B0502040504020204" pitchFamily="34" charset="0"/>
              </a:rPr>
              <a:t>Requires that you develop 6 or more New Emerald Directors within your President’s Team Developing Group (PTDG).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1ED3DE2-77D1-3F36-64F9-6A63213C12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2616" y="6378313"/>
            <a:ext cx="1090584" cy="238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2826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244E960-2AAD-39D3-1F85-E95E916AE0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7576"/>
          <a:stretch/>
        </p:blipFill>
        <p:spPr>
          <a:xfrm>
            <a:off x="478971" y="306000"/>
            <a:ext cx="9056915" cy="244352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A0055EC-F678-E3C6-52F0-8A891D843B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970" y="2749524"/>
            <a:ext cx="9490891" cy="350689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67A2937-57D0-AD17-D25F-5A16ADF235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2616" y="6378313"/>
            <a:ext cx="1090584" cy="238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786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45E67C2-C7C5-C506-5946-4AE42E35CC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662" t="18610" r="6227" b="18002"/>
          <a:stretch>
            <a:fillRect/>
          </a:stretch>
        </p:blipFill>
        <p:spPr>
          <a:xfrm>
            <a:off x="0" y="1"/>
            <a:ext cx="12203376" cy="389823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9FDBC40-1280-DB32-9595-F156AB24AD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08038" y="1857828"/>
            <a:ext cx="7743973" cy="4648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560FFCE-22C9-629C-790D-D95F8C6282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6275" y="2676072"/>
            <a:ext cx="1963872" cy="1734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22667EF-6137-20F5-348D-A306247BAA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2011" y="4181928"/>
            <a:ext cx="1963872" cy="1803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7BC1ED7-18F9-5F19-7EBF-846EE16CE5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42616" y="6378313"/>
            <a:ext cx="1090584" cy="238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3091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09A16C-2385-1F95-18BE-45606561DE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43A5CB-C0F8-364D-4DB8-3C2135BA8A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662" t="18610" r="6227" b="10602"/>
          <a:stretch>
            <a:fillRect/>
          </a:stretch>
        </p:blipFill>
        <p:spPr>
          <a:xfrm>
            <a:off x="0" y="0"/>
            <a:ext cx="12203376" cy="435333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0C2AFA0-D0E9-23A9-8F56-DAB628FF83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826" y="1608412"/>
            <a:ext cx="11624347" cy="448672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08F7132-0BA5-057E-35E6-5D20E49C7E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2616" y="6378313"/>
            <a:ext cx="1090584" cy="238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0995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DF641B8-8A46-D9D3-4E1B-2680A6FA858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374"/>
          <a:stretch/>
        </p:blipFill>
        <p:spPr>
          <a:xfrm>
            <a:off x="0" y="698537"/>
            <a:ext cx="12192000" cy="54609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D60197E-BADE-A3BE-4897-460BA4EFA0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314" y="250941"/>
            <a:ext cx="4142015" cy="178203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56BE659-FB73-7462-6735-8185989BB6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2616" y="6378313"/>
            <a:ext cx="1090584" cy="238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1734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68E372-82C7-76E9-3D49-E0A368B8B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4B6C75D-0DBF-EF13-8098-2C7FDDCFDA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3175" r="26482" b="11678"/>
          <a:stretch/>
        </p:blipFill>
        <p:spPr>
          <a:xfrm>
            <a:off x="0" y="14990"/>
            <a:ext cx="12202132" cy="40023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122A9F1-3DE2-36D5-BB82-2829F0897F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69" y="4056613"/>
            <a:ext cx="11198262" cy="212591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F514E5F-435F-E549-E186-B4B6A76EA617}"/>
              </a:ext>
            </a:extLst>
          </p:cNvPr>
          <p:cNvSpPr/>
          <p:nvPr/>
        </p:nvSpPr>
        <p:spPr>
          <a:xfrm>
            <a:off x="339466" y="306877"/>
            <a:ext cx="3043120" cy="15060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394E86-294D-3AAD-A549-D50985E5EE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115" y="454183"/>
            <a:ext cx="2815823" cy="12114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BC23479-4043-4CC6-0607-B043898873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42616" y="6378313"/>
            <a:ext cx="1090584" cy="238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686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93E42-A4F8-8B99-4708-F154B834F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09DE7AE-1CD8-D9D3-18F2-2AD5E0AC69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115" y="4044321"/>
            <a:ext cx="11285769" cy="21505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4A10204-9AF4-2B58-DD33-46EBBF9B31B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3175" r="26482" b="11678"/>
          <a:stretch/>
        </p:blipFill>
        <p:spPr>
          <a:xfrm>
            <a:off x="0" y="14990"/>
            <a:ext cx="12202132" cy="400237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362AE8F-6E55-446E-DF60-D791DC011365}"/>
              </a:ext>
            </a:extLst>
          </p:cNvPr>
          <p:cNvSpPr/>
          <p:nvPr/>
        </p:nvSpPr>
        <p:spPr>
          <a:xfrm>
            <a:off x="339466" y="306877"/>
            <a:ext cx="3043120" cy="15060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E187C4B-6B99-69FF-DF95-7FA232820F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115" y="454183"/>
            <a:ext cx="2815823" cy="121145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1D02E04-C649-334F-93B4-419CA9BD90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42616" y="6378313"/>
            <a:ext cx="1090584" cy="238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4472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E34B90F-1935-0F98-EA81-28395738C7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1" y="176485"/>
            <a:ext cx="9851571" cy="612644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0EB486B-A35B-7E3B-6547-76A9889D61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2616" y="6378313"/>
            <a:ext cx="1090584" cy="238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4503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6D8791B-AF1E-478B-4608-7026B7EC757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04"/>
          <a:stretch/>
        </p:blipFill>
        <p:spPr>
          <a:xfrm>
            <a:off x="750053" y="719184"/>
            <a:ext cx="10691894" cy="541963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61B4645-8320-225D-2C13-21F034B64D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2616" y="6378313"/>
            <a:ext cx="1090584" cy="238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8713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1E17C03-BFE3-C4C1-7A5D-00A7BD97C0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614" y="625935"/>
            <a:ext cx="1942917" cy="424129"/>
          </a:xfrm>
          <a:prstGeom prst="rect">
            <a:avLst/>
          </a:prstGeom>
        </p:spPr>
      </p:pic>
      <p:pic>
        <p:nvPicPr>
          <p:cNvPr id="5" name="Picture 4" descr="A pool with palm trees and a building&#10;&#10;AI-generated content may be incorrect.">
            <a:extLst>
              <a:ext uri="{FF2B5EF4-FFF2-40B4-BE49-F238E27FC236}">
                <a16:creationId xmlns:a16="http://schemas.microsoft.com/office/drawing/2014/main" id="{8D425A69-03BC-8704-18C2-41BCC2CFEF7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3636" r="6924"/>
          <a:stretch>
            <a:fillRect/>
          </a:stretch>
        </p:blipFill>
        <p:spPr>
          <a:xfrm>
            <a:off x="4884369" y="168807"/>
            <a:ext cx="7141375" cy="652038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6B1DA72-D922-AE5A-B34D-AF5FA73A6AC9}"/>
              </a:ext>
            </a:extLst>
          </p:cNvPr>
          <p:cNvSpPr txBox="1"/>
          <p:nvPr/>
        </p:nvSpPr>
        <p:spPr>
          <a:xfrm>
            <a:off x="576851" y="3044279"/>
            <a:ext cx="40233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400" b="1" dirty="0">
                <a:latin typeface="Poppins SemiBold" pitchFamily="2" charset="77"/>
                <a:ea typeface="Noto Sans" panose="020B0502040504020204" pitchFamily="34" charset="0"/>
                <a:cs typeface="Poppins SemiBold" pitchFamily="2" charset="77"/>
              </a:rPr>
              <a:t>Thank You!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3CCF82-8414-D7BA-2B20-AB1F4BAF0C6B}"/>
              </a:ext>
            </a:extLst>
          </p:cNvPr>
          <p:cNvSpPr txBox="1"/>
          <p:nvPr/>
        </p:nvSpPr>
        <p:spPr>
          <a:xfrm>
            <a:off x="576851" y="6104418"/>
            <a:ext cx="41296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Incentives are subject to change at the discretion of the company.</a:t>
            </a:r>
          </a:p>
          <a:p>
            <a:pPr algn="l"/>
            <a:r>
              <a:rPr lang="en-US" sz="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Please see statement of Average Gross Compensation in your NeoLife Back Office</a:t>
            </a:r>
          </a:p>
          <a:p>
            <a:pPr algn="l"/>
            <a:endParaRPr lang="en-US" sz="8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l"/>
            <a:r>
              <a:rPr lang="en-US" sz="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© 2026. NeoLife International.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0497542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444</TotalTime>
  <Words>882</Words>
  <Application>Microsoft Macintosh PowerPoint</Application>
  <PresentationFormat>Widescreen</PresentationFormat>
  <Paragraphs>129</Paragraphs>
  <Slides>29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29</vt:i4>
      </vt:variant>
    </vt:vector>
  </HeadingPairs>
  <TitlesOfParts>
    <vt:vector size="43" baseType="lpstr">
      <vt:lpstr>Aptos</vt:lpstr>
      <vt:lpstr>Aptos Display</vt:lpstr>
      <vt:lpstr>Arial</vt:lpstr>
      <vt:lpstr>Noto Sans</vt:lpstr>
      <vt:lpstr>Noto Sans ExtraLight</vt:lpstr>
      <vt:lpstr>Noto Sans Light</vt:lpstr>
      <vt:lpstr>Noto Sans Medium</vt:lpstr>
      <vt:lpstr>Noto Serif</vt:lpstr>
      <vt:lpstr>Poppins</vt:lpstr>
      <vt:lpstr>Poppins Medium</vt:lpstr>
      <vt:lpstr>Poppins SemiBold</vt:lpstr>
      <vt:lpstr>Office Theme</vt:lpstr>
      <vt:lpstr>Custom Design</vt:lpstr>
      <vt:lpstr>1_Custom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Kendra Brassfield</dc:creator>
  <cp:lastModifiedBy>Alyssa Cacas</cp:lastModifiedBy>
  <cp:revision>25</cp:revision>
  <dcterms:created xsi:type="dcterms:W3CDTF">2024-12-20T21:46:10Z</dcterms:created>
  <dcterms:modified xsi:type="dcterms:W3CDTF">2026-01-05T17:07:12Z</dcterms:modified>
</cp:coreProperties>
</file>