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7" r:id="rId1"/>
    <p:sldMasterId id="2147483715" r:id="rId2"/>
    <p:sldMasterId id="2147483708" r:id="rId3"/>
    <p:sldMasterId id="2147483721" r:id="rId4"/>
    <p:sldMasterId id="2147483709" r:id="rId5"/>
  </p:sldMasterIdLst>
  <p:notesMasterIdLst>
    <p:notesMasterId r:id="rId35"/>
  </p:notesMasterIdLst>
  <p:handoutMasterIdLst>
    <p:handoutMasterId r:id="rId36"/>
  </p:handoutMasterIdLst>
  <p:sldIdLst>
    <p:sldId id="479" r:id="rId6"/>
    <p:sldId id="471" r:id="rId7"/>
    <p:sldId id="496" r:id="rId8"/>
    <p:sldId id="513" r:id="rId9"/>
    <p:sldId id="484" r:id="rId10"/>
    <p:sldId id="480" r:id="rId11"/>
    <p:sldId id="485" r:id="rId12"/>
    <p:sldId id="497" r:id="rId13"/>
    <p:sldId id="498" r:id="rId14"/>
    <p:sldId id="499" r:id="rId15"/>
    <p:sldId id="500" r:id="rId16"/>
    <p:sldId id="501" r:id="rId17"/>
    <p:sldId id="502" r:id="rId18"/>
    <p:sldId id="503" r:id="rId19"/>
    <p:sldId id="490" r:id="rId20"/>
    <p:sldId id="504" r:id="rId21"/>
    <p:sldId id="505" r:id="rId22"/>
    <p:sldId id="491" r:id="rId23"/>
    <p:sldId id="506" r:id="rId24"/>
    <p:sldId id="507" r:id="rId25"/>
    <p:sldId id="492" r:id="rId26"/>
    <p:sldId id="508" r:id="rId27"/>
    <p:sldId id="493" r:id="rId28"/>
    <p:sldId id="509" r:id="rId29"/>
    <p:sldId id="510" r:id="rId30"/>
    <p:sldId id="494" r:id="rId31"/>
    <p:sldId id="511" r:id="rId32"/>
    <p:sldId id="512" r:id="rId33"/>
    <p:sldId id="495" r:id="rId34"/>
  </p:sldIdLst>
  <p:sldSz cx="12192000" cy="6858000"/>
  <p:notesSz cx="6858000" cy="9144000"/>
  <p:embeddedFontLst>
    <p:embeddedFont>
      <p:font typeface="Noto Sans" panose="020B0502040504020204" pitchFamily="34" charset="0"/>
      <p:regular r:id="rId37"/>
      <p:bold r:id="rId38"/>
      <p:italic r:id="rId39"/>
      <p:boldItalic r:id="rId40"/>
    </p:embeddedFont>
    <p:embeddedFont>
      <p:font typeface="Noto Sans Medium" panose="020B0502040504020204" pitchFamily="34" charset="0"/>
      <p:regular r:id="rId41"/>
      <p:italic r:id="rId42"/>
    </p:embeddedFont>
    <p:embeddedFont>
      <p:font typeface="Poppins" pitchFamily="2" charset="77"/>
      <p:regular r:id="rId43"/>
      <p:bold r:id="rId44"/>
      <p:italic r:id="rId45"/>
      <p:boldItalic r:id="rId46"/>
    </p:embeddedFont>
    <p:embeddedFont>
      <p:font typeface="Poppins Medium" panose="00000600000000000000" pitchFamily="2" charset="77"/>
      <p:regular r:id="rId47"/>
      <p:italic r:id="rId48"/>
    </p:embeddedFont>
    <p:embeddedFont>
      <p:font typeface="Poppins SemiBold" panose="00000700000000000000" pitchFamily="2" charset="77"/>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86BD42"/>
    <a:srgbClr val="DAEBD0"/>
    <a:srgbClr val="194122"/>
    <a:srgbClr val="2E2020"/>
    <a:srgbClr val="24191A"/>
    <a:srgbClr val="C0B1B5"/>
    <a:srgbClr val="FFE3DD"/>
    <a:srgbClr val="B7DC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28" autoAdjust="0"/>
    <p:restoredTop sz="88394"/>
  </p:normalViewPr>
  <p:slideViewPr>
    <p:cSldViewPr snapToGrid="0">
      <p:cViewPr varScale="1">
        <p:scale>
          <a:sx n="95" d="100"/>
          <a:sy n="95" d="100"/>
        </p:scale>
        <p:origin x="392" y="184"/>
      </p:cViewPr>
      <p:guideLst/>
    </p:cSldViewPr>
  </p:slideViewPr>
  <p:outlineViewPr>
    <p:cViewPr>
      <p:scale>
        <a:sx n="33" d="100"/>
        <a:sy n="33" d="100"/>
      </p:scale>
      <p:origin x="0" y="0"/>
    </p:cViewPr>
  </p:outlineViewPr>
  <p:notesTextViewPr>
    <p:cViewPr>
      <p:scale>
        <a:sx n="60" d="100"/>
        <a:sy n="60" d="100"/>
      </p:scale>
      <p:origin x="0" y="0"/>
    </p:cViewPr>
  </p:notesTextViewPr>
  <p:notesViewPr>
    <p:cSldViewPr snapToGrid="0">
      <p:cViewPr varScale="1">
        <p:scale>
          <a:sx n="111" d="100"/>
          <a:sy n="111" d="100"/>
        </p:scale>
        <p:origin x="5100"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3.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8.fntdata"/><Relationship Id="rId52" Type="http://schemas.openxmlformats.org/officeDocument/2006/relationships/font" Target="fonts/font16.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font" Target="fonts/font15.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5.xml"/><Relationship Id="rId41" Type="http://schemas.openxmlformats.org/officeDocument/2006/relationships/font" Target="fonts/font5.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49" Type="http://schemas.openxmlformats.org/officeDocument/2006/relationships/font" Target="fonts/font1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E98EE7-A413-76FA-B3C6-FDDAEFD409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FDFFEC0-85F5-058F-E533-BAEB689B43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1173DE-13B9-44A6-8208-330DFBC7A163}" type="datetimeFigureOut">
              <a:rPr lang="en-US" smtClean="0"/>
              <a:t>2/10/26</a:t>
            </a:fld>
            <a:endParaRPr lang="en-US"/>
          </a:p>
        </p:txBody>
      </p:sp>
      <p:sp>
        <p:nvSpPr>
          <p:cNvPr id="4" name="Footer Placeholder 3">
            <a:extLst>
              <a:ext uri="{FF2B5EF4-FFF2-40B4-BE49-F238E27FC236}">
                <a16:creationId xmlns:a16="http://schemas.microsoft.com/office/drawing/2014/main" id="{6D297660-BEE6-36B3-9D0B-99E92C1C52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39C603C-34BE-802C-EEB8-82BE34FD0F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73F7A0-9ECC-43A2-8BCD-F3AF3C937EA9}" type="slidenum">
              <a:rPr lang="en-US" smtClean="0"/>
              <a:t>‹#›</a:t>
            </a:fld>
            <a:endParaRPr lang="en-US"/>
          </a:p>
        </p:txBody>
      </p:sp>
    </p:spTree>
    <p:extLst>
      <p:ext uri="{BB962C8B-B14F-4D97-AF65-F5344CB8AC3E}">
        <p14:creationId xmlns:p14="http://schemas.microsoft.com/office/powerpoint/2010/main" val="16155220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CEA2D-4118-406F-B1A0-530BF9A0BC40}" type="datetimeFigureOut">
              <a:rPr lang="en-US" smtClean="0"/>
              <a:t>2/10/26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8D6AB6-66D9-4BB1-8165-4782942CD73F}" type="slidenum">
              <a:rPr lang="en-US" smtClean="0"/>
              <a:t>‹#›</a:t>
            </a:fld>
            <a:endParaRPr lang="en-US"/>
          </a:p>
        </p:txBody>
      </p:sp>
    </p:spTree>
    <p:extLst>
      <p:ext uri="{BB962C8B-B14F-4D97-AF65-F5344CB8AC3E}">
        <p14:creationId xmlns:p14="http://schemas.microsoft.com/office/powerpoint/2010/main" val="3793024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115AD-2DD2-22A1-1F03-B65D1C9C0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AE19F-141D-5E35-855B-68A1D648E6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B0757-60B1-FE21-6A6A-98211CB85D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AAF40C-57A9-A7D7-0138-247926EB170F}"/>
              </a:ext>
            </a:extLst>
          </p:cNvPr>
          <p:cNvSpPr>
            <a:spLocks noGrp="1"/>
          </p:cNvSpPr>
          <p:nvPr>
            <p:ph type="sldNum" sz="quarter" idx="5"/>
          </p:nvPr>
        </p:nvSpPr>
        <p:spPr/>
        <p:txBody>
          <a:bodyPr/>
          <a:lstStyle/>
          <a:p>
            <a:fld id="{F88D6AB6-66D9-4BB1-8165-4782942CD73F}" type="slidenum">
              <a:rPr lang="en-US" smtClean="0"/>
              <a:t>1</a:t>
            </a:fld>
            <a:endParaRPr lang="en-US"/>
          </a:p>
        </p:txBody>
      </p:sp>
    </p:spTree>
    <p:extLst>
      <p:ext uri="{BB962C8B-B14F-4D97-AF65-F5344CB8AC3E}">
        <p14:creationId xmlns:p14="http://schemas.microsoft.com/office/powerpoint/2010/main" val="1873413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7DB4-27DC-3F00-C58B-DFB9551D8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920B7F-E569-DB0B-E077-90D75D0BB5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88121-19D5-1E57-9D9B-92A0106127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A37A4F-02E0-2DE9-701A-F54602229B0B}"/>
              </a:ext>
            </a:extLst>
          </p:cNvPr>
          <p:cNvSpPr>
            <a:spLocks noGrp="1"/>
          </p:cNvSpPr>
          <p:nvPr>
            <p:ph type="sldNum" sz="quarter" idx="5"/>
          </p:nvPr>
        </p:nvSpPr>
        <p:spPr/>
        <p:txBody>
          <a:bodyPr/>
          <a:lstStyle/>
          <a:p>
            <a:fld id="{F88D6AB6-66D9-4BB1-8165-4782942CD73F}" type="slidenum">
              <a:rPr lang="en-US" smtClean="0"/>
              <a:t>2</a:t>
            </a:fld>
            <a:endParaRPr lang="en-US"/>
          </a:p>
        </p:txBody>
      </p:sp>
    </p:spTree>
    <p:extLst>
      <p:ext uri="{BB962C8B-B14F-4D97-AF65-F5344CB8AC3E}">
        <p14:creationId xmlns:p14="http://schemas.microsoft.com/office/powerpoint/2010/main" val="2539481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FE72A-45C4-CA06-84CD-62C699CCF5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C8117-F4FA-4253-4057-90A26E3124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F18679-8A49-2A2F-0898-16D5DE67C2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E3668D-57D5-4B82-63CE-441C5089F3B1}"/>
              </a:ext>
            </a:extLst>
          </p:cNvPr>
          <p:cNvSpPr>
            <a:spLocks noGrp="1"/>
          </p:cNvSpPr>
          <p:nvPr>
            <p:ph type="sldNum" sz="quarter" idx="5"/>
          </p:nvPr>
        </p:nvSpPr>
        <p:spPr/>
        <p:txBody>
          <a:bodyPr/>
          <a:lstStyle/>
          <a:p>
            <a:fld id="{F88D6AB6-66D9-4BB1-8165-4782942CD73F}" type="slidenum">
              <a:rPr lang="en-US" smtClean="0"/>
              <a:t>3</a:t>
            </a:fld>
            <a:endParaRPr lang="en-US"/>
          </a:p>
        </p:txBody>
      </p:sp>
    </p:spTree>
    <p:extLst>
      <p:ext uri="{BB962C8B-B14F-4D97-AF65-F5344CB8AC3E}">
        <p14:creationId xmlns:p14="http://schemas.microsoft.com/office/powerpoint/2010/main" val="1519686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C513E-D699-20BF-5BEF-5A8D3277A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5C9F6-60BF-6630-B67D-AF8C3E40A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CBD44-4C63-8B81-9EB7-77E8D2F289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373EF4-E7FF-D184-B868-100769076306}"/>
              </a:ext>
            </a:extLst>
          </p:cNvPr>
          <p:cNvSpPr>
            <a:spLocks noGrp="1"/>
          </p:cNvSpPr>
          <p:nvPr>
            <p:ph type="sldNum" sz="quarter" idx="5"/>
          </p:nvPr>
        </p:nvSpPr>
        <p:spPr/>
        <p:txBody>
          <a:bodyPr/>
          <a:lstStyle/>
          <a:p>
            <a:fld id="{F88D6AB6-66D9-4BB1-8165-4782942CD73F}" type="slidenum">
              <a:rPr lang="en-US" smtClean="0"/>
              <a:t>4</a:t>
            </a:fld>
            <a:endParaRPr lang="en-US"/>
          </a:p>
        </p:txBody>
      </p:sp>
    </p:spTree>
    <p:extLst>
      <p:ext uri="{BB962C8B-B14F-4D97-AF65-F5344CB8AC3E}">
        <p14:creationId xmlns:p14="http://schemas.microsoft.com/office/powerpoint/2010/main" val="3571500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F6996-15D2-22E8-6069-7EA0186CF4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E282A-C9F9-E846-F142-0D4E3FFD7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05F5D8-84F0-1D46-5FA9-2F7565C6A55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C72D04-4C58-2ECB-405A-F47F218B1E28}"/>
              </a:ext>
            </a:extLst>
          </p:cNvPr>
          <p:cNvSpPr>
            <a:spLocks noGrp="1"/>
          </p:cNvSpPr>
          <p:nvPr>
            <p:ph type="sldNum" sz="quarter" idx="5"/>
          </p:nvPr>
        </p:nvSpPr>
        <p:spPr/>
        <p:txBody>
          <a:bodyPr/>
          <a:lstStyle/>
          <a:p>
            <a:fld id="{F88D6AB6-66D9-4BB1-8165-4782942CD73F}" type="slidenum">
              <a:rPr lang="en-US" smtClean="0"/>
              <a:t>5</a:t>
            </a:fld>
            <a:endParaRPr lang="en-US"/>
          </a:p>
        </p:txBody>
      </p:sp>
    </p:spTree>
    <p:extLst>
      <p:ext uri="{BB962C8B-B14F-4D97-AF65-F5344CB8AC3E}">
        <p14:creationId xmlns:p14="http://schemas.microsoft.com/office/powerpoint/2010/main" val="3929785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5CE7D-2DE5-DCE2-FD67-B005A8D51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2B078F-533E-75D1-E303-A5CC1DBC4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8102D4-B9EC-655C-F893-00CF9F9B0F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5AE178-FA52-8B76-6B2D-0CE4C32700FD}"/>
              </a:ext>
            </a:extLst>
          </p:cNvPr>
          <p:cNvSpPr>
            <a:spLocks noGrp="1"/>
          </p:cNvSpPr>
          <p:nvPr>
            <p:ph type="sldNum" sz="quarter" idx="5"/>
          </p:nvPr>
        </p:nvSpPr>
        <p:spPr/>
        <p:txBody>
          <a:bodyPr/>
          <a:lstStyle/>
          <a:p>
            <a:fld id="{F88D6AB6-66D9-4BB1-8165-4782942CD73F}" type="slidenum">
              <a:rPr lang="en-US" smtClean="0"/>
              <a:t>6</a:t>
            </a:fld>
            <a:endParaRPr lang="en-US"/>
          </a:p>
        </p:txBody>
      </p:sp>
    </p:spTree>
    <p:extLst>
      <p:ext uri="{BB962C8B-B14F-4D97-AF65-F5344CB8AC3E}">
        <p14:creationId xmlns:p14="http://schemas.microsoft.com/office/powerpoint/2010/main" val="3644597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EF6AE-982D-516F-408B-4B60D963A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741AB0-46A5-77EE-F6DA-826767B8E1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11442-4B6C-7831-F5B5-48E8317C00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647F82-DC7A-3F99-193B-191A6897F965}"/>
              </a:ext>
            </a:extLst>
          </p:cNvPr>
          <p:cNvSpPr>
            <a:spLocks noGrp="1"/>
          </p:cNvSpPr>
          <p:nvPr>
            <p:ph type="sldNum" sz="quarter" idx="5"/>
          </p:nvPr>
        </p:nvSpPr>
        <p:spPr/>
        <p:txBody>
          <a:bodyPr/>
          <a:lstStyle/>
          <a:p>
            <a:fld id="{F88D6AB6-66D9-4BB1-8165-4782942CD73F}" type="slidenum">
              <a:rPr lang="en-US" smtClean="0"/>
              <a:t>7</a:t>
            </a:fld>
            <a:endParaRPr lang="en-US"/>
          </a:p>
        </p:txBody>
      </p:sp>
    </p:spTree>
    <p:extLst>
      <p:ext uri="{BB962C8B-B14F-4D97-AF65-F5344CB8AC3E}">
        <p14:creationId xmlns:p14="http://schemas.microsoft.com/office/powerpoint/2010/main" val="1903501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97F61-C9F1-8AD6-0F81-80C1E0646B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D0E26-5652-A660-8AF5-10970DB9E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4DC3D4-720B-37F1-52C0-75F2E9B27B4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817F1D-EFA5-EBB8-365C-B83D059B79C9}"/>
              </a:ext>
            </a:extLst>
          </p:cNvPr>
          <p:cNvSpPr>
            <a:spLocks noGrp="1"/>
          </p:cNvSpPr>
          <p:nvPr>
            <p:ph type="sldNum" sz="quarter" idx="5"/>
          </p:nvPr>
        </p:nvSpPr>
        <p:spPr/>
        <p:txBody>
          <a:bodyPr/>
          <a:lstStyle/>
          <a:p>
            <a:fld id="{F88D6AB6-66D9-4BB1-8165-4782942CD73F}" type="slidenum">
              <a:rPr lang="en-US" smtClean="0"/>
              <a:t>8</a:t>
            </a:fld>
            <a:endParaRPr lang="en-US"/>
          </a:p>
        </p:txBody>
      </p:sp>
    </p:spTree>
    <p:extLst>
      <p:ext uri="{BB962C8B-B14F-4D97-AF65-F5344CB8AC3E}">
        <p14:creationId xmlns:p14="http://schemas.microsoft.com/office/powerpoint/2010/main" val="832734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1072D-512C-E93A-3850-154C4F9D2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802EE-257C-BFA4-36F1-31F96A0E78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1BD520-C83A-03A9-5F54-DF4DB10BAB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88C35E-C4F8-C699-F6D6-49D897D426B5}"/>
              </a:ext>
            </a:extLst>
          </p:cNvPr>
          <p:cNvSpPr>
            <a:spLocks noGrp="1"/>
          </p:cNvSpPr>
          <p:nvPr>
            <p:ph type="sldNum" sz="quarter" idx="5"/>
          </p:nvPr>
        </p:nvSpPr>
        <p:spPr/>
        <p:txBody>
          <a:bodyPr/>
          <a:lstStyle/>
          <a:p>
            <a:fld id="{F88D6AB6-66D9-4BB1-8165-4782942CD73F}" type="slidenum">
              <a:rPr lang="en-US" smtClean="0"/>
              <a:t>9</a:t>
            </a:fld>
            <a:endParaRPr lang="en-US"/>
          </a:p>
        </p:txBody>
      </p:sp>
    </p:spTree>
    <p:extLst>
      <p:ext uri="{BB962C8B-B14F-4D97-AF65-F5344CB8AC3E}">
        <p14:creationId xmlns:p14="http://schemas.microsoft.com/office/powerpoint/2010/main" val="1806446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52B12-99DD-91FA-4437-E5607CF15D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65C92-7280-82F5-CA85-7C7E98F255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E0FA54-5E28-CB59-8F40-4B8315DEAE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ED39A9-9CF4-11AB-7FF7-60920DE0C6E2}"/>
              </a:ext>
            </a:extLst>
          </p:cNvPr>
          <p:cNvSpPr>
            <a:spLocks noGrp="1"/>
          </p:cNvSpPr>
          <p:nvPr>
            <p:ph type="sldNum" sz="quarter" idx="5"/>
          </p:nvPr>
        </p:nvSpPr>
        <p:spPr/>
        <p:txBody>
          <a:bodyPr/>
          <a:lstStyle/>
          <a:p>
            <a:fld id="{F88D6AB6-66D9-4BB1-8165-4782942CD73F}" type="slidenum">
              <a:rPr lang="en-US" smtClean="0"/>
              <a:t>10</a:t>
            </a:fld>
            <a:endParaRPr lang="en-US"/>
          </a:p>
        </p:txBody>
      </p:sp>
    </p:spTree>
    <p:extLst>
      <p:ext uri="{BB962C8B-B14F-4D97-AF65-F5344CB8AC3E}">
        <p14:creationId xmlns:p14="http://schemas.microsoft.com/office/powerpoint/2010/main" val="3073863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26BB2-CA5A-AC96-5C6F-D0E40D058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DF419-D9A4-C6DD-1335-51995CA81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DDA82F-4E9C-C909-B640-D342FB58D0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7C2573-158E-7578-D9A3-0377FE010A87}"/>
              </a:ext>
            </a:extLst>
          </p:cNvPr>
          <p:cNvSpPr>
            <a:spLocks noGrp="1"/>
          </p:cNvSpPr>
          <p:nvPr>
            <p:ph type="sldNum" sz="quarter" idx="5"/>
          </p:nvPr>
        </p:nvSpPr>
        <p:spPr/>
        <p:txBody>
          <a:bodyPr/>
          <a:lstStyle/>
          <a:p>
            <a:fld id="{F88D6AB6-66D9-4BB1-8165-4782942CD73F}" type="slidenum">
              <a:rPr lang="en-US" smtClean="0"/>
              <a:t>11</a:t>
            </a:fld>
            <a:endParaRPr lang="en-US"/>
          </a:p>
        </p:txBody>
      </p:sp>
    </p:spTree>
    <p:extLst>
      <p:ext uri="{BB962C8B-B14F-4D97-AF65-F5344CB8AC3E}">
        <p14:creationId xmlns:p14="http://schemas.microsoft.com/office/powerpoint/2010/main" val="2975430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7BFDB-48F8-868D-44CE-53C20DFD85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F86C9-761C-7365-91AD-A03FA9601B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EC3122-4B61-278D-1F0E-9C927E3E1D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BDEF4A-E20C-3F4D-CFD5-1930F2EDD61E}"/>
              </a:ext>
            </a:extLst>
          </p:cNvPr>
          <p:cNvSpPr>
            <a:spLocks noGrp="1"/>
          </p:cNvSpPr>
          <p:nvPr>
            <p:ph type="sldNum" sz="quarter" idx="5"/>
          </p:nvPr>
        </p:nvSpPr>
        <p:spPr/>
        <p:txBody>
          <a:bodyPr/>
          <a:lstStyle/>
          <a:p>
            <a:fld id="{F88D6AB6-66D9-4BB1-8165-4782942CD73F}" type="slidenum">
              <a:rPr lang="en-US" smtClean="0"/>
              <a:t>12</a:t>
            </a:fld>
            <a:endParaRPr lang="en-US"/>
          </a:p>
        </p:txBody>
      </p:sp>
    </p:spTree>
    <p:extLst>
      <p:ext uri="{BB962C8B-B14F-4D97-AF65-F5344CB8AC3E}">
        <p14:creationId xmlns:p14="http://schemas.microsoft.com/office/powerpoint/2010/main" val="1553291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275DC-8D70-BDDC-FF60-570A79A43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03A1F4-CE12-541C-B194-AFDDED1AC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E4092D-1F24-E90D-94DC-0BAF935271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63D426-8859-9FDA-0673-D7D38383BFA7}"/>
              </a:ext>
            </a:extLst>
          </p:cNvPr>
          <p:cNvSpPr>
            <a:spLocks noGrp="1"/>
          </p:cNvSpPr>
          <p:nvPr>
            <p:ph type="sldNum" sz="quarter" idx="5"/>
          </p:nvPr>
        </p:nvSpPr>
        <p:spPr/>
        <p:txBody>
          <a:bodyPr/>
          <a:lstStyle/>
          <a:p>
            <a:fld id="{F88D6AB6-66D9-4BB1-8165-4782942CD73F}" type="slidenum">
              <a:rPr lang="en-US" smtClean="0"/>
              <a:t>13</a:t>
            </a:fld>
            <a:endParaRPr lang="en-US"/>
          </a:p>
        </p:txBody>
      </p:sp>
    </p:spTree>
    <p:extLst>
      <p:ext uri="{BB962C8B-B14F-4D97-AF65-F5344CB8AC3E}">
        <p14:creationId xmlns:p14="http://schemas.microsoft.com/office/powerpoint/2010/main" val="153801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048A3-3C86-33ED-73C4-0A667D454B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46C4B5-3711-7CE9-B582-478F072863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7D76E7-56F7-A9BE-F063-EDAE386EDC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A5831F-64DD-0C97-B262-B3F3F5DB9A9D}"/>
              </a:ext>
            </a:extLst>
          </p:cNvPr>
          <p:cNvSpPr>
            <a:spLocks noGrp="1"/>
          </p:cNvSpPr>
          <p:nvPr>
            <p:ph type="sldNum" sz="quarter" idx="5"/>
          </p:nvPr>
        </p:nvSpPr>
        <p:spPr/>
        <p:txBody>
          <a:bodyPr/>
          <a:lstStyle/>
          <a:p>
            <a:fld id="{F88D6AB6-66D9-4BB1-8165-4782942CD73F}" type="slidenum">
              <a:rPr lang="en-US" smtClean="0"/>
              <a:t>14</a:t>
            </a:fld>
            <a:endParaRPr lang="en-US"/>
          </a:p>
        </p:txBody>
      </p:sp>
    </p:spTree>
    <p:extLst>
      <p:ext uri="{BB962C8B-B14F-4D97-AF65-F5344CB8AC3E}">
        <p14:creationId xmlns:p14="http://schemas.microsoft.com/office/powerpoint/2010/main" val="10450225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62AC4-E279-234C-43E2-A66F25C640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517FF-412D-00BC-E599-D578C98EB2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2136E-CD70-34FC-683C-DAB0403DC2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32BCEA-B5CC-B7EC-B034-C707BA9DFF96}"/>
              </a:ext>
            </a:extLst>
          </p:cNvPr>
          <p:cNvSpPr>
            <a:spLocks noGrp="1"/>
          </p:cNvSpPr>
          <p:nvPr>
            <p:ph type="sldNum" sz="quarter" idx="5"/>
          </p:nvPr>
        </p:nvSpPr>
        <p:spPr/>
        <p:txBody>
          <a:bodyPr/>
          <a:lstStyle/>
          <a:p>
            <a:fld id="{F88D6AB6-66D9-4BB1-8165-4782942CD73F}" type="slidenum">
              <a:rPr lang="en-US" smtClean="0"/>
              <a:t>15</a:t>
            </a:fld>
            <a:endParaRPr lang="en-US"/>
          </a:p>
        </p:txBody>
      </p:sp>
    </p:spTree>
    <p:extLst>
      <p:ext uri="{BB962C8B-B14F-4D97-AF65-F5344CB8AC3E}">
        <p14:creationId xmlns:p14="http://schemas.microsoft.com/office/powerpoint/2010/main" val="2223370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AAA3F-8B25-98B1-87B4-B288CBA41C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8D482F-36D0-1856-5891-9D69ABFB63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02F02E-C810-05E1-8E08-40B6280C8A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31141A-6BC7-7F1D-B14F-0B6802BC9C13}"/>
              </a:ext>
            </a:extLst>
          </p:cNvPr>
          <p:cNvSpPr>
            <a:spLocks noGrp="1"/>
          </p:cNvSpPr>
          <p:nvPr>
            <p:ph type="sldNum" sz="quarter" idx="5"/>
          </p:nvPr>
        </p:nvSpPr>
        <p:spPr/>
        <p:txBody>
          <a:bodyPr/>
          <a:lstStyle/>
          <a:p>
            <a:fld id="{F88D6AB6-66D9-4BB1-8165-4782942CD73F}" type="slidenum">
              <a:rPr lang="en-US" smtClean="0"/>
              <a:t>16</a:t>
            </a:fld>
            <a:endParaRPr lang="en-US"/>
          </a:p>
        </p:txBody>
      </p:sp>
    </p:spTree>
    <p:extLst>
      <p:ext uri="{BB962C8B-B14F-4D97-AF65-F5344CB8AC3E}">
        <p14:creationId xmlns:p14="http://schemas.microsoft.com/office/powerpoint/2010/main" val="2073733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56A34-BCC0-C699-399E-05C5FBA2FD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0C68F-46B2-AD34-322E-801834A8CB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A7CDF-F8B8-70BC-C6DF-C0DB096367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5F5FAE-E64E-B51E-CED6-5A07689A2DDB}"/>
              </a:ext>
            </a:extLst>
          </p:cNvPr>
          <p:cNvSpPr>
            <a:spLocks noGrp="1"/>
          </p:cNvSpPr>
          <p:nvPr>
            <p:ph type="sldNum" sz="quarter" idx="5"/>
          </p:nvPr>
        </p:nvSpPr>
        <p:spPr/>
        <p:txBody>
          <a:bodyPr/>
          <a:lstStyle/>
          <a:p>
            <a:fld id="{F88D6AB6-66D9-4BB1-8165-4782942CD73F}" type="slidenum">
              <a:rPr lang="en-US" smtClean="0"/>
              <a:t>17</a:t>
            </a:fld>
            <a:endParaRPr lang="en-US"/>
          </a:p>
        </p:txBody>
      </p:sp>
    </p:spTree>
    <p:extLst>
      <p:ext uri="{BB962C8B-B14F-4D97-AF65-F5344CB8AC3E}">
        <p14:creationId xmlns:p14="http://schemas.microsoft.com/office/powerpoint/2010/main" val="40872776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34469-0733-0FD9-D45F-0D497F4BDF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B781-9FFA-CDEE-1B85-AC0CF9DC35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9A1C6-4C71-F268-8600-8F60C73F8C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9DE63E-7FE6-5720-5C7A-88E386B6D41E}"/>
              </a:ext>
            </a:extLst>
          </p:cNvPr>
          <p:cNvSpPr>
            <a:spLocks noGrp="1"/>
          </p:cNvSpPr>
          <p:nvPr>
            <p:ph type="sldNum" sz="quarter" idx="5"/>
          </p:nvPr>
        </p:nvSpPr>
        <p:spPr/>
        <p:txBody>
          <a:bodyPr/>
          <a:lstStyle/>
          <a:p>
            <a:fld id="{F88D6AB6-66D9-4BB1-8165-4782942CD73F}" type="slidenum">
              <a:rPr lang="en-US" smtClean="0"/>
              <a:t>18</a:t>
            </a:fld>
            <a:endParaRPr lang="en-US"/>
          </a:p>
        </p:txBody>
      </p:sp>
    </p:spTree>
    <p:extLst>
      <p:ext uri="{BB962C8B-B14F-4D97-AF65-F5344CB8AC3E}">
        <p14:creationId xmlns:p14="http://schemas.microsoft.com/office/powerpoint/2010/main" val="409601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7052F-3576-89E3-C78E-B6BA3685AD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7670EE-9FB9-B103-6656-9324E6F93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06861-68AB-683B-EF3A-8C5AD4DE876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318DF-6C9F-BA15-E675-C116036475DC}"/>
              </a:ext>
            </a:extLst>
          </p:cNvPr>
          <p:cNvSpPr>
            <a:spLocks noGrp="1"/>
          </p:cNvSpPr>
          <p:nvPr>
            <p:ph type="sldNum" sz="quarter" idx="5"/>
          </p:nvPr>
        </p:nvSpPr>
        <p:spPr/>
        <p:txBody>
          <a:bodyPr/>
          <a:lstStyle/>
          <a:p>
            <a:fld id="{F88D6AB6-66D9-4BB1-8165-4782942CD73F}" type="slidenum">
              <a:rPr lang="en-US" smtClean="0"/>
              <a:t>19</a:t>
            </a:fld>
            <a:endParaRPr lang="en-US"/>
          </a:p>
        </p:txBody>
      </p:sp>
    </p:spTree>
    <p:extLst>
      <p:ext uri="{BB962C8B-B14F-4D97-AF65-F5344CB8AC3E}">
        <p14:creationId xmlns:p14="http://schemas.microsoft.com/office/powerpoint/2010/main" val="1048736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A364C-C21E-0EBB-674E-994A80752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0E0A3-35CB-D66A-8D8E-29B6FC093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1D2DCE-55D7-E552-E9E5-38B6F20B2D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367E39-371F-6461-6656-A0CECE9DFF6C}"/>
              </a:ext>
            </a:extLst>
          </p:cNvPr>
          <p:cNvSpPr>
            <a:spLocks noGrp="1"/>
          </p:cNvSpPr>
          <p:nvPr>
            <p:ph type="sldNum" sz="quarter" idx="5"/>
          </p:nvPr>
        </p:nvSpPr>
        <p:spPr/>
        <p:txBody>
          <a:bodyPr/>
          <a:lstStyle/>
          <a:p>
            <a:fld id="{F88D6AB6-66D9-4BB1-8165-4782942CD73F}" type="slidenum">
              <a:rPr lang="en-US" smtClean="0"/>
              <a:t>20</a:t>
            </a:fld>
            <a:endParaRPr lang="en-US"/>
          </a:p>
        </p:txBody>
      </p:sp>
    </p:spTree>
    <p:extLst>
      <p:ext uri="{BB962C8B-B14F-4D97-AF65-F5344CB8AC3E}">
        <p14:creationId xmlns:p14="http://schemas.microsoft.com/office/powerpoint/2010/main" val="40579294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B26AC-22B5-A5AB-99A1-148114D46B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8367D1-EAD7-8D6C-715D-8329E3095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F73660-925C-C47E-C342-3675A8AE14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690910-DEEE-5994-A0AF-BA7638C084BA}"/>
              </a:ext>
            </a:extLst>
          </p:cNvPr>
          <p:cNvSpPr>
            <a:spLocks noGrp="1"/>
          </p:cNvSpPr>
          <p:nvPr>
            <p:ph type="sldNum" sz="quarter" idx="5"/>
          </p:nvPr>
        </p:nvSpPr>
        <p:spPr/>
        <p:txBody>
          <a:bodyPr/>
          <a:lstStyle/>
          <a:p>
            <a:fld id="{F88D6AB6-66D9-4BB1-8165-4782942CD73F}" type="slidenum">
              <a:rPr lang="en-US" smtClean="0"/>
              <a:t>21</a:t>
            </a:fld>
            <a:endParaRPr lang="en-US"/>
          </a:p>
        </p:txBody>
      </p:sp>
    </p:spTree>
    <p:extLst>
      <p:ext uri="{BB962C8B-B14F-4D97-AF65-F5344CB8AC3E}">
        <p14:creationId xmlns:p14="http://schemas.microsoft.com/office/powerpoint/2010/main" val="4227900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78DCE-CC27-CAD9-C58B-F0A6282073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ECE2A7-40BF-DB36-5EA6-AE7A5E9F7B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2244F1-FC42-9CF7-2922-58C009EC00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3EC09D-B84D-D321-B231-1FACCC1CD334}"/>
              </a:ext>
            </a:extLst>
          </p:cNvPr>
          <p:cNvSpPr>
            <a:spLocks noGrp="1"/>
          </p:cNvSpPr>
          <p:nvPr>
            <p:ph type="sldNum" sz="quarter" idx="5"/>
          </p:nvPr>
        </p:nvSpPr>
        <p:spPr/>
        <p:txBody>
          <a:bodyPr/>
          <a:lstStyle/>
          <a:p>
            <a:fld id="{F88D6AB6-66D9-4BB1-8165-4782942CD73F}" type="slidenum">
              <a:rPr lang="en-US" smtClean="0"/>
              <a:t>22</a:t>
            </a:fld>
            <a:endParaRPr lang="en-US"/>
          </a:p>
        </p:txBody>
      </p:sp>
    </p:spTree>
    <p:extLst>
      <p:ext uri="{BB962C8B-B14F-4D97-AF65-F5344CB8AC3E}">
        <p14:creationId xmlns:p14="http://schemas.microsoft.com/office/powerpoint/2010/main" val="25362600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190A7-7450-5A37-43AA-7ACBDDD72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2F656-68FC-2891-5AE8-BD5B55221F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31D81-9B80-A259-BE78-8DAD78F637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21A89B-55C7-3222-2134-50B5E57895B7}"/>
              </a:ext>
            </a:extLst>
          </p:cNvPr>
          <p:cNvSpPr>
            <a:spLocks noGrp="1"/>
          </p:cNvSpPr>
          <p:nvPr>
            <p:ph type="sldNum" sz="quarter" idx="5"/>
          </p:nvPr>
        </p:nvSpPr>
        <p:spPr/>
        <p:txBody>
          <a:bodyPr/>
          <a:lstStyle/>
          <a:p>
            <a:fld id="{F88D6AB6-66D9-4BB1-8165-4782942CD73F}" type="slidenum">
              <a:rPr lang="en-US" smtClean="0"/>
              <a:t>23</a:t>
            </a:fld>
            <a:endParaRPr lang="en-US"/>
          </a:p>
        </p:txBody>
      </p:sp>
    </p:spTree>
    <p:extLst>
      <p:ext uri="{BB962C8B-B14F-4D97-AF65-F5344CB8AC3E}">
        <p14:creationId xmlns:p14="http://schemas.microsoft.com/office/powerpoint/2010/main" val="1312052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6E3E2-F7B3-50F0-BA65-BF2BF9E81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0DC1C-2997-0C3D-0472-B746413325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10B82B-8E7E-86DC-DD1C-1905509183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D3BE63-C895-14B4-A2CB-621099553FB9}"/>
              </a:ext>
            </a:extLst>
          </p:cNvPr>
          <p:cNvSpPr>
            <a:spLocks noGrp="1"/>
          </p:cNvSpPr>
          <p:nvPr>
            <p:ph type="sldNum" sz="quarter" idx="5"/>
          </p:nvPr>
        </p:nvSpPr>
        <p:spPr/>
        <p:txBody>
          <a:bodyPr/>
          <a:lstStyle/>
          <a:p>
            <a:fld id="{F88D6AB6-66D9-4BB1-8165-4782942CD73F}" type="slidenum">
              <a:rPr lang="en-US" smtClean="0"/>
              <a:t>24</a:t>
            </a:fld>
            <a:endParaRPr lang="en-US"/>
          </a:p>
        </p:txBody>
      </p:sp>
    </p:spTree>
    <p:extLst>
      <p:ext uri="{BB962C8B-B14F-4D97-AF65-F5344CB8AC3E}">
        <p14:creationId xmlns:p14="http://schemas.microsoft.com/office/powerpoint/2010/main" val="12972322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B0128-5640-666B-87B5-31F360786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8BFFC-070A-9C3C-0174-21FEB43730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5A43E4-2DE8-8792-65B3-F00E2CDB2F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FC1487-C25B-7EEE-1BD8-A0E26FC39A85}"/>
              </a:ext>
            </a:extLst>
          </p:cNvPr>
          <p:cNvSpPr>
            <a:spLocks noGrp="1"/>
          </p:cNvSpPr>
          <p:nvPr>
            <p:ph type="sldNum" sz="quarter" idx="5"/>
          </p:nvPr>
        </p:nvSpPr>
        <p:spPr/>
        <p:txBody>
          <a:bodyPr/>
          <a:lstStyle/>
          <a:p>
            <a:fld id="{F88D6AB6-66D9-4BB1-8165-4782942CD73F}" type="slidenum">
              <a:rPr lang="en-US" smtClean="0"/>
              <a:t>25</a:t>
            </a:fld>
            <a:endParaRPr lang="en-US"/>
          </a:p>
        </p:txBody>
      </p:sp>
    </p:spTree>
    <p:extLst>
      <p:ext uri="{BB962C8B-B14F-4D97-AF65-F5344CB8AC3E}">
        <p14:creationId xmlns:p14="http://schemas.microsoft.com/office/powerpoint/2010/main" val="34945506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71813-DE38-A92E-DFE6-E73BA724B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4E0DD-1ABE-A9CA-167A-DCDA67F73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6BB953-DF4F-60C7-F1C8-9E52573C64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85C6A9-48A0-F329-607A-D74902466D5B}"/>
              </a:ext>
            </a:extLst>
          </p:cNvPr>
          <p:cNvSpPr>
            <a:spLocks noGrp="1"/>
          </p:cNvSpPr>
          <p:nvPr>
            <p:ph type="sldNum" sz="quarter" idx="5"/>
          </p:nvPr>
        </p:nvSpPr>
        <p:spPr/>
        <p:txBody>
          <a:bodyPr/>
          <a:lstStyle/>
          <a:p>
            <a:fld id="{F88D6AB6-66D9-4BB1-8165-4782942CD73F}" type="slidenum">
              <a:rPr lang="en-US" smtClean="0"/>
              <a:t>26</a:t>
            </a:fld>
            <a:endParaRPr lang="en-US"/>
          </a:p>
        </p:txBody>
      </p:sp>
    </p:spTree>
    <p:extLst>
      <p:ext uri="{BB962C8B-B14F-4D97-AF65-F5344CB8AC3E}">
        <p14:creationId xmlns:p14="http://schemas.microsoft.com/office/powerpoint/2010/main" val="3904762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ECB38-6EA9-E663-CDE9-9B6CB456F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E259D5-6F2D-2084-B3AC-91A2DAB76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948B0-82DC-7C0D-1812-042AB7CC29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6DF36C-29BE-00F1-E3DA-EDA5012814AB}"/>
              </a:ext>
            </a:extLst>
          </p:cNvPr>
          <p:cNvSpPr>
            <a:spLocks noGrp="1"/>
          </p:cNvSpPr>
          <p:nvPr>
            <p:ph type="sldNum" sz="quarter" idx="5"/>
          </p:nvPr>
        </p:nvSpPr>
        <p:spPr/>
        <p:txBody>
          <a:bodyPr/>
          <a:lstStyle/>
          <a:p>
            <a:fld id="{F88D6AB6-66D9-4BB1-8165-4782942CD73F}" type="slidenum">
              <a:rPr lang="en-US" smtClean="0"/>
              <a:t>27</a:t>
            </a:fld>
            <a:endParaRPr lang="en-US"/>
          </a:p>
        </p:txBody>
      </p:sp>
    </p:spTree>
    <p:extLst>
      <p:ext uri="{BB962C8B-B14F-4D97-AF65-F5344CB8AC3E}">
        <p14:creationId xmlns:p14="http://schemas.microsoft.com/office/powerpoint/2010/main" val="7768473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0381-D872-4165-D624-1D89B009D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FD0C5-ECE5-2336-B4D1-5F777532D7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39282E-6620-58D1-BFE4-68B28E6E49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044BE4-06F9-463A-23D1-116BB9E36C2B}"/>
              </a:ext>
            </a:extLst>
          </p:cNvPr>
          <p:cNvSpPr>
            <a:spLocks noGrp="1"/>
          </p:cNvSpPr>
          <p:nvPr>
            <p:ph type="sldNum" sz="quarter" idx="5"/>
          </p:nvPr>
        </p:nvSpPr>
        <p:spPr/>
        <p:txBody>
          <a:bodyPr/>
          <a:lstStyle/>
          <a:p>
            <a:fld id="{F88D6AB6-66D9-4BB1-8165-4782942CD73F}" type="slidenum">
              <a:rPr lang="en-US" smtClean="0"/>
              <a:t>28</a:t>
            </a:fld>
            <a:endParaRPr lang="en-US"/>
          </a:p>
        </p:txBody>
      </p:sp>
    </p:spTree>
    <p:extLst>
      <p:ext uri="{BB962C8B-B14F-4D97-AF65-F5344CB8AC3E}">
        <p14:creationId xmlns:p14="http://schemas.microsoft.com/office/powerpoint/2010/main" val="15917844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1AFB8-26E5-D930-1B1F-7C4687ED3E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6CBE3-79AB-305D-0418-573FCC2DA0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905617-8212-E4C3-1854-A9C01ADFC2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515674-5EC1-5363-35BF-3383A6C57433}"/>
              </a:ext>
            </a:extLst>
          </p:cNvPr>
          <p:cNvSpPr>
            <a:spLocks noGrp="1"/>
          </p:cNvSpPr>
          <p:nvPr>
            <p:ph type="sldNum" sz="quarter" idx="5"/>
          </p:nvPr>
        </p:nvSpPr>
        <p:spPr/>
        <p:txBody>
          <a:bodyPr/>
          <a:lstStyle/>
          <a:p>
            <a:fld id="{F88D6AB6-66D9-4BB1-8165-4782942CD73F}" type="slidenum">
              <a:rPr lang="en-US" smtClean="0"/>
              <a:t>29</a:t>
            </a:fld>
            <a:endParaRPr lang="en-US"/>
          </a:p>
        </p:txBody>
      </p:sp>
    </p:spTree>
    <p:extLst>
      <p:ext uri="{BB962C8B-B14F-4D97-AF65-F5344CB8AC3E}">
        <p14:creationId xmlns:p14="http://schemas.microsoft.com/office/powerpoint/2010/main" val="968708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5_Title and Content">
    <p:bg>
      <p:bgPr>
        <a:solidFill>
          <a:srgbClr val="19412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415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rgbClr val="19412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0177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5_Title and Content">
    <p:bg>
      <p:bgPr>
        <a:solidFill>
          <a:srgbClr val="DAEBD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49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61075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9412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DB58FB1-1579-6040-852F-7DEF6FA9160E}"/>
              </a:ext>
            </a:extLst>
          </p:cNvPr>
          <p:cNvPicPr>
            <a:picLocks noChangeAspect="1"/>
          </p:cNvPicPr>
          <p:nvPr userDrawn="1"/>
        </p:nvPicPr>
        <p:blipFill>
          <a:blip r:embed="rId3"/>
          <a:stretch>
            <a:fillRect/>
          </a:stretch>
        </p:blipFill>
        <p:spPr>
          <a:xfrm>
            <a:off x="10542616" y="6378312"/>
            <a:ext cx="1090584" cy="238069"/>
          </a:xfrm>
          <a:prstGeom prst="rect">
            <a:avLst/>
          </a:prstGeom>
        </p:spPr>
      </p:pic>
      <p:cxnSp>
        <p:nvCxnSpPr>
          <p:cNvPr id="8" name="Straight Connector 7">
            <a:extLst>
              <a:ext uri="{FF2B5EF4-FFF2-40B4-BE49-F238E27FC236}">
                <a16:creationId xmlns:a16="http://schemas.microsoft.com/office/drawing/2014/main" id="{5E6D7FE6-9225-8EAF-18B8-A63A4EF8F202}"/>
              </a:ext>
            </a:extLst>
          </p:cNvPr>
          <p:cNvCxnSpPr/>
          <p:nvPr userDrawn="1"/>
        </p:nvCxnSpPr>
        <p:spPr>
          <a:xfrm>
            <a:off x="520700" y="6191250"/>
            <a:ext cx="11112500" cy="0"/>
          </a:xfrm>
          <a:prstGeom prst="line">
            <a:avLst/>
          </a:prstGeom>
          <a:ln w="12700">
            <a:solidFill>
              <a:srgbClr val="86BD42"/>
            </a:soli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86A30B87-4501-7F03-7C03-C31BCF3D88DB}"/>
              </a:ext>
            </a:extLst>
          </p:cNvPr>
          <p:cNvSpPr txBox="1">
            <a:spLocks/>
          </p:cNvSpPr>
          <p:nvPr userDrawn="1"/>
        </p:nvSpPr>
        <p:spPr>
          <a:xfrm>
            <a:off x="428823" y="6191250"/>
            <a:ext cx="2104170" cy="57388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Promoter Training: The 6 P’s</a:t>
            </a:r>
          </a:p>
        </p:txBody>
      </p:sp>
    </p:spTree>
    <p:extLst>
      <p:ext uri="{BB962C8B-B14F-4D97-AF65-F5344CB8AC3E}">
        <p14:creationId xmlns:p14="http://schemas.microsoft.com/office/powerpoint/2010/main" val="1568464897"/>
      </p:ext>
    </p:extLst>
  </p:cSld>
  <p:clrMap bg1="lt1" tx1="dk1" bg2="lt2" tx2="dk2" accent1="accent1" accent2="accent2" accent3="accent3" accent4="accent4" accent5="accent5" accent6="accent6" hlink="hlink" folHlink="folHlink"/>
  <p:sldLayoutIdLst>
    <p:sldLayoutId id="214748371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94122"/>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E6D7FE6-9225-8EAF-18B8-A63A4EF8F202}"/>
              </a:ext>
            </a:extLst>
          </p:cNvPr>
          <p:cNvCxnSpPr/>
          <p:nvPr userDrawn="1"/>
        </p:nvCxnSpPr>
        <p:spPr>
          <a:xfrm>
            <a:off x="520700" y="6191250"/>
            <a:ext cx="11112500" cy="0"/>
          </a:xfrm>
          <a:prstGeom prst="line">
            <a:avLst/>
          </a:prstGeom>
          <a:ln w="12700">
            <a:solidFill>
              <a:srgbClr val="86BD42"/>
            </a:soli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86A30B87-4501-7F03-7C03-C31BCF3D88DB}"/>
              </a:ext>
            </a:extLst>
          </p:cNvPr>
          <p:cNvSpPr txBox="1">
            <a:spLocks/>
          </p:cNvSpPr>
          <p:nvPr userDrawn="1"/>
        </p:nvSpPr>
        <p:spPr>
          <a:xfrm>
            <a:off x="428823" y="6191250"/>
            <a:ext cx="2104170" cy="57388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Promoter Training: The 6 P’s</a:t>
            </a:r>
          </a:p>
          <a:p>
            <a:pPr>
              <a:lnSpc>
                <a:spcPts val="3380"/>
              </a:lnSpc>
              <a:spcBef>
                <a:spcPts val="2000"/>
              </a:spcBef>
            </a:pPr>
            <a:endPar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260535453"/>
      </p:ext>
    </p:extLst>
  </p:cSld>
  <p:clrMap bg1="lt1" tx1="dk1" bg2="lt2" tx2="dk2" accent1="accent1" accent2="accent2" accent3="accent3" accent4="accent4" accent5="accent5" accent6="accent6" hlink="hlink" folHlink="folHlink"/>
  <p:sldLayoutIdLst>
    <p:sldLayoutId id="214748371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AEBD0"/>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B8E4E70-1992-012A-1714-1BB6CEC9C290}"/>
              </a:ext>
            </a:extLst>
          </p:cNvPr>
          <p:cNvCxnSpPr/>
          <p:nvPr userDrawn="1"/>
        </p:nvCxnSpPr>
        <p:spPr>
          <a:xfrm>
            <a:off x="520700" y="6191250"/>
            <a:ext cx="11112500" cy="0"/>
          </a:xfrm>
          <a:prstGeom prst="line">
            <a:avLst/>
          </a:prstGeom>
          <a:ln w="12700">
            <a:solidFill>
              <a:srgbClr val="194122"/>
            </a:solidFill>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7186CA5E-2728-D6BF-A98B-59B5ACD151D3}"/>
              </a:ext>
            </a:extLst>
          </p:cNvPr>
          <p:cNvSpPr txBox="1">
            <a:spLocks/>
          </p:cNvSpPr>
          <p:nvPr userDrawn="1"/>
        </p:nvSpPr>
        <p:spPr>
          <a:xfrm>
            <a:off x="428823" y="6191250"/>
            <a:ext cx="2104170" cy="57388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1000" dirty="0">
                <a:solidFill>
                  <a:srgbClr val="2E2020"/>
                </a:solidFill>
                <a:latin typeface="Noto Sans" panose="020B0502040504020204" pitchFamily="34" charset="0"/>
                <a:ea typeface="Noto Sans" panose="020B0502040504020204" pitchFamily="34" charset="0"/>
                <a:cs typeface="Noto Sans" panose="020B0502040504020204" pitchFamily="34" charset="0"/>
              </a:rPr>
              <a:t>Promoter Training: The 6 P’s</a:t>
            </a:r>
          </a:p>
          <a:p>
            <a:pPr>
              <a:lnSpc>
                <a:spcPts val="3380"/>
              </a:lnSpc>
              <a:spcBef>
                <a:spcPts val="2000"/>
              </a:spcBef>
            </a:pPr>
            <a:endParaRPr lang="en-US" sz="1000" dirty="0">
              <a:solidFill>
                <a:srgbClr val="2E2020"/>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533B15B2-06D5-A538-01B6-C6B1B16E35A4}"/>
              </a:ext>
            </a:extLst>
          </p:cNvPr>
          <p:cNvPicPr>
            <a:picLocks noChangeAspect="1"/>
          </p:cNvPicPr>
          <p:nvPr userDrawn="1"/>
        </p:nvPicPr>
        <p:blipFill>
          <a:blip r:embed="rId3"/>
          <a:stretch>
            <a:fillRect/>
          </a:stretch>
        </p:blipFill>
        <p:spPr>
          <a:xfrm>
            <a:off x="10542616" y="6378313"/>
            <a:ext cx="1090584" cy="238069"/>
          </a:xfrm>
          <a:prstGeom prst="rect">
            <a:avLst/>
          </a:prstGeom>
        </p:spPr>
      </p:pic>
    </p:spTree>
    <p:extLst>
      <p:ext uri="{BB962C8B-B14F-4D97-AF65-F5344CB8AC3E}">
        <p14:creationId xmlns:p14="http://schemas.microsoft.com/office/powerpoint/2010/main" val="3082395499"/>
      </p:ext>
    </p:extLst>
  </p:cSld>
  <p:clrMap bg1="lt1" tx1="dk1" bg2="lt2" tx2="dk2" accent1="accent1" accent2="accent2" accent3="accent3" accent4="accent4" accent5="accent5" accent6="accent6" hlink="hlink" folHlink="folHlink"/>
  <p:sldLayoutIdLst>
    <p:sldLayoutId id="214748371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B8E4E70-1992-012A-1714-1BB6CEC9C290}"/>
              </a:ext>
            </a:extLst>
          </p:cNvPr>
          <p:cNvCxnSpPr/>
          <p:nvPr userDrawn="1"/>
        </p:nvCxnSpPr>
        <p:spPr>
          <a:xfrm>
            <a:off x="520700" y="6191250"/>
            <a:ext cx="11112500" cy="0"/>
          </a:xfrm>
          <a:prstGeom prst="line">
            <a:avLst/>
          </a:prstGeom>
          <a:ln w="12700">
            <a:solidFill>
              <a:srgbClr val="86BD42"/>
            </a:solidFill>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7186CA5E-2728-D6BF-A98B-59B5ACD151D3}"/>
              </a:ext>
            </a:extLst>
          </p:cNvPr>
          <p:cNvSpPr txBox="1">
            <a:spLocks/>
          </p:cNvSpPr>
          <p:nvPr userDrawn="1"/>
        </p:nvSpPr>
        <p:spPr>
          <a:xfrm>
            <a:off x="428823" y="6191250"/>
            <a:ext cx="2104170" cy="57388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1000" dirty="0">
                <a:solidFill>
                  <a:srgbClr val="2E2020"/>
                </a:solidFill>
                <a:latin typeface="Noto Sans" panose="020B0502040504020204" pitchFamily="34" charset="0"/>
                <a:ea typeface="Noto Sans" panose="020B0502040504020204" pitchFamily="34" charset="0"/>
                <a:cs typeface="Noto Sans" panose="020B0502040504020204" pitchFamily="34" charset="0"/>
              </a:rPr>
              <a:t>Promoter Training: The 6 P’s</a:t>
            </a:r>
          </a:p>
          <a:p>
            <a:pPr>
              <a:lnSpc>
                <a:spcPts val="3380"/>
              </a:lnSpc>
              <a:spcBef>
                <a:spcPts val="2000"/>
              </a:spcBef>
            </a:pPr>
            <a:endParaRPr lang="en-US" sz="1000" dirty="0">
              <a:solidFill>
                <a:srgbClr val="2E2020"/>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533B15B2-06D5-A538-01B6-C6B1B16E35A4}"/>
              </a:ext>
            </a:extLst>
          </p:cNvPr>
          <p:cNvPicPr>
            <a:picLocks noChangeAspect="1"/>
          </p:cNvPicPr>
          <p:nvPr userDrawn="1"/>
        </p:nvPicPr>
        <p:blipFill>
          <a:blip r:embed="rId3"/>
          <a:stretch>
            <a:fillRect/>
          </a:stretch>
        </p:blipFill>
        <p:spPr>
          <a:xfrm>
            <a:off x="10542616" y="6378313"/>
            <a:ext cx="1090584" cy="238069"/>
          </a:xfrm>
          <a:prstGeom prst="rect">
            <a:avLst/>
          </a:prstGeom>
        </p:spPr>
      </p:pic>
    </p:spTree>
    <p:extLst>
      <p:ext uri="{BB962C8B-B14F-4D97-AF65-F5344CB8AC3E}">
        <p14:creationId xmlns:p14="http://schemas.microsoft.com/office/powerpoint/2010/main" val="881177349"/>
      </p:ext>
    </p:extLst>
  </p:cSld>
  <p:clrMap bg1="lt1" tx1="dk1" bg2="lt2" tx2="dk2" accent1="accent1" accent2="accent2" accent3="accent3" accent4="accent4" accent5="accent5" accent6="accent6" hlink="hlink" folHlink="folHlink"/>
  <p:sldLayoutIdLst>
    <p:sldLayoutId id="214748372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86BD42"/>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47DAB00-D714-5676-47A3-B6839C284246}"/>
              </a:ext>
            </a:extLst>
          </p:cNvPr>
          <p:cNvCxnSpPr/>
          <p:nvPr userDrawn="1"/>
        </p:nvCxnSpPr>
        <p:spPr>
          <a:xfrm>
            <a:off x="520700" y="6191250"/>
            <a:ext cx="111125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253FA8EE-A7F2-9C4A-8CAB-12ADCFC56D76}"/>
              </a:ext>
            </a:extLst>
          </p:cNvPr>
          <p:cNvSpPr txBox="1">
            <a:spLocks/>
          </p:cNvSpPr>
          <p:nvPr userDrawn="1"/>
        </p:nvSpPr>
        <p:spPr>
          <a:xfrm>
            <a:off x="428823" y="6191250"/>
            <a:ext cx="2104170" cy="57388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380"/>
              </a:lnSpc>
              <a:spcBef>
                <a:spcPts val="2000"/>
              </a:spcBef>
            </a:pPr>
            <a:r>
              <a:rPr lang="en-US" sz="1000" dirty="0">
                <a:solidFill>
                  <a:srgbClr val="2E2020"/>
                </a:solidFill>
                <a:latin typeface="Noto Sans" panose="020B0502040504020204" pitchFamily="34" charset="0"/>
                <a:ea typeface="Noto Sans" panose="020B0502040504020204" pitchFamily="34" charset="0"/>
                <a:cs typeface="Noto Sans" panose="020B0502040504020204" pitchFamily="34" charset="0"/>
              </a:rPr>
              <a:t>Promoter Training: The 6 P’s</a:t>
            </a:r>
          </a:p>
          <a:p>
            <a:pPr>
              <a:lnSpc>
                <a:spcPts val="3380"/>
              </a:lnSpc>
              <a:spcBef>
                <a:spcPts val="2000"/>
              </a:spcBef>
            </a:pPr>
            <a:endParaRPr lang="en-US" sz="1000" dirty="0">
              <a:solidFill>
                <a:srgbClr val="2E2020"/>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4" name="Picture 3">
            <a:extLst>
              <a:ext uri="{FF2B5EF4-FFF2-40B4-BE49-F238E27FC236}">
                <a16:creationId xmlns:a16="http://schemas.microsoft.com/office/drawing/2014/main" id="{7CDF095F-5349-79F4-6172-3E3BA3345657}"/>
              </a:ext>
            </a:extLst>
          </p:cNvPr>
          <p:cNvPicPr>
            <a:picLocks noChangeAspect="1"/>
          </p:cNvPicPr>
          <p:nvPr userDrawn="1"/>
        </p:nvPicPr>
        <p:blipFill>
          <a:blip r:embed="rId2"/>
          <a:stretch>
            <a:fillRect/>
          </a:stretch>
        </p:blipFill>
        <p:spPr>
          <a:xfrm>
            <a:off x="10542616" y="6378313"/>
            <a:ext cx="1090584" cy="238069"/>
          </a:xfrm>
          <a:prstGeom prst="rect">
            <a:avLst/>
          </a:prstGeom>
        </p:spPr>
      </p:pic>
    </p:spTree>
    <p:extLst>
      <p:ext uri="{BB962C8B-B14F-4D97-AF65-F5344CB8AC3E}">
        <p14:creationId xmlns:p14="http://schemas.microsoft.com/office/powerpoint/2010/main" val="4002184001"/>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C7CF9-008B-168D-85CE-966B18078E8C}"/>
            </a:ext>
          </a:extLst>
        </p:cNvPr>
        <p:cNvGrpSpPr/>
        <p:nvPr/>
      </p:nvGrpSpPr>
      <p:grpSpPr>
        <a:xfrm>
          <a:off x="0" y="0"/>
          <a:ext cx="0" cy="0"/>
          <a:chOff x="0" y="0"/>
          <a:chExt cx="0" cy="0"/>
        </a:xfrm>
      </p:grpSpPr>
      <p:sp>
        <p:nvSpPr>
          <p:cNvPr id="15" name="Text Placeholder 2">
            <a:extLst>
              <a:ext uri="{FF2B5EF4-FFF2-40B4-BE49-F238E27FC236}">
                <a16:creationId xmlns:a16="http://schemas.microsoft.com/office/drawing/2014/main" id="{4B64BB96-B815-3675-9F05-0A3ABAE95200}"/>
              </a:ext>
            </a:extLst>
          </p:cNvPr>
          <p:cNvSpPr txBox="1">
            <a:spLocks/>
          </p:cNvSpPr>
          <p:nvPr/>
        </p:nvSpPr>
        <p:spPr>
          <a:xfrm>
            <a:off x="1501347" y="3739636"/>
            <a:ext cx="8482912" cy="155077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800"/>
              </a:spcBef>
            </a:pPr>
            <a:r>
              <a:rPr lang="en-US" sz="6000" b="1" spc="-50" dirty="0">
                <a:solidFill>
                  <a:srgbClr val="194122"/>
                </a:solidFill>
                <a:latin typeface="Poppins SemiBold" pitchFamily="2" charset="77"/>
                <a:ea typeface="Noto Sans" panose="020B0502040504020204" pitchFamily="34" charset="0"/>
                <a:cs typeface="Poppins SemiBold" pitchFamily="2" charset="77"/>
              </a:rPr>
              <a:t>PROMOTER TRAINING: THE 6 P’S</a:t>
            </a:r>
          </a:p>
        </p:txBody>
      </p:sp>
      <p:pic>
        <p:nvPicPr>
          <p:cNvPr id="4" name="Picture 3" descr="A black background with green text&#10;&#10;AI-generated content may be incorrect.">
            <a:extLst>
              <a:ext uri="{FF2B5EF4-FFF2-40B4-BE49-F238E27FC236}">
                <a16:creationId xmlns:a16="http://schemas.microsoft.com/office/drawing/2014/main" id="{2FDEB073-F916-6F46-A683-D5B1E3051466}"/>
              </a:ext>
            </a:extLst>
          </p:cNvPr>
          <p:cNvPicPr>
            <a:picLocks noChangeAspect="1"/>
          </p:cNvPicPr>
          <p:nvPr/>
        </p:nvPicPr>
        <p:blipFill>
          <a:blip r:embed="rId3" cstate="hqprint">
            <a:extLst>
              <a:ext uri="{28A0092B-C50C-407E-A947-70E740481C1C}">
                <a14:useLocalDpi xmlns:a14="http://schemas.microsoft.com/office/drawing/2010/main"/>
              </a:ext>
            </a:extLst>
          </a:blip>
          <a:srcRect l="5486" t="23156" r="6751" b="21609"/>
          <a:stretch>
            <a:fillRect/>
          </a:stretch>
        </p:blipFill>
        <p:spPr>
          <a:xfrm>
            <a:off x="1109133" y="1420013"/>
            <a:ext cx="2935111" cy="905499"/>
          </a:xfrm>
          <a:prstGeom prst="rect">
            <a:avLst/>
          </a:prstGeom>
        </p:spPr>
      </p:pic>
      <p:sp>
        <p:nvSpPr>
          <p:cNvPr id="7" name="Rounded Rectangle 6">
            <a:extLst>
              <a:ext uri="{FF2B5EF4-FFF2-40B4-BE49-F238E27FC236}">
                <a16:creationId xmlns:a16="http://schemas.microsoft.com/office/drawing/2014/main" id="{6D646C3E-67A4-BA98-DE31-9689CE58F3FB}"/>
              </a:ext>
            </a:extLst>
          </p:cNvPr>
          <p:cNvSpPr/>
          <p:nvPr/>
        </p:nvSpPr>
        <p:spPr>
          <a:xfrm>
            <a:off x="1280159" y="3429000"/>
            <a:ext cx="8704099" cy="1972621"/>
          </a:xfrm>
          <a:prstGeom prst="roundRect">
            <a:avLst>
              <a:gd name="adj" fmla="val 11604"/>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2441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180F2-71C0-6BEC-FEBC-BAD58EF5DBC7}"/>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785377E1-89E9-6A46-6914-2FCD3313D7BA}"/>
              </a:ext>
            </a:extLst>
          </p:cNvPr>
          <p:cNvSpPr/>
          <p:nvPr/>
        </p:nvSpPr>
        <p:spPr>
          <a:xfrm>
            <a:off x="1280160" y="3365500"/>
            <a:ext cx="5960899" cy="1805940"/>
          </a:xfrm>
          <a:prstGeom prst="roundRect">
            <a:avLst>
              <a:gd name="adj" fmla="val 11604"/>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12115362-AA28-F513-40C7-C605D152FB64}"/>
              </a:ext>
            </a:extLst>
          </p:cNvPr>
          <p:cNvSpPr txBox="1">
            <a:spLocks/>
          </p:cNvSpPr>
          <p:nvPr/>
        </p:nvSpPr>
        <p:spPr>
          <a:xfrm>
            <a:off x="3377988" y="3620272"/>
            <a:ext cx="5359269" cy="155116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6000" b="1" spc="-20" dirty="0">
                <a:solidFill>
                  <a:srgbClr val="FFFFFF"/>
                </a:solidFill>
                <a:latin typeface="Poppins SemiBold" pitchFamily="2" charset="77"/>
                <a:ea typeface="Noto Sans" panose="020B0502040504020204" pitchFamily="34" charset="0"/>
                <a:cs typeface="Poppins SemiBold" pitchFamily="2" charset="77"/>
              </a:rPr>
              <a:t>THE 1</a:t>
            </a:r>
            <a:r>
              <a:rPr lang="en-US" sz="6000" b="1" spc="-20" baseline="30000" dirty="0">
                <a:solidFill>
                  <a:srgbClr val="FFFFFF"/>
                </a:solidFill>
                <a:latin typeface="Poppins SemiBold" pitchFamily="2" charset="77"/>
                <a:ea typeface="Noto Sans" panose="020B0502040504020204" pitchFamily="34" charset="0"/>
                <a:cs typeface="Poppins SemiBold" pitchFamily="2" charset="77"/>
              </a:rPr>
              <a:t>ST</a:t>
            </a:r>
            <a:r>
              <a:rPr lang="en-US" sz="6000" b="1" spc="-20" dirty="0">
                <a:solidFill>
                  <a:srgbClr val="FFFFFF"/>
                </a:solidFill>
                <a:latin typeface="Poppins SemiBold" pitchFamily="2" charset="77"/>
                <a:ea typeface="Noto Sans" panose="020B0502040504020204" pitchFamily="34" charset="0"/>
                <a:cs typeface="Poppins SemiBold" pitchFamily="2" charset="77"/>
              </a:rPr>
              <a:t> P:</a:t>
            </a:r>
            <a:br>
              <a:rPr lang="en-US" sz="6000" b="1" spc="-20" dirty="0">
                <a:solidFill>
                  <a:srgbClr val="FFFFFF"/>
                </a:solidFill>
                <a:latin typeface="Poppins SemiBold" pitchFamily="2" charset="77"/>
                <a:ea typeface="Noto Sans" panose="020B0502040504020204" pitchFamily="34" charset="0"/>
                <a:cs typeface="Poppins SemiBold" pitchFamily="2" charset="77"/>
              </a:rPr>
            </a:br>
            <a:r>
              <a:rPr lang="en-US" sz="6000" b="1" spc="-20" dirty="0">
                <a:solidFill>
                  <a:srgbClr val="FFFFFF"/>
                </a:solidFill>
                <a:latin typeface="Poppins SemiBold" pitchFamily="2" charset="77"/>
                <a:ea typeface="Noto Sans" panose="020B0502040504020204" pitchFamily="34" charset="0"/>
                <a:cs typeface="Poppins SemiBold" pitchFamily="2" charset="77"/>
              </a:rPr>
              <a:t>PURPOSE</a:t>
            </a:r>
          </a:p>
        </p:txBody>
      </p:sp>
      <p:sp>
        <p:nvSpPr>
          <p:cNvPr id="16" name="Text Placeholder 2">
            <a:extLst>
              <a:ext uri="{FF2B5EF4-FFF2-40B4-BE49-F238E27FC236}">
                <a16:creationId xmlns:a16="http://schemas.microsoft.com/office/drawing/2014/main" id="{4EA8685F-4D7B-6B2E-03F6-F50F6646753F}"/>
              </a:ext>
            </a:extLst>
          </p:cNvPr>
          <p:cNvSpPr txBox="1">
            <a:spLocks/>
          </p:cNvSpPr>
          <p:nvPr/>
        </p:nvSpPr>
        <p:spPr>
          <a:xfrm>
            <a:off x="1447801" y="3659144"/>
            <a:ext cx="2616199" cy="161135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3800" b="1" spc="-300" dirty="0">
                <a:solidFill>
                  <a:srgbClr val="86BD42"/>
                </a:solidFill>
                <a:latin typeface="Poppins SemiBold" pitchFamily="2" charset="77"/>
                <a:ea typeface="Noto Sans" panose="020B0502040504020204" pitchFamily="34" charset="0"/>
                <a:cs typeface="Poppins SemiBold" pitchFamily="2" charset="77"/>
              </a:rPr>
              <a:t>01</a:t>
            </a:r>
          </a:p>
        </p:txBody>
      </p:sp>
    </p:spTree>
    <p:extLst>
      <p:ext uri="{BB962C8B-B14F-4D97-AF65-F5344CB8AC3E}">
        <p14:creationId xmlns:p14="http://schemas.microsoft.com/office/powerpoint/2010/main" val="237149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F7C26-24B6-3AF6-DA11-BE61DC3CFEF4}"/>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FBAE61C9-4E67-99B4-9403-3CC389770554}"/>
              </a:ext>
            </a:extLst>
          </p:cNvPr>
          <p:cNvSpPr txBox="1">
            <a:spLocks/>
          </p:cNvSpPr>
          <p:nvPr/>
        </p:nvSpPr>
        <p:spPr>
          <a:xfrm>
            <a:off x="944266" y="2491288"/>
            <a:ext cx="4434353" cy="1600605"/>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500" b="1" dirty="0">
                <a:solidFill>
                  <a:srgbClr val="86BD42"/>
                </a:solidFill>
                <a:latin typeface="Poppins SemiBold" pitchFamily="2" charset="77"/>
                <a:ea typeface="Noto Sans" panose="020B0502040504020204" pitchFamily="34" charset="0"/>
                <a:cs typeface="Poppins SemiBold" pitchFamily="2" charset="77"/>
              </a:rPr>
              <a:t>Understand how to grow your sales volume bonus</a:t>
            </a:r>
          </a:p>
        </p:txBody>
      </p:sp>
      <p:sp>
        <p:nvSpPr>
          <p:cNvPr id="3" name="Text Placeholder 2">
            <a:extLst>
              <a:ext uri="{FF2B5EF4-FFF2-40B4-BE49-F238E27FC236}">
                <a16:creationId xmlns:a16="http://schemas.microsoft.com/office/drawing/2014/main" id="{C03974CD-5B9F-FA3E-A299-85A3EEB1DBEF}"/>
              </a:ext>
            </a:extLst>
          </p:cNvPr>
          <p:cNvSpPr txBox="1">
            <a:spLocks/>
          </p:cNvSpPr>
          <p:nvPr/>
        </p:nvSpPr>
        <p:spPr>
          <a:xfrm>
            <a:off x="944266" y="4284958"/>
            <a:ext cx="4319712" cy="128269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2000"/>
              </a:spcBef>
            </a:pPr>
            <a:r>
              <a:rPr lang="en-US" sz="1400" dirty="0">
                <a:latin typeface="Noto Sans" panose="020B0502040504020204" pitchFamily="34" charset="0"/>
                <a:ea typeface="Noto Sans" panose="020B0502040504020204" pitchFamily="34" charset="0"/>
                <a:cs typeface="Noto Sans" panose="020B0502040504020204" pitchFamily="34" charset="0"/>
              </a:rPr>
              <a:t>Once you reach 250 PV in a month, you automatically get a 3% rebate on your own orders as well as a 3% bonus on your team members’ orders</a:t>
            </a:r>
            <a:r>
              <a:rPr lang="en-US" altLang="ko-KR" sz="1400" dirty="0">
                <a:latin typeface="Noto Sans" panose="020B0502040504020204" pitchFamily="34" charset="0"/>
                <a:ea typeface="Noto Sans" panose="020B0502040504020204" pitchFamily="34" charset="0"/>
                <a:cs typeface="Noto Sans" panose="020B0502040504020204" pitchFamily="34" charset="0"/>
              </a:rPr>
              <a:t>.</a:t>
            </a:r>
            <a:endParaRPr lang="en-US" sz="1400" dirty="0">
              <a:latin typeface="Noto Sans" panose="020B0502040504020204" pitchFamily="34" charset="0"/>
              <a:ea typeface="Noto Sans" panose="020B0502040504020204" pitchFamily="34" charset="0"/>
              <a:cs typeface="Noto Sans" panose="020B0502040504020204" pitchFamily="34" charset="0"/>
            </a:endParaRPr>
          </a:p>
        </p:txBody>
      </p:sp>
      <p:cxnSp>
        <p:nvCxnSpPr>
          <p:cNvPr id="4" name="Straight Connector 3">
            <a:extLst>
              <a:ext uri="{FF2B5EF4-FFF2-40B4-BE49-F238E27FC236}">
                <a16:creationId xmlns:a16="http://schemas.microsoft.com/office/drawing/2014/main" id="{F928A2B6-0323-D191-C342-07781B515CC2}"/>
              </a:ext>
            </a:extLst>
          </p:cNvPr>
          <p:cNvCxnSpPr>
            <a:cxnSpLocks/>
          </p:cNvCxnSpPr>
          <p:nvPr/>
        </p:nvCxnSpPr>
        <p:spPr>
          <a:xfrm>
            <a:off x="1025458" y="4156758"/>
            <a:ext cx="4114953" cy="0"/>
          </a:xfrm>
          <a:prstGeom prst="line">
            <a:avLst/>
          </a:prstGeom>
          <a:ln w="12700">
            <a:solidFill>
              <a:srgbClr val="86BD42"/>
            </a:solidFill>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60A9EACD-AB7D-2F5E-CAB1-5AB9414CFDCF}"/>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828FFAB7-6A26-0716-33A7-7A4EE632FEBC}"/>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ST</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PURPOSE</a:t>
            </a:r>
          </a:p>
        </p:txBody>
      </p:sp>
      <p:sp>
        <p:nvSpPr>
          <p:cNvPr id="15" name="Text Placeholder 2">
            <a:extLst>
              <a:ext uri="{FF2B5EF4-FFF2-40B4-BE49-F238E27FC236}">
                <a16:creationId xmlns:a16="http://schemas.microsoft.com/office/drawing/2014/main" id="{AA7593C2-151C-D34B-71C4-3247EF813965}"/>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graphicFrame>
        <p:nvGraphicFramePr>
          <p:cNvPr id="17" name="Table 16">
            <a:extLst>
              <a:ext uri="{FF2B5EF4-FFF2-40B4-BE49-F238E27FC236}">
                <a16:creationId xmlns:a16="http://schemas.microsoft.com/office/drawing/2014/main" id="{C90ABEBC-8ABD-3B89-23A5-EA2ECFCADF91}"/>
              </a:ext>
            </a:extLst>
          </p:cNvPr>
          <p:cNvGraphicFramePr>
            <a:graphicFrameLocks noGrp="1"/>
          </p:cNvGraphicFramePr>
          <p:nvPr>
            <p:extLst>
              <p:ext uri="{D42A27DB-BD31-4B8C-83A1-F6EECF244321}">
                <p14:modId xmlns:p14="http://schemas.microsoft.com/office/powerpoint/2010/main" val="1417755660"/>
              </p:ext>
            </p:extLst>
          </p:nvPr>
        </p:nvGraphicFramePr>
        <p:xfrm>
          <a:off x="5617864" y="2036907"/>
          <a:ext cx="5688568" cy="3265102"/>
        </p:xfrm>
        <a:graphic>
          <a:graphicData uri="http://schemas.openxmlformats.org/drawingml/2006/table">
            <a:tbl>
              <a:tblPr firstRow="1" bandRow="1">
                <a:tableStyleId>{5C22544A-7EE6-4342-B048-85BDC9FD1C3A}</a:tableStyleId>
              </a:tblPr>
              <a:tblGrid>
                <a:gridCol w="2117466">
                  <a:extLst>
                    <a:ext uri="{9D8B030D-6E8A-4147-A177-3AD203B41FA5}">
                      <a16:colId xmlns:a16="http://schemas.microsoft.com/office/drawing/2014/main" val="2986320289"/>
                    </a:ext>
                  </a:extLst>
                </a:gridCol>
                <a:gridCol w="1764437">
                  <a:extLst>
                    <a:ext uri="{9D8B030D-6E8A-4147-A177-3AD203B41FA5}">
                      <a16:colId xmlns:a16="http://schemas.microsoft.com/office/drawing/2014/main" val="2921489890"/>
                    </a:ext>
                  </a:extLst>
                </a:gridCol>
                <a:gridCol w="1806665">
                  <a:extLst>
                    <a:ext uri="{9D8B030D-6E8A-4147-A177-3AD203B41FA5}">
                      <a16:colId xmlns:a16="http://schemas.microsoft.com/office/drawing/2014/main" val="3709815916"/>
                    </a:ext>
                  </a:extLst>
                </a:gridCol>
              </a:tblGrid>
              <a:tr h="731007">
                <a:tc>
                  <a:txBody>
                    <a:bodyPr/>
                    <a:lstStyle/>
                    <a:p>
                      <a:pPr marL="182880"/>
                      <a:endParaRPr lang="en-US" sz="1500" b="1" i="0" spc="150" baseline="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a:endParaRPr lang="en-US" sz="1500" b="1" i="0" spc="150" baseline="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a:endParaRPr lang="en-US" sz="1500" b="1" i="0" spc="150" baseline="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3423334610"/>
                  </a:ext>
                </a:extLst>
              </a:tr>
              <a:tr h="506819">
                <a:tc>
                  <a:txBody>
                    <a:bodyPr/>
                    <a:lstStyle/>
                    <a:p>
                      <a:pPr marL="182880"/>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1752855467"/>
                  </a:ext>
                </a:extLst>
              </a:tr>
              <a:tr h="506819">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1955817127"/>
                  </a:ext>
                </a:extLst>
              </a:tr>
              <a:tr h="506819">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2145157607"/>
                  </a:ext>
                </a:extLst>
              </a:tr>
              <a:tr h="506819">
                <a:tc>
                  <a:txBody>
                    <a:bodyPr/>
                    <a:lstStyle/>
                    <a:p>
                      <a:pPr marL="182880"/>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2408374398"/>
                  </a:ext>
                </a:extLst>
              </a:tr>
              <a:tr h="506819">
                <a:tc>
                  <a:txBody>
                    <a:bodyPr/>
                    <a:lstStyle/>
                    <a:p>
                      <a:pPr marL="182880"/>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solidFill>
                      <a:schemeClr val="bg1"/>
                    </a:solid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solidFill>
                      <a:schemeClr val="bg1"/>
                    </a:solid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solidFill>
                      <a:schemeClr val="bg1"/>
                    </a:solidFill>
                  </a:tcPr>
                </a:tc>
                <a:extLst>
                  <a:ext uri="{0D108BD9-81ED-4DB2-BD59-A6C34878D82A}">
                    <a16:rowId xmlns:a16="http://schemas.microsoft.com/office/drawing/2014/main" val="1573006958"/>
                  </a:ext>
                </a:extLst>
              </a:tr>
            </a:tbl>
          </a:graphicData>
        </a:graphic>
      </p:graphicFrame>
      <p:sp>
        <p:nvSpPr>
          <p:cNvPr id="18" name="TextBox 17">
            <a:extLst>
              <a:ext uri="{FF2B5EF4-FFF2-40B4-BE49-F238E27FC236}">
                <a16:creationId xmlns:a16="http://schemas.microsoft.com/office/drawing/2014/main" id="{73E3B9E6-0238-F8E3-82FE-AC146ECB4A79}"/>
              </a:ext>
            </a:extLst>
          </p:cNvPr>
          <p:cNvSpPr txBox="1"/>
          <p:nvPr/>
        </p:nvSpPr>
        <p:spPr>
          <a:xfrm>
            <a:off x="5690475" y="2139882"/>
            <a:ext cx="1476444" cy="523220"/>
          </a:xfrm>
          <a:prstGeom prst="rect">
            <a:avLst/>
          </a:prstGeom>
          <a:noFill/>
        </p:spPr>
        <p:txBody>
          <a:bodyPr wrap="square">
            <a:spAutoFit/>
          </a:bodyPr>
          <a:lstStyle/>
          <a:p>
            <a:r>
              <a:rPr lang="en-US" sz="1400" b="1" spc="100">
                <a:solidFill>
                  <a:srgbClr val="194122"/>
                </a:solidFill>
                <a:latin typeface="Noto Sans" panose="020B0502040504020204" pitchFamily="34" charset="0"/>
                <a:ea typeface="Noto Sans" panose="020B0502040504020204" pitchFamily="34" charset="0"/>
                <a:cs typeface="Noto Sans" panose="020B0502040504020204" pitchFamily="34" charset="0"/>
              </a:rPr>
              <a:t>PROMOTER RANK</a:t>
            </a:r>
            <a:endParaRPr lang="en-US" sz="1400" b="1" i="0" spc="100">
              <a:solidFill>
                <a:srgbClr val="194122"/>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1" name="TextBox 20">
            <a:extLst>
              <a:ext uri="{FF2B5EF4-FFF2-40B4-BE49-F238E27FC236}">
                <a16:creationId xmlns:a16="http://schemas.microsoft.com/office/drawing/2014/main" id="{3014668F-F1FE-C151-91E2-17B2A63F5B5A}"/>
              </a:ext>
            </a:extLst>
          </p:cNvPr>
          <p:cNvSpPr txBox="1"/>
          <p:nvPr/>
        </p:nvSpPr>
        <p:spPr>
          <a:xfrm>
            <a:off x="5690474" y="2864449"/>
            <a:ext cx="2075711" cy="2375009"/>
          </a:xfrm>
          <a:prstGeom prst="rect">
            <a:avLst/>
          </a:prstGeom>
          <a:noFill/>
        </p:spPr>
        <p:txBody>
          <a:bodyPr wrap="square">
            <a:spAutoFit/>
          </a:bodyPr>
          <a:lstStyle/>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Directors</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Executive Managers</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Senior Managers</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Managers</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Promoters</a:t>
            </a:r>
          </a:p>
        </p:txBody>
      </p:sp>
      <p:sp>
        <p:nvSpPr>
          <p:cNvPr id="23" name="Rounded Rectangle 22">
            <a:extLst>
              <a:ext uri="{FF2B5EF4-FFF2-40B4-BE49-F238E27FC236}">
                <a16:creationId xmlns:a16="http://schemas.microsoft.com/office/drawing/2014/main" id="{7F65E06E-88AD-F46E-912A-F3F50355CD92}"/>
              </a:ext>
            </a:extLst>
          </p:cNvPr>
          <p:cNvSpPr/>
          <p:nvPr/>
        </p:nvSpPr>
        <p:spPr>
          <a:xfrm>
            <a:off x="1050173" y="1858471"/>
            <a:ext cx="1991344" cy="445486"/>
          </a:xfrm>
          <a:prstGeom prst="roundRect">
            <a:avLst>
              <a:gd name="adj" fmla="val 0"/>
            </a:avLst>
          </a:prstGeom>
          <a:solidFill>
            <a:srgbClr val="1941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
            <a:extLst>
              <a:ext uri="{FF2B5EF4-FFF2-40B4-BE49-F238E27FC236}">
                <a16:creationId xmlns:a16="http://schemas.microsoft.com/office/drawing/2014/main" id="{5194B438-10E8-BB93-EBDC-EE0882CEEA7A}"/>
              </a:ext>
            </a:extLst>
          </p:cNvPr>
          <p:cNvSpPr txBox="1">
            <a:spLocks/>
          </p:cNvSpPr>
          <p:nvPr/>
        </p:nvSpPr>
        <p:spPr>
          <a:xfrm>
            <a:off x="1068898" y="1911142"/>
            <a:ext cx="1972619" cy="394878"/>
          </a:xfrm>
          <a:prstGeom prst="rect">
            <a:avLst/>
          </a:prstGeom>
        </p:spPr>
        <p:txBody>
          <a:bodyPr>
            <a:normAutofit lnSpcReduction="10000"/>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800"/>
              </a:spcBef>
            </a:pPr>
            <a:r>
              <a:rPr lang="en-US" sz="2000" b="1" spc="100" dirty="0">
                <a:solidFill>
                  <a:srgbClr val="FFFFFF"/>
                </a:solidFill>
                <a:latin typeface="Poppins SemiBold" pitchFamily="2" charset="77"/>
                <a:ea typeface="Noto Sans" panose="020B0502040504020204" pitchFamily="34" charset="0"/>
                <a:cs typeface="Poppins SemiBold" pitchFamily="2" charset="77"/>
              </a:rPr>
              <a:t>ACTION STEP</a:t>
            </a:r>
            <a:endParaRPr lang="en-US" sz="1600" b="1" spc="100" dirty="0">
              <a:solidFill>
                <a:srgbClr val="DAEBD0"/>
              </a:solidFill>
              <a:latin typeface="Poppins SemiBold" pitchFamily="2" charset="77"/>
              <a:ea typeface="Noto Sans" panose="020B0502040504020204" pitchFamily="34" charset="0"/>
              <a:cs typeface="Poppins SemiBold" pitchFamily="2" charset="77"/>
            </a:endParaRPr>
          </a:p>
        </p:txBody>
      </p:sp>
      <p:sp>
        <p:nvSpPr>
          <p:cNvPr id="26" name="TextBox 25">
            <a:extLst>
              <a:ext uri="{FF2B5EF4-FFF2-40B4-BE49-F238E27FC236}">
                <a16:creationId xmlns:a16="http://schemas.microsoft.com/office/drawing/2014/main" id="{FE29DE86-58A3-13E1-9BEA-F54BDB88751B}"/>
              </a:ext>
            </a:extLst>
          </p:cNvPr>
          <p:cNvSpPr txBox="1"/>
          <p:nvPr/>
        </p:nvSpPr>
        <p:spPr>
          <a:xfrm>
            <a:off x="7795585" y="2139882"/>
            <a:ext cx="1731474" cy="523220"/>
          </a:xfrm>
          <a:prstGeom prst="rect">
            <a:avLst/>
          </a:prstGeom>
          <a:noFill/>
        </p:spPr>
        <p:txBody>
          <a:bodyPr wrap="square">
            <a:spAutoFit/>
          </a:bodyPr>
          <a:lstStyle/>
          <a:p>
            <a:r>
              <a:rPr lang="en-US" sz="1400" b="1" spc="100">
                <a:solidFill>
                  <a:srgbClr val="194122"/>
                </a:solidFill>
                <a:latin typeface="Noto Sans" panose="020B0502040504020204" pitchFamily="34" charset="0"/>
                <a:ea typeface="Noto Sans" panose="020B0502040504020204" pitchFamily="34" charset="0"/>
                <a:cs typeface="Noto Sans" panose="020B0502040504020204" pitchFamily="34" charset="0"/>
              </a:rPr>
              <a:t>TOTAL MONTHLY QVP</a:t>
            </a:r>
            <a:endParaRPr lang="en-US" sz="1400" b="1" i="0" spc="100">
              <a:solidFill>
                <a:srgbClr val="194122"/>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7" name="TextBox 26">
            <a:extLst>
              <a:ext uri="{FF2B5EF4-FFF2-40B4-BE49-F238E27FC236}">
                <a16:creationId xmlns:a16="http://schemas.microsoft.com/office/drawing/2014/main" id="{80F09AFF-CA3E-E0D6-EC64-A615109AF1CF}"/>
              </a:ext>
            </a:extLst>
          </p:cNvPr>
          <p:cNvSpPr txBox="1"/>
          <p:nvPr/>
        </p:nvSpPr>
        <p:spPr>
          <a:xfrm>
            <a:off x="9574957" y="2139882"/>
            <a:ext cx="1817973" cy="523220"/>
          </a:xfrm>
          <a:prstGeom prst="rect">
            <a:avLst/>
          </a:prstGeom>
          <a:noFill/>
        </p:spPr>
        <p:txBody>
          <a:bodyPr wrap="square">
            <a:spAutoFit/>
          </a:bodyPr>
          <a:lstStyle/>
          <a:p>
            <a:r>
              <a:rPr lang="en-US" sz="1400" b="1" spc="100">
                <a:solidFill>
                  <a:srgbClr val="194122"/>
                </a:solidFill>
                <a:latin typeface="Noto Sans" panose="020B0502040504020204" pitchFamily="34" charset="0"/>
                <a:ea typeface="Noto Sans" panose="020B0502040504020204" pitchFamily="34" charset="0"/>
                <a:cs typeface="Noto Sans" panose="020B0502040504020204" pitchFamily="34" charset="0"/>
              </a:rPr>
              <a:t>SALES VOLUME BONUS</a:t>
            </a:r>
            <a:endParaRPr lang="en-US" sz="1400" b="1" i="0" spc="100">
              <a:solidFill>
                <a:srgbClr val="194122"/>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TextBox 27">
            <a:extLst>
              <a:ext uri="{FF2B5EF4-FFF2-40B4-BE49-F238E27FC236}">
                <a16:creationId xmlns:a16="http://schemas.microsoft.com/office/drawing/2014/main" id="{FE278373-5503-F7A7-7944-76483C18AD66}"/>
              </a:ext>
            </a:extLst>
          </p:cNvPr>
          <p:cNvSpPr txBox="1"/>
          <p:nvPr/>
        </p:nvSpPr>
        <p:spPr>
          <a:xfrm>
            <a:off x="7791123" y="2864449"/>
            <a:ext cx="1229309" cy="2349361"/>
          </a:xfrm>
          <a:prstGeom prst="rect">
            <a:avLst/>
          </a:prstGeom>
          <a:noFill/>
        </p:spPr>
        <p:txBody>
          <a:bodyPr wrap="square">
            <a:spAutoFit/>
          </a:bodyPr>
          <a:lstStyle/>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4,000</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2,000</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1,000</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500</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250</a:t>
            </a:r>
          </a:p>
        </p:txBody>
      </p:sp>
      <p:sp>
        <p:nvSpPr>
          <p:cNvPr id="29" name="TextBox 28">
            <a:extLst>
              <a:ext uri="{FF2B5EF4-FFF2-40B4-BE49-F238E27FC236}">
                <a16:creationId xmlns:a16="http://schemas.microsoft.com/office/drawing/2014/main" id="{4FC5D1CE-20D8-7597-D0EC-7314D478B9D3}"/>
              </a:ext>
            </a:extLst>
          </p:cNvPr>
          <p:cNvSpPr txBox="1"/>
          <p:nvPr/>
        </p:nvSpPr>
        <p:spPr>
          <a:xfrm>
            <a:off x="9570496" y="2864449"/>
            <a:ext cx="1229309" cy="2349361"/>
          </a:xfrm>
          <a:prstGeom prst="rect">
            <a:avLst/>
          </a:prstGeom>
          <a:noFill/>
        </p:spPr>
        <p:txBody>
          <a:bodyPr wrap="square">
            <a:spAutoFit/>
          </a:bodyPr>
          <a:lstStyle/>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20%</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15%</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10%</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5%</a:t>
            </a:r>
          </a:p>
          <a:p>
            <a:pPr>
              <a:spcAft>
                <a:spcPts val="2300"/>
              </a:spcAft>
            </a:pPr>
            <a:r>
              <a:rPr lang="en-US" sz="1400">
                <a:latin typeface="Noto Sans" panose="020B0502040504020204" pitchFamily="34" charset="0"/>
                <a:ea typeface="Noto Sans" panose="020B0502040504020204" pitchFamily="34" charset="0"/>
                <a:cs typeface="Noto Sans" panose="020B0502040504020204" pitchFamily="34" charset="0"/>
              </a:rPr>
              <a:t>3%</a:t>
            </a:r>
          </a:p>
        </p:txBody>
      </p:sp>
    </p:spTree>
    <p:extLst>
      <p:ext uri="{BB962C8B-B14F-4D97-AF65-F5344CB8AC3E}">
        <p14:creationId xmlns:p14="http://schemas.microsoft.com/office/powerpoint/2010/main" val="2835358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9F410-61A7-6E0F-8C8C-0E0B49B5D9CC}"/>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DA52B86A-60DD-34D9-E5BD-E5BD0F7B3808}"/>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4356D50D-8FA8-AEAE-BB7B-43C64DDD33DE}"/>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ST</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PURPOSE</a:t>
            </a:r>
          </a:p>
        </p:txBody>
      </p:sp>
      <p:sp>
        <p:nvSpPr>
          <p:cNvPr id="15" name="Text Placeholder 2">
            <a:extLst>
              <a:ext uri="{FF2B5EF4-FFF2-40B4-BE49-F238E27FC236}">
                <a16:creationId xmlns:a16="http://schemas.microsoft.com/office/drawing/2014/main" id="{CAD9D4F3-9742-EEC3-8000-16E98341D646}"/>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sp>
        <p:nvSpPr>
          <p:cNvPr id="26" name="Rounded Rectangle 25">
            <a:extLst>
              <a:ext uri="{FF2B5EF4-FFF2-40B4-BE49-F238E27FC236}">
                <a16:creationId xmlns:a16="http://schemas.microsoft.com/office/drawing/2014/main" id="{0FE965C8-0A00-D4A3-E518-97428749898B}"/>
              </a:ext>
            </a:extLst>
          </p:cNvPr>
          <p:cNvSpPr/>
          <p:nvPr/>
        </p:nvSpPr>
        <p:spPr>
          <a:xfrm>
            <a:off x="787115" y="2340431"/>
            <a:ext cx="3357154" cy="2514599"/>
          </a:xfrm>
          <a:prstGeom prst="roundRect">
            <a:avLst/>
          </a:prstGeom>
          <a:solidFill>
            <a:srgbClr val="FCF5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descr="A yellow circle with white numbers&#10;&#10;AI-generated content may be incorrect.">
            <a:extLst>
              <a:ext uri="{FF2B5EF4-FFF2-40B4-BE49-F238E27FC236}">
                <a16:creationId xmlns:a16="http://schemas.microsoft.com/office/drawing/2014/main" id="{A99B41CE-2559-D962-48F7-79B5412BA44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31995" y="1773935"/>
            <a:ext cx="922785" cy="922785"/>
          </a:xfrm>
          <a:prstGeom prst="rect">
            <a:avLst/>
          </a:prstGeom>
        </p:spPr>
      </p:pic>
      <p:sp>
        <p:nvSpPr>
          <p:cNvPr id="28" name="Rectangle 27">
            <a:extLst>
              <a:ext uri="{FF2B5EF4-FFF2-40B4-BE49-F238E27FC236}">
                <a16:creationId xmlns:a16="http://schemas.microsoft.com/office/drawing/2014/main" id="{5696C886-8A70-7694-4F0A-51D35E3913AF}"/>
              </a:ext>
            </a:extLst>
          </p:cNvPr>
          <p:cNvSpPr/>
          <p:nvPr/>
        </p:nvSpPr>
        <p:spPr>
          <a:xfrm>
            <a:off x="792033" y="3519034"/>
            <a:ext cx="3347318" cy="682854"/>
          </a:xfrm>
          <a:prstGeom prst="rect">
            <a:avLst/>
          </a:prstGeom>
          <a:solidFill>
            <a:srgbClr val="FAE7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A390FE93-574D-2B0A-C4BC-BE0B772C1BF2}"/>
              </a:ext>
            </a:extLst>
          </p:cNvPr>
          <p:cNvSpPr txBox="1"/>
          <p:nvPr/>
        </p:nvSpPr>
        <p:spPr>
          <a:xfrm>
            <a:off x="963464" y="2762259"/>
            <a:ext cx="3004457" cy="2000548"/>
          </a:xfrm>
          <a:prstGeom prst="rect">
            <a:avLst/>
          </a:prstGeom>
          <a:noFill/>
        </p:spPr>
        <p:txBody>
          <a:bodyPr wrap="square" rtlCol="0">
            <a:spAutoFit/>
          </a:bodyPr>
          <a:lstStyle/>
          <a:p>
            <a:pPr algn="ctr"/>
            <a:r>
              <a:rPr lang="en-US" dirty="0">
                <a:latin typeface="Poppins Medium" pitchFamily="2" charset="77"/>
                <a:cs typeface="Poppins Medium" pitchFamily="2" charset="77"/>
              </a:rPr>
              <a:t>Place a single order of 250+ PV and get:</a:t>
            </a:r>
          </a:p>
          <a:p>
            <a:pPr algn="ctr"/>
            <a:endParaRPr lang="en-US" dirty="0">
              <a:latin typeface="Poppins Medium" pitchFamily="2" charset="77"/>
              <a:cs typeface="Poppins Medium" pitchFamily="2" charset="77"/>
            </a:endParaRPr>
          </a:p>
          <a:p>
            <a:pPr algn="ctr"/>
            <a:r>
              <a:rPr lang="en-US" sz="1400" b="1" dirty="0">
                <a:latin typeface="Noto Sans" panose="020B0502040504020204" pitchFamily="34" charset="0"/>
                <a:ea typeface="Noto Sans" panose="020B0502040504020204" pitchFamily="34" charset="0"/>
                <a:cs typeface="Noto Sans" panose="020B0502040504020204" pitchFamily="34" charset="0"/>
              </a:rPr>
              <a:t>Extra 3% </a:t>
            </a:r>
            <a:br>
              <a:rPr lang="en-US" sz="1400" b="1" dirty="0">
                <a:latin typeface="Noto Sans" panose="020B0502040504020204" pitchFamily="34" charset="0"/>
                <a:ea typeface="Noto Sans" panose="020B0502040504020204" pitchFamily="34" charset="0"/>
                <a:cs typeface="Noto Sans" panose="020B0502040504020204" pitchFamily="34" charset="0"/>
              </a:rPr>
            </a:br>
            <a:r>
              <a:rPr lang="en-US" sz="1400" b="1" dirty="0">
                <a:latin typeface="Noto Sans" panose="020B0502040504020204" pitchFamily="34" charset="0"/>
                <a:ea typeface="Noto Sans" panose="020B0502040504020204" pitchFamily="34" charset="0"/>
                <a:cs typeface="Noto Sans" panose="020B0502040504020204" pitchFamily="34" charset="0"/>
              </a:rPr>
              <a:t>Smart Start Discount</a:t>
            </a:r>
            <a:r>
              <a:rPr lang="en-US" sz="1400" b="1" baseline="30000" dirty="0">
                <a:latin typeface="Noto Sans" panose="020B0502040504020204" pitchFamily="34" charset="0"/>
                <a:ea typeface="Noto Sans" panose="020B0502040504020204" pitchFamily="34" charset="0"/>
                <a:cs typeface="Noto Sans" panose="020B0502040504020204" pitchFamily="34" charset="0"/>
              </a:rPr>
              <a:t>*</a:t>
            </a:r>
            <a:endParaRPr lang="en-US" sz="1400" b="1"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400" b="1" dirty="0">
              <a:latin typeface="Noto Sans" panose="020B0502040504020204" pitchFamily="34" charset="0"/>
              <a:ea typeface="Noto Sans" panose="020B0502040504020204" pitchFamily="34" charset="0"/>
              <a:cs typeface="Noto Sans" panose="020B0502040504020204" pitchFamily="34" charset="0"/>
            </a:endParaRPr>
          </a:p>
          <a:p>
            <a:pPr algn="ctr"/>
            <a:r>
              <a:rPr lang="en-US" sz="1400" b="1" dirty="0">
                <a:latin typeface="Noto Sans" panose="020B0502040504020204" pitchFamily="34" charset="0"/>
                <a:ea typeface="Noto Sans" panose="020B0502040504020204" pitchFamily="34" charset="0"/>
                <a:cs typeface="Noto Sans" panose="020B0502040504020204" pitchFamily="34" charset="0"/>
              </a:rPr>
              <a:t>50 PV FREE </a:t>
            </a:r>
            <a:br>
              <a:rPr lang="en-US" sz="1400" dirty="0">
                <a:latin typeface="Noto Sans" panose="020B0502040504020204" pitchFamily="34" charset="0"/>
                <a:ea typeface="Noto Sans" panose="020B0502040504020204" pitchFamily="34" charset="0"/>
                <a:cs typeface="Noto Sans" panose="020B0502040504020204" pitchFamily="34" charset="0"/>
              </a:rPr>
            </a:br>
            <a:r>
              <a:rPr lang="en-US" sz="1400" dirty="0">
                <a:latin typeface="Noto Sans" panose="020B0502040504020204" pitchFamily="34" charset="0"/>
                <a:ea typeface="Noto Sans" panose="020B0502040504020204" pitchFamily="34" charset="0"/>
                <a:cs typeface="Noto Sans" panose="020B0502040504020204" pitchFamily="34" charset="0"/>
              </a:rPr>
              <a:t>Product Bundle</a:t>
            </a:r>
          </a:p>
        </p:txBody>
      </p:sp>
      <p:pic>
        <p:nvPicPr>
          <p:cNvPr id="30" name="Picture 29" descr="A black and white logo&#10;&#10;AI-generated content may be incorrect.">
            <a:extLst>
              <a:ext uri="{FF2B5EF4-FFF2-40B4-BE49-F238E27FC236}">
                <a16:creationId xmlns:a16="http://schemas.microsoft.com/office/drawing/2014/main" id="{5EF7A4B5-98C0-5ED0-22F7-4ABA85B5109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489244" y="1405359"/>
            <a:ext cx="1952896" cy="276263"/>
          </a:xfrm>
          <a:prstGeom prst="rect">
            <a:avLst/>
          </a:prstGeom>
        </p:spPr>
      </p:pic>
      <p:sp>
        <p:nvSpPr>
          <p:cNvPr id="21" name="Rounded Rectangle 20">
            <a:extLst>
              <a:ext uri="{FF2B5EF4-FFF2-40B4-BE49-F238E27FC236}">
                <a16:creationId xmlns:a16="http://schemas.microsoft.com/office/drawing/2014/main" id="{0502E8DE-3715-0AC8-CA59-B86CA7E62A0A}"/>
              </a:ext>
            </a:extLst>
          </p:cNvPr>
          <p:cNvSpPr/>
          <p:nvPr/>
        </p:nvSpPr>
        <p:spPr>
          <a:xfrm>
            <a:off x="4414964" y="2343969"/>
            <a:ext cx="3357154" cy="2511076"/>
          </a:xfrm>
          <a:prstGeom prst="roundRect">
            <a:avLst/>
          </a:prstGeom>
          <a:solidFill>
            <a:srgbClr val="D5E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985034EA-D1B6-F5B5-B0AA-465FAF95B76B}"/>
              </a:ext>
            </a:extLst>
          </p:cNvPr>
          <p:cNvSpPr/>
          <p:nvPr/>
        </p:nvSpPr>
        <p:spPr>
          <a:xfrm>
            <a:off x="4419882" y="3519034"/>
            <a:ext cx="3347318" cy="682854"/>
          </a:xfrm>
          <a:prstGeom prst="rect">
            <a:avLst/>
          </a:prstGeom>
          <a:solidFill>
            <a:srgbClr val="B2D4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descr="A blue circle with white numbers&#10;&#10;AI-generated content may be incorrect.">
            <a:extLst>
              <a:ext uri="{FF2B5EF4-FFF2-40B4-BE49-F238E27FC236}">
                <a16:creationId xmlns:a16="http://schemas.microsoft.com/office/drawing/2014/main" id="{460DFEA6-EF8C-12BC-A9E0-FD1934A02D8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632148" y="1773935"/>
            <a:ext cx="922785" cy="922785"/>
          </a:xfrm>
          <a:prstGeom prst="rect">
            <a:avLst/>
          </a:prstGeom>
        </p:spPr>
      </p:pic>
      <p:sp>
        <p:nvSpPr>
          <p:cNvPr id="24" name="TextBox 23">
            <a:extLst>
              <a:ext uri="{FF2B5EF4-FFF2-40B4-BE49-F238E27FC236}">
                <a16:creationId xmlns:a16="http://schemas.microsoft.com/office/drawing/2014/main" id="{F01E8DD1-2D97-4FDE-F6CC-7409F2D642C0}"/>
              </a:ext>
            </a:extLst>
          </p:cNvPr>
          <p:cNvSpPr txBox="1"/>
          <p:nvPr/>
        </p:nvSpPr>
        <p:spPr>
          <a:xfrm>
            <a:off x="4591313" y="2762259"/>
            <a:ext cx="3004457" cy="2000548"/>
          </a:xfrm>
          <a:prstGeom prst="rect">
            <a:avLst/>
          </a:prstGeom>
          <a:noFill/>
        </p:spPr>
        <p:txBody>
          <a:bodyPr wrap="square" rtlCol="0">
            <a:spAutoFit/>
          </a:bodyPr>
          <a:lstStyle/>
          <a:p>
            <a:pPr algn="ctr"/>
            <a:r>
              <a:rPr lang="en-US" dirty="0">
                <a:latin typeface="Poppins Medium" pitchFamily="2" charset="77"/>
                <a:cs typeface="Poppins Medium" pitchFamily="2" charset="77"/>
              </a:rPr>
              <a:t>Place a single order of 500+ PV and get:</a:t>
            </a:r>
          </a:p>
          <a:p>
            <a:pPr algn="ctr"/>
            <a:endParaRPr lang="en-US" dirty="0">
              <a:latin typeface="Poppins Medium" pitchFamily="2" charset="77"/>
              <a:cs typeface="Poppins Medium" pitchFamily="2" charset="77"/>
            </a:endParaRPr>
          </a:p>
          <a:p>
            <a:pPr algn="ctr"/>
            <a:r>
              <a:rPr lang="en-US" sz="1400" b="1" dirty="0">
                <a:latin typeface="Noto Sans" panose="020B0502040504020204" pitchFamily="34" charset="0"/>
                <a:ea typeface="Noto Sans" panose="020B0502040504020204" pitchFamily="34" charset="0"/>
                <a:cs typeface="Noto Sans" panose="020B0502040504020204" pitchFamily="34" charset="0"/>
              </a:rPr>
              <a:t>Extra 5% </a:t>
            </a:r>
            <a:br>
              <a:rPr lang="en-US" sz="1400" b="1" dirty="0">
                <a:latin typeface="Noto Sans" panose="020B0502040504020204" pitchFamily="34" charset="0"/>
                <a:ea typeface="Noto Sans" panose="020B0502040504020204" pitchFamily="34" charset="0"/>
                <a:cs typeface="Noto Sans" panose="020B0502040504020204" pitchFamily="34" charset="0"/>
              </a:rPr>
            </a:br>
            <a:r>
              <a:rPr lang="en-US" sz="1400" b="1" dirty="0">
                <a:latin typeface="Noto Sans" panose="020B0502040504020204" pitchFamily="34" charset="0"/>
                <a:ea typeface="Noto Sans" panose="020B0502040504020204" pitchFamily="34" charset="0"/>
                <a:cs typeface="Noto Sans" panose="020B0502040504020204" pitchFamily="34" charset="0"/>
              </a:rPr>
              <a:t>Smart Start Discount</a:t>
            </a:r>
            <a:r>
              <a:rPr lang="en-US" sz="1400" b="1" baseline="30000" dirty="0">
                <a:latin typeface="Noto Sans" panose="020B0502040504020204" pitchFamily="34" charset="0"/>
                <a:ea typeface="Noto Sans" panose="020B0502040504020204" pitchFamily="34" charset="0"/>
                <a:cs typeface="Noto Sans" panose="020B0502040504020204" pitchFamily="34" charset="0"/>
              </a:rPr>
              <a:t>*</a:t>
            </a:r>
            <a:endParaRPr lang="en-US" sz="1400" b="1"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400" b="1" dirty="0">
              <a:latin typeface="Noto Sans" panose="020B0502040504020204" pitchFamily="34" charset="0"/>
              <a:ea typeface="Noto Sans" panose="020B0502040504020204" pitchFamily="34" charset="0"/>
              <a:cs typeface="Noto Sans" panose="020B0502040504020204" pitchFamily="34" charset="0"/>
            </a:endParaRPr>
          </a:p>
          <a:p>
            <a:pPr algn="ctr"/>
            <a:r>
              <a:rPr lang="en-US" sz="1400" b="1" dirty="0">
                <a:latin typeface="Noto Sans" panose="020B0502040504020204" pitchFamily="34" charset="0"/>
                <a:ea typeface="Noto Sans" panose="020B0502040504020204" pitchFamily="34" charset="0"/>
                <a:cs typeface="Noto Sans" panose="020B0502040504020204" pitchFamily="34" charset="0"/>
              </a:rPr>
              <a:t>100 PV FREE </a:t>
            </a:r>
            <a:br>
              <a:rPr lang="en-US" sz="1400" dirty="0">
                <a:latin typeface="Noto Sans" panose="020B0502040504020204" pitchFamily="34" charset="0"/>
                <a:ea typeface="Noto Sans" panose="020B0502040504020204" pitchFamily="34" charset="0"/>
                <a:cs typeface="Noto Sans" panose="020B0502040504020204" pitchFamily="34" charset="0"/>
              </a:rPr>
            </a:br>
            <a:r>
              <a:rPr lang="en-US" sz="1400" dirty="0">
                <a:latin typeface="Noto Sans" panose="020B0502040504020204" pitchFamily="34" charset="0"/>
                <a:ea typeface="Noto Sans" panose="020B0502040504020204" pitchFamily="34" charset="0"/>
                <a:cs typeface="Noto Sans" panose="020B0502040504020204" pitchFamily="34" charset="0"/>
              </a:rPr>
              <a:t>Product Bundle</a:t>
            </a:r>
          </a:p>
        </p:txBody>
      </p:sp>
      <p:pic>
        <p:nvPicPr>
          <p:cNvPr id="25" name="Picture 24" descr="A black and white logo&#10;&#10;AI-generated content may be incorrect.">
            <a:extLst>
              <a:ext uri="{FF2B5EF4-FFF2-40B4-BE49-F238E27FC236}">
                <a16:creationId xmlns:a16="http://schemas.microsoft.com/office/drawing/2014/main" id="{CD0164F3-0E92-C3C9-E763-E177CDAE944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117093" y="1405358"/>
            <a:ext cx="1952896" cy="276263"/>
          </a:xfrm>
          <a:prstGeom prst="rect">
            <a:avLst/>
          </a:prstGeom>
        </p:spPr>
      </p:pic>
      <p:sp>
        <p:nvSpPr>
          <p:cNvPr id="17" name="Rounded Rectangle 16">
            <a:extLst>
              <a:ext uri="{FF2B5EF4-FFF2-40B4-BE49-F238E27FC236}">
                <a16:creationId xmlns:a16="http://schemas.microsoft.com/office/drawing/2014/main" id="{7032B18F-2409-51BC-67E5-C5E68E8EDA82}"/>
              </a:ext>
            </a:extLst>
          </p:cNvPr>
          <p:cNvSpPr/>
          <p:nvPr/>
        </p:nvSpPr>
        <p:spPr>
          <a:xfrm>
            <a:off x="8047730" y="2354359"/>
            <a:ext cx="3357154" cy="3025364"/>
          </a:xfrm>
          <a:prstGeom prst="roundRect">
            <a:avLst/>
          </a:prstGeom>
          <a:solidFill>
            <a:srgbClr val="F0F5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7C2315B-E4BE-AACC-A58F-F6D7A7BF1012}"/>
              </a:ext>
            </a:extLst>
          </p:cNvPr>
          <p:cNvSpPr/>
          <p:nvPr/>
        </p:nvSpPr>
        <p:spPr>
          <a:xfrm>
            <a:off x="8052648" y="3519034"/>
            <a:ext cx="3347318" cy="682854"/>
          </a:xfrm>
          <a:prstGeom prst="rect">
            <a:avLst/>
          </a:prstGeom>
          <a:solidFill>
            <a:srgbClr val="DBE9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 Same Side Corner Rectangle 18">
            <a:extLst>
              <a:ext uri="{FF2B5EF4-FFF2-40B4-BE49-F238E27FC236}">
                <a16:creationId xmlns:a16="http://schemas.microsoft.com/office/drawing/2014/main" id="{11576F51-5C08-33FB-DD89-62C699F9C5DF}"/>
              </a:ext>
            </a:extLst>
          </p:cNvPr>
          <p:cNvSpPr/>
          <p:nvPr/>
        </p:nvSpPr>
        <p:spPr>
          <a:xfrm rot="10800000">
            <a:off x="8052648" y="4776336"/>
            <a:ext cx="3347318" cy="698342"/>
          </a:xfrm>
          <a:prstGeom prst="round2SameRect">
            <a:avLst>
              <a:gd name="adj1" fmla="val 50000"/>
              <a:gd name="adj2" fmla="val 0"/>
            </a:avLst>
          </a:prstGeom>
          <a:solidFill>
            <a:srgbClr val="DBE9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green circle with white numbers&#10;&#10;AI-generated content may be incorrect.">
            <a:extLst>
              <a:ext uri="{FF2B5EF4-FFF2-40B4-BE49-F238E27FC236}">
                <a16:creationId xmlns:a16="http://schemas.microsoft.com/office/drawing/2014/main" id="{A665274E-B026-0F6E-8E01-396C8D786F3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64913" y="1773935"/>
            <a:ext cx="922785" cy="922785"/>
          </a:xfrm>
          <a:prstGeom prst="rect">
            <a:avLst/>
          </a:prstGeom>
        </p:spPr>
      </p:pic>
      <p:sp>
        <p:nvSpPr>
          <p:cNvPr id="12" name="TextBox 11">
            <a:extLst>
              <a:ext uri="{FF2B5EF4-FFF2-40B4-BE49-F238E27FC236}">
                <a16:creationId xmlns:a16="http://schemas.microsoft.com/office/drawing/2014/main" id="{6C136C70-C959-C122-EA35-E26BE13D3F73}"/>
              </a:ext>
            </a:extLst>
          </p:cNvPr>
          <p:cNvSpPr txBox="1"/>
          <p:nvPr/>
        </p:nvSpPr>
        <p:spPr>
          <a:xfrm>
            <a:off x="8267599" y="2762260"/>
            <a:ext cx="2917415" cy="2646878"/>
          </a:xfrm>
          <a:prstGeom prst="rect">
            <a:avLst/>
          </a:prstGeom>
          <a:noFill/>
        </p:spPr>
        <p:txBody>
          <a:bodyPr wrap="square" rtlCol="0">
            <a:spAutoFit/>
          </a:bodyPr>
          <a:lstStyle/>
          <a:p>
            <a:pPr algn="ctr"/>
            <a:r>
              <a:rPr lang="en-US" dirty="0">
                <a:latin typeface="Poppins Medium" pitchFamily="2" charset="77"/>
                <a:cs typeface="Poppins Medium" pitchFamily="2" charset="77"/>
              </a:rPr>
              <a:t>Place a single order of 1,000+ PV and get:</a:t>
            </a:r>
          </a:p>
          <a:p>
            <a:pPr algn="ctr"/>
            <a:endParaRPr lang="en-US" dirty="0">
              <a:latin typeface="Poppins Medium" pitchFamily="2" charset="77"/>
              <a:cs typeface="Poppins Medium" pitchFamily="2" charset="77"/>
            </a:endParaRPr>
          </a:p>
          <a:p>
            <a:pPr algn="ctr"/>
            <a:r>
              <a:rPr lang="en-US" sz="1400" b="1" dirty="0">
                <a:latin typeface="Noto Sans" panose="020B0502040504020204" pitchFamily="34" charset="0"/>
                <a:ea typeface="Noto Sans" panose="020B0502040504020204" pitchFamily="34" charset="0"/>
                <a:cs typeface="Noto Sans" panose="020B0502040504020204" pitchFamily="34" charset="0"/>
              </a:rPr>
              <a:t>Extra 10% </a:t>
            </a:r>
            <a:br>
              <a:rPr lang="en-US" sz="1400" b="1" dirty="0">
                <a:latin typeface="Noto Sans" panose="020B0502040504020204" pitchFamily="34" charset="0"/>
                <a:ea typeface="Noto Sans" panose="020B0502040504020204" pitchFamily="34" charset="0"/>
                <a:cs typeface="Noto Sans" panose="020B0502040504020204" pitchFamily="34" charset="0"/>
              </a:rPr>
            </a:br>
            <a:r>
              <a:rPr lang="en-US" sz="1400" b="1" dirty="0">
                <a:latin typeface="Noto Sans" panose="020B0502040504020204" pitchFamily="34" charset="0"/>
                <a:ea typeface="Noto Sans" panose="020B0502040504020204" pitchFamily="34" charset="0"/>
                <a:cs typeface="Noto Sans" panose="020B0502040504020204" pitchFamily="34" charset="0"/>
              </a:rPr>
              <a:t>Smart Start Discount</a:t>
            </a:r>
            <a:r>
              <a:rPr lang="en-US" sz="1400" b="1" baseline="30000" dirty="0">
                <a:latin typeface="Noto Sans" panose="020B0502040504020204" pitchFamily="34" charset="0"/>
                <a:ea typeface="Noto Sans" panose="020B0502040504020204" pitchFamily="34" charset="0"/>
                <a:cs typeface="Noto Sans" panose="020B0502040504020204" pitchFamily="34" charset="0"/>
              </a:rPr>
              <a:t>*</a:t>
            </a:r>
            <a:endParaRPr lang="en-US" sz="1400" b="1"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400" b="1" dirty="0">
              <a:latin typeface="Noto Sans" panose="020B0502040504020204" pitchFamily="34" charset="0"/>
              <a:ea typeface="Noto Sans" panose="020B0502040504020204" pitchFamily="34" charset="0"/>
              <a:cs typeface="Noto Sans" panose="020B0502040504020204" pitchFamily="34" charset="0"/>
            </a:endParaRPr>
          </a:p>
          <a:p>
            <a:pPr algn="ctr"/>
            <a:r>
              <a:rPr lang="en-US" sz="1400" b="1" dirty="0">
                <a:latin typeface="Noto Sans" panose="020B0502040504020204" pitchFamily="34" charset="0"/>
                <a:ea typeface="Noto Sans" panose="020B0502040504020204" pitchFamily="34" charset="0"/>
                <a:cs typeface="Noto Sans" panose="020B0502040504020204" pitchFamily="34" charset="0"/>
              </a:rPr>
              <a:t>150 PV FREE </a:t>
            </a:r>
            <a:br>
              <a:rPr lang="en-US" sz="1400" dirty="0">
                <a:latin typeface="Noto Sans" panose="020B0502040504020204" pitchFamily="34" charset="0"/>
                <a:ea typeface="Noto Sans" panose="020B0502040504020204" pitchFamily="34" charset="0"/>
                <a:cs typeface="Noto Sans" panose="020B0502040504020204" pitchFamily="34" charset="0"/>
              </a:rPr>
            </a:br>
            <a:r>
              <a:rPr lang="en-US" sz="1400" dirty="0">
                <a:latin typeface="Noto Sans" panose="020B0502040504020204" pitchFamily="34" charset="0"/>
                <a:ea typeface="Noto Sans" panose="020B0502040504020204" pitchFamily="34" charset="0"/>
                <a:cs typeface="Noto Sans" panose="020B0502040504020204" pitchFamily="34" charset="0"/>
              </a:rPr>
              <a:t>Product Bundle</a:t>
            </a:r>
          </a:p>
          <a:p>
            <a:pPr algn="ctr"/>
            <a:endParaRPr lang="en-US" sz="1400" dirty="0">
              <a:latin typeface="Noto Sans" panose="020B0502040504020204" pitchFamily="34" charset="0"/>
              <a:ea typeface="Noto Sans" panose="020B0502040504020204" pitchFamily="34" charset="0"/>
              <a:cs typeface="Noto Sans" panose="020B0502040504020204" pitchFamily="34" charset="0"/>
            </a:endParaRPr>
          </a:p>
          <a:p>
            <a:pPr algn="ctr"/>
            <a:r>
              <a:rPr lang="en-US" sz="1400" b="1" dirty="0">
                <a:latin typeface="Noto Sans" panose="020B0502040504020204" pitchFamily="34" charset="0"/>
                <a:ea typeface="Noto Sans" panose="020B0502040504020204" pitchFamily="34" charset="0"/>
                <a:cs typeface="Noto Sans" panose="020B0502040504020204" pitchFamily="34" charset="0"/>
              </a:rPr>
              <a:t>1 FREE </a:t>
            </a:r>
            <a:br>
              <a:rPr lang="en-US" sz="1400" dirty="0">
                <a:latin typeface="Noto Sans" panose="020B0502040504020204" pitchFamily="34" charset="0"/>
                <a:ea typeface="Noto Sans" panose="020B0502040504020204" pitchFamily="34" charset="0"/>
                <a:cs typeface="Noto Sans" panose="020B0502040504020204" pitchFamily="34" charset="0"/>
              </a:rPr>
            </a:br>
            <a:r>
              <a:rPr lang="en-US" sz="1400" dirty="0">
                <a:latin typeface="Noto Sans" panose="020B0502040504020204" pitchFamily="34" charset="0"/>
                <a:ea typeface="Noto Sans" panose="020B0502040504020204" pitchFamily="34" charset="0"/>
                <a:cs typeface="Noto Sans" panose="020B0502040504020204" pitchFamily="34" charset="0"/>
              </a:rPr>
              <a:t>Impact Summit Ticket</a:t>
            </a:r>
            <a:r>
              <a:rPr lang="en-US" sz="1400" baseline="30000" dirty="0">
                <a:latin typeface="Noto Sans" panose="020B0502040504020204" pitchFamily="34" charset="0"/>
                <a:ea typeface="Noto Sans" panose="020B0502040504020204" pitchFamily="34" charset="0"/>
                <a:cs typeface="Noto Sans" panose="020B0502040504020204" pitchFamily="34" charset="0"/>
              </a:rPr>
              <a:t>†</a:t>
            </a:r>
          </a:p>
        </p:txBody>
      </p:sp>
      <p:pic>
        <p:nvPicPr>
          <p:cNvPr id="16" name="Picture 15" descr="A black and white logo&#10;&#10;AI-generated content may be incorrect.">
            <a:extLst>
              <a:ext uri="{FF2B5EF4-FFF2-40B4-BE49-F238E27FC236}">
                <a16:creationId xmlns:a16="http://schemas.microsoft.com/office/drawing/2014/main" id="{1C39F725-8560-A788-CB24-B5366CDACAB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749859" y="1405358"/>
            <a:ext cx="1952896" cy="276263"/>
          </a:xfrm>
          <a:prstGeom prst="rect">
            <a:avLst/>
          </a:prstGeom>
        </p:spPr>
      </p:pic>
      <p:sp>
        <p:nvSpPr>
          <p:cNvPr id="31" name="TextBox 30">
            <a:extLst>
              <a:ext uri="{FF2B5EF4-FFF2-40B4-BE49-F238E27FC236}">
                <a16:creationId xmlns:a16="http://schemas.microsoft.com/office/drawing/2014/main" id="{978A484F-F1DB-E80E-4A34-8714D006C85A}"/>
              </a:ext>
            </a:extLst>
          </p:cNvPr>
          <p:cNvSpPr txBox="1"/>
          <p:nvPr/>
        </p:nvSpPr>
        <p:spPr>
          <a:xfrm>
            <a:off x="425786" y="5460412"/>
            <a:ext cx="6834985" cy="587340"/>
          </a:xfrm>
          <a:prstGeom prst="rect">
            <a:avLst/>
          </a:prstGeom>
          <a:noFill/>
        </p:spPr>
        <p:txBody>
          <a:bodyPr wrap="square" rtlCol="0">
            <a:spAutoFit/>
          </a:bodyPr>
          <a:lstStyle/>
          <a:p>
            <a:r>
              <a:rPr lang="en-US" sz="700" dirty="0">
                <a:latin typeface="Noto Sans" panose="020B0502040504020204" pitchFamily="34" charset="0"/>
                <a:ea typeface="Noto Sans" panose="020B0502040504020204" pitchFamily="34" charset="0"/>
                <a:cs typeface="Noto Sans" panose="020B0502040504020204" pitchFamily="34" charset="0"/>
              </a:rPr>
              <a:t>*Smart Start Discount is calculated as a percentage of total BV of your order.</a:t>
            </a:r>
          </a:p>
          <a:p>
            <a:pPr>
              <a:spcAft>
                <a:spcPts val="500"/>
              </a:spcAft>
            </a:pPr>
            <a:r>
              <a:rPr lang="en-US" sz="700" dirty="0">
                <a:latin typeface="Noto Sans" panose="020B0502040504020204" pitchFamily="34" charset="0"/>
                <a:ea typeface="Noto Sans" panose="020B0502040504020204" pitchFamily="34" charset="0"/>
                <a:cs typeface="Noto Sans" panose="020B0502040504020204" pitchFamily="34" charset="0"/>
              </a:rPr>
              <a:t>  Instead of receiving this amount in your monthly bonus check, you’ll receive it as an upfront discount on your qualifying Smart Start order.</a:t>
            </a:r>
            <a:br>
              <a:rPr lang="en-US" sz="700" dirty="0">
                <a:latin typeface="Noto Sans" panose="020B0502040504020204" pitchFamily="34" charset="0"/>
                <a:ea typeface="Noto Sans" panose="020B0502040504020204" pitchFamily="34" charset="0"/>
                <a:cs typeface="Noto Sans" panose="020B0502040504020204" pitchFamily="34" charset="0"/>
              </a:rPr>
            </a:br>
            <a:r>
              <a:rPr lang="en-US" sz="700" dirty="0">
                <a:latin typeface="Noto Sans" panose="020B0502040504020204" pitchFamily="34" charset="0"/>
                <a:ea typeface="Noto Sans" panose="020B0502040504020204" pitchFamily="34" charset="0"/>
                <a:cs typeface="Noto Sans" panose="020B0502040504020204" pitchFamily="34" charset="0"/>
              </a:rPr>
              <a:t>  250-499 PV = 3%, 500-599 PV = 5%, 1,000-1,999 PV = 10% discount, 2,000-3,999 PV = 15% discount, 4,000+ PV = 20% discount</a:t>
            </a:r>
          </a:p>
          <a:p>
            <a:r>
              <a:rPr lang="en-US" sz="700" dirty="0">
                <a:latin typeface="Noto Sans" panose="020B0502040504020204" pitchFamily="34" charset="0"/>
                <a:ea typeface="Noto Sans" panose="020B0502040504020204" pitchFamily="34" charset="0"/>
                <a:cs typeface="Noto Sans" panose="020B0502040504020204" pitchFamily="34" charset="0"/>
              </a:rPr>
              <a:t>†Free Impact Summit tickets are non transferrable.</a:t>
            </a:r>
          </a:p>
        </p:txBody>
      </p:sp>
    </p:spTree>
    <p:extLst>
      <p:ext uri="{BB962C8B-B14F-4D97-AF65-F5344CB8AC3E}">
        <p14:creationId xmlns:p14="http://schemas.microsoft.com/office/powerpoint/2010/main" val="620107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7A769-4E1B-BC7B-CA3A-5A595CB405C1}"/>
            </a:ext>
          </a:extLst>
        </p:cNvPr>
        <p:cNvGrpSpPr/>
        <p:nvPr/>
      </p:nvGrpSpPr>
      <p:grpSpPr>
        <a:xfrm>
          <a:off x="0" y="0"/>
          <a:ext cx="0" cy="0"/>
          <a:chOff x="0" y="0"/>
          <a:chExt cx="0" cy="0"/>
        </a:xfrm>
      </p:grpSpPr>
      <p:sp>
        <p:nvSpPr>
          <p:cNvPr id="5" name="Rounded Rectangle 4">
            <a:extLst>
              <a:ext uri="{FF2B5EF4-FFF2-40B4-BE49-F238E27FC236}">
                <a16:creationId xmlns:a16="http://schemas.microsoft.com/office/drawing/2014/main" id="{FCF47DD9-8D28-B253-A9FF-F62D9D81836D}"/>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a:extLst>
              <a:ext uri="{FF2B5EF4-FFF2-40B4-BE49-F238E27FC236}">
                <a16:creationId xmlns:a16="http://schemas.microsoft.com/office/drawing/2014/main" id="{4012A782-D314-DB42-00C5-6DFA5DE0F1B8}"/>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FFFFFF"/>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FFFFFF"/>
                </a:solidFill>
                <a:latin typeface="Poppins SemiBold" pitchFamily="2" charset="77"/>
                <a:ea typeface="Noto Sans" panose="020B0502040504020204" pitchFamily="34" charset="0"/>
                <a:cs typeface="Poppins SemiBold" pitchFamily="2" charset="77"/>
              </a:rPr>
              <a:t>ST</a:t>
            </a:r>
            <a:r>
              <a:rPr lang="en-US" sz="1400" b="1" spc="-20" dirty="0">
                <a:solidFill>
                  <a:srgbClr val="FFFFFF"/>
                </a:solidFill>
                <a:latin typeface="Poppins SemiBold" pitchFamily="2" charset="77"/>
                <a:ea typeface="Noto Sans" panose="020B0502040504020204" pitchFamily="34" charset="0"/>
                <a:cs typeface="Poppins SemiBold" pitchFamily="2" charset="77"/>
              </a:rPr>
              <a:t> P:</a:t>
            </a:r>
            <a:br>
              <a:rPr lang="en-US" sz="1400" b="1" spc="-20" dirty="0">
                <a:solidFill>
                  <a:srgbClr val="FFFFFF"/>
                </a:solidFill>
                <a:latin typeface="Poppins SemiBold" pitchFamily="2" charset="77"/>
                <a:ea typeface="Noto Sans" panose="020B0502040504020204" pitchFamily="34" charset="0"/>
                <a:cs typeface="Poppins SemiBold" pitchFamily="2" charset="77"/>
              </a:rPr>
            </a:br>
            <a:r>
              <a:rPr lang="en-US" sz="1400" b="1" spc="-20" dirty="0">
                <a:solidFill>
                  <a:srgbClr val="FFFFFF"/>
                </a:solidFill>
                <a:latin typeface="Poppins SemiBold" pitchFamily="2" charset="77"/>
                <a:ea typeface="Noto Sans" panose="020B0502040504020204" pitchFamily="34" charset="0"/>
                <a:cs typeface="Poppins SemiBold" pitchFamily="2" charset="77"/>
              </a:rPr>
              <a:t>PURPOSE</a:t>
            </a:r>
          </a:p>
        </p:txBody>
      </p:sp>
      <p:sp>
        <p:nvSpPr>
          <p:cNvPr id="7" name="Text Placeholder 2">
            <a:extLst>
              <a:ext uri="{FF2B5EF4-FFF2-40B4-BE49-F238E27FC236}">
                <a16:creationId xmlns:a16="http://schemas.microsoft.com/office/drawing/2014/main" id="{BDBDE306-FFFF-E377-3C84-70514D44F89E}"/>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sp>
        <p:nvSpPr>
          <p:cNvPr id="10" name="Text Placeholder 2">
            <a:extLst>
              <a:ext uri="{FF2B5EF4-FFF2-40B4-BE49-F238E27FC236}">
                <a16:creationId xmlns:a16="http://schemas.microsoft.com/office/drawing/2014/main" id="{174C2AC8-2743-3E60-6B95-DCA549F73B19}"/>
              </a:ext>
            </a:extLst>
          </p:cNvPr>
          <p:cNvSpPr txBox="1">
            <a:spLocks/>
          </p:cNvSpPr>
          <p:nvPr/>
        </p:nvSpPr>
        <p:spPr>
          <a:xfrm>
            <a:off x="859758" y="1537854"/>
            <a:ext cx="6690969" cy="213037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0"/>
              </a:spcBef>
            </a:pPr>
            <a:r>
              <a:rPr lang="en-US" sz="6400" b="1" dirty="0">
                <a:solidFill>
                  <a:srgbClr val="86BD42"/>
                </a:solidFill>
                <a:latin typeface="Poppins SemiBold" pitchFamily="2" charset="77"/>
                <a:ea typeface="Noto Sans" panose="020B0502040504020204" pitchFamily="34" charset="0"/>
                <a:cs typeface="Poppins SemiBold" pitchFamily="2" charset="77"/>
              </a:rPr>
              <a:t>ATTENTION</a:t>
            </a:r>
          </a:p>
          <a:p>
            <a:pPr>
              <a:lnSpc>
                <a:spcPct val="90000"/>
              </a:lnSpc>
              <a:spcBef>
                <a:spcPts val="0"/>
              </a:spcBef>
            </a:pPr>
            <a:r>
              <a:rPr lang="en-US" sz="6400" b="1" dirty="0">
                <a:solidFill>
                  <a:srgbClr val="86BD42"/>
                </a:solidFill>
                <a:latin typeface="Poppins SemiBold" pitchFamily="2" charset="77"/>
                <a:ea typeface="Noto Sans" panose="020B0502040504020204" pitchFamily="34" charset="0"/>
                <a:cs typeface="Poppins SemiBold" pitchFamily="2" charset="77"/>
              </a:rPr>
              <a:t>ALL PROMOTERS</a:t>
            </a:r>
          </a:p>
        </p:txBody>
      </p:sp>
      <p:sp>
        <p:nvSpPr>
          <p:cNvPr id="11" name="Text Placeholder 2">
            <a:extLst>
              <a:ext uri="{FF2B5EF4-FFF2-40B4-BE49-F238E27FC236}">
                <a16:creationId xmlns:a16="http://schemas.microsoft.com/office/drawing/2014/main" id="{0A83CECC-8472-C412-D76F-67084531AFD7}"/>
              </a:ext>
            </a:extLst>
          </p:cNvPr>
          <p:cNvSpPr txBox="1">
            <a:spLocks/>
          </p:cNvSpPr>
          <p:nvPr/>
        </p:nvSpPr>
        <p:spPr>
          <a:xfrm>
            <a:off x="859755" y="3571641"/>
            <a:ext cx="6842199" cy="1776216"/>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800"/>
              </a:spcBef>
            </a:pPr>
            <a:r>
              <a:rPr lang="en-US" sz="4000" dirty="0">
                <a:solidFill>
                  <a:srgbClr val="FFFFFF"/>
                </a:solidFill>
                <a:latin typeface="Noto Sans" panose="020B0502040504020204" pitchFamily="34" charset="0"/>
                <a:ea typeface="Noto Sans" panose="020B0502040504020204" pitchFamily="34" charset="0"/>
                <a:cs typeface="Noto Sans" panose="020B0502040504020204" pitchFamily="34" charset="0"/>
              </a:rPr>
              <a:t>Earn an </a:t>
            </a:r>
            <a:r>
              <a:rPr lang="en-US" sz="40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EXTRA 20% </a:t>
            </a:r>
            <a:r>
              <a:rPr lang="en-US" sz="4000" dirty="0">
                <a:solidFill>
                  <a:srgbClr val="FFFFFF"/>
                </a:solidFill>
                <a:latin typeface="Noto Sans" panose="020B0502040504020204" pitchFamily="34" charset="0"/>
                <a:ea typeface="Noto Sans" panose="020B0502040504020204" pitchFamily="34" charset="0"/>
                <a:cs typeface="Noto Sans" panose="020B0502040504020204" pitchFamily="34" charset="0"/>
              </a:rPr>
              <a:t>on the first order of new starts!</a:t>
            </a:r>
            <a:endParaRPr lang="en-US" sz="3200" dirty="0">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Oval 11">
            <a:extLst>
              <a:ext uri="{FF2B5EF4-FFF2-40B4-BE49-F238E27FC236}">
                <a16:creationId xmlns:a16="http://schemas.microsoft.com/office/drawing/2014/main" id="{0FA0C29D-63DB-88F2-FDD6-78555F16D6FC}"/>
              </a:ext>
            </a:extLst>
          </p:cNvPr>
          <p:cNvSpPr/>
          <p:nvPr/>
        </p:nvSpPr>
        <p:spPr>
          <a:xfrm>
            <a:off x="7869382" y="1454727"/>
            <a:ext cx="3616037" cy="3616037"/>
          </a:xfrm>
          <a:prstGeom prst="ellipse">
            <a:avLst/>
          </a:prstGeom>
          <a:solidFill>
            <a:srgbClr val="FFFFFF"/>
          </a:solidFill>
          <a:ln w="635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a:extLst>
              <a:ext uri="{FF2B5EF4-FFF2-40B4-BE49-F238E27FC236}">
                <a16:creationId xmlns:a16="http://schemas.microsoft.com/office/drawing/2014/main" id="{91D9B667-6DA2-0E74-F2C2-7EAB0BFD809F}"/>
              </a:ext>
            </a:extLst>
          </p:cNvPr>
          <p:cNvSpPr txBox="1">
            <a:spLocks/>
          </p:cNvSpPr>
          <p:nvPr/>
        </p:nvSpPr>
        <p:spPr>
          <a:xfrm>
            <a:off x="7904797" y="2154395"/>
            <a:ext cx="3545205" cy="1600191"/>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spcBef>
                <a:spcPts val="0"/>
              </a:spcBef>
            </a:pPr>
            <a:r>
              <a:rPr lang="en-US" sz="3200" dirty="0">
                <a:solidFill>
                  <a:srgbClr val="194122"/>
                </a:solidFill>
                <a:latin typeface="Poppins" pitchFamily="2" charset="77"/>
                <a:ea typeface="Noto Sans" panose="020B0502040504020204" pitchFamily="34" charset="0"/>
                <a:cs typeface="Poppins" pitchFamily="2" charset="77"/>
              </a:rPr>
              <a:t>FOR</a:t>
            </a:r>
          </a:p>
          <a:p>
            <a:pPr algn="ctr">
              <a:lnSpc>
                <a:spcPct val="80000"/>
              </a:lnSpc>
              <a:spcBef>
                <a:spcPts val="0"/>
              </a:spcBef>
            </a:pPr>
            <a:r>
              <a:rPr lang="en-US" sz="4400" b="1" dirty="0">
                <a:solidFill>
                  <a:srgbClr val="86BD42"/>
                </a:solidFill>
                <a:latin typeface="Poppins SemiBold" pitchFamily="2" charset="77"/>
                <a:ea typeface="Noto Sans" panose="020B0502040504020204" pitchFamily="34" charset="0"/>
                <a:cs typeface="Poppins SemiBold" pitchFamily="2" charset="77"/>
              </a:rPr>
              <a:t>3 MONTHS</a:t>
            </a:r>
          </a:p>
          <a:p>
            <a:pPr algn="ctr">
              <a:lnSpc>
                <a:spcPct val="80000"/>
              </a:lnSpc>
              <a:spcBef>
                <a:spcPts val="0"/>
              </a:spcBef>
            </a:pPr>
            <a:r>
              <a:rPr lang="en-US" sz="3200" dirty="0">
                <a:solidFill>
                  <a:srgbClr val="194122"/>
                </a:solidFill>
                <a:latin typeface="Poppins" pitchFamily="2" charset="77"/>
                <a:ea typeface="Noto Sans" panose="020B0502040504020204" pitchFamily="34" charset="0"/>
                <a:cs typeface="Poppins" pitchFamily="2" charset="77"/>
              </a:rPr>
              <a:t>ONLY</a:t>
            </a:r>
            <a:endParaRPr lang="en-US" dirty="0">
              <a:solidFill>
                <a:srgbClr val="194122"/>
              </a:solidFill>
              <a:latin typeface="Poppins" pitchFamily="2" charset="77"/>
              <a:ea typeface="Noto Sans" panose="020B0502040504020204" pitchFamily="34" charset="0"/>
              <a:cs typeface="Poppins" pitchFamily="2" charset="77"/>
            </a:endParaRPr>
          </a:p>
        </p:txBody>
      </p:sp>
      <p:sp>
        <p:nvSpPr>
          <p:cNvPr id="14" name="Text Placeholder 2">
            <a:extLst>
              <a:ext uri="{FF2B5EF4-FFF2-40B4-BE49-F238E27FC236}">
                <a16:creationId xmlns:a16="http://schemas.microsoft.com/office/drawing/2014/main" id="{C8477FED-D065-5D38-E9F1-D255739EF00B}"/>
              </a:ext>
            </a:extLst>
          </p:cNvPr>
          <p:cNvSpPr txBox="1">
            <a:spLocks/>
          </p:cNvSpPr>
          <p:nvPr/>
        </p:nvSpPr>
        <p:spPr>
          <a:xfrm>
            <a:off x="8132228" y="3643746"/>
            <a:ext cx="2909067" cy="768176"/>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spcAft>
                <a:spcPts val="500"/>
              </a:spcAft>
            </a:pPr>
            <a:r>
              <a:rPr lang="en-US" sz="1700" dirty="0">
                <a:solidFill>
                  <a:srgbClr val="194122"/>
                </a:solidFill>
                <a:latin typeface="Noto Sans" panose="020B0502040504020204" pitchFamily="34" charset="0"/>
                <a:ea typeface="Noto Sans" panose="020B0502040504020204" pitchFamily="34" charset="0"/>
                <a:cs typeface="Noto Sans" panose="020B0502040504020204" pitchFamily="34" charset="0"/>
              </a:rPr>
              <a:t>Incentive Period:</a:t>
            </a:r>
          </a:p>
          <a:p>
            <a:pPr algn="ctr">
              <a:lnSpc>
                <a:spcPct val="100000"/>
              </a:lnSpc>
              <a:spcBef>
                <a:spcPts val="0"/>
              </a:spcBef>
              <a:spcAft>
                <a:spcPts val="500"/>
              </a:spcAft>
            </a:pPr>
            <a:r>
              <a:rPr lang="en-US" sz="1700" dirty="0">
                <a:solidFill>
                  <a:srgbClr val="194122"/>
                </a:solidFill>
                <a:latin typeface="Noto Sans" panose="020B0502040504020204" pitchFamily="34" charset="0"/>
                <a:ea typeface="Noto Sans" panose="020B0502040504020204" pitchFamily="34" charset="0"/>
                <a:cs typeface="Noto Sans" panose="020B0502040504020204" pitchFamily="34" charset="0"/>
              </a:rPr>
              <a:t>January – March 2026</a:t>
            </a:r>
          </a:p>
        </p:txBody>
      </p:sp>
    </p:spTree>
    <p:extLst>
      <p:ext uri="{BB962C8B-B14F-4D97-AF65-F5344CB8AC3E}">
        <p14:creationId xmlns:p14="http://schemas.microsoft.com/office/powerpoint/2010/main" val="282896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37511-4D86-EF0A-9FD6-8D0211427F7E}"/>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3150EB91-720C-2A19-800F-8369D7E0C15F}"/>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2">
            <a:extLst>
              <a:ext uri="{FF2B5EF4-FFF2-40B4-BE49-F238E27FC236}">
                <a16:creationId xmlns:a16="http://schemas.microsoft.com/office/drawing/2014/main" id="{C04BB0E8-4046-A2C5-4CA6-90DB4BDA72AA}"/>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ST</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PURPOSE</a:t>
            </a:r>
          </a:p>
        </p:txBody>
      </p:sp>
      <p:sp>
        <p:nvSpPr>
          <p:cNvPr id="8" name="Text Placeholder 2">
            <a:extLst>
              <a:ext uri="{FF2B5EF4-FFF2-40B4-BE49-F238E27FC236}">
                <a16:creationId xmlns:a16="http://schemas.microsoft.com/office/drawing/2014/main" id="{FC058D42-6DAE-6400-E020-5F306EC177A4}"/>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sp>
        <p:nvSpPr>
          <p:cNvPr id="9" name="Rounded Rectangle 8">
            <a:extLst>
              <a:ext uri="{FF2B5EF4-FFF2-40B4-BE49-F238E27FC236}">
                <a16:creationId xmlns:a16="http://schemas.microsoft.com/office/drawing/2014/main" id="{7792AA0C-0998-4DCA-B01A-AAA70581A325}"/>
              </a:ext>
            </a:extLst>
          </p:cNvPr>
          <p:cNvSpPr/>
          <p:nvPr/>
        </p:nvSpPr>
        <p:spPr>
          <a:xfrm>
            <a:off x="1097159" y="3635876"/>
            <a:ext cx="7674639" cy="1165629"/>
          </a:xfrm>
          <a:prstGeom prst="roundRect">
            <a:avLst>
              <a:gd name="adj" fmla="val 9716"/>
            </a:avLst>
          </a:prstGeom>
          <a:noFill/>
          <a:ln w="19050">
            <a:solidFill>
              <a:srgbClr val="1941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a:extLst>
              <a:ext uri="{FF2B5EF4-FFF2-40B4-BE49-F238E27FC236}">
                <a16:creationId xmlns:a16="http://schemas.microsoft.com/office/drawing/2014/main" id="{4C02A93C-0BE8-6837-43AF-00579CA5CC36}"/>
              </a:ext>
            </a:extLst>
          </p:cNvPr>
          <p:cNvSpPr txBox="1">
            <a:spLocks/>
          </p:cNvSpPr>
          <p:nvPr/>
        </p:nvSpPr>
        <p:spPr>
          <a:xfrm>
            <a:off x="998307" y="1206872"/>
            <a:ext cx="6394385" cy="80591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5400" b="1" dirty="0">
                <a:solidFill>
                  <a:srgbClr val="86BD42"/>
                </a:solidFill>
                <a:latin typeface="Poppins SemiBold" pitchFamily="2" charset="77"/>
                <a:ea typeface="Noto Sans" panose="020B0502040504020204" pitchFamily="34" charset="0"/>
                <a:cs typeface="Poppins SemiBold" pitchFamily="2" charset="77"/>
              </a:rPr>
              <a:t>First Order Bonus</a:t>
            </a:r>
          </a:p>
        </p:txBody>
      </p:sp>
      <p:sp>
        <p:nvSpPr>
          <p:cNvPr id="14" name="Text Placeholder 2">
            <a:extLst>
              <a:ext uri="{FF2B5EF4-FFF2-40B4-BE49-F238E27FC236}">
                <a16:creationId xmlns:a16="http://schemas.microsoft.com/office/drawing/2014/main" id="{3533C788-63B7-2DE3-414F-5F393595F263}"/>
              </a:ext>
            </a:extLst>
          </p:cNvPr>
          <p:cNvSpPr txBox="1">
            <a:spLocks/>
          </p:cNvSpPr>
          <p:nvPr/>
        </p:nvSpPr>
        <p:spPr>
          <a:xfrm>
            <a:off x="998306" y="2134387"/>
            <a:ext cx="10416946" cy="1454727"/>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dirty="0">
                <a:solidFill>
                  <a:srgbClr val="194122"/>
                </a:solidFill>
                <a:latin typeface="Noto Sans Medium" panose="020B0502040504020204" pitchFamily="34" charset="0"/>
                <a:ea typeface="Noto Sans Medium" panose="020B0502040504020204" pitchFamily="34" charset="0"/>
                <a:cs typeface="Noto Sans Medium" panose="020B0502040504020204" pitchFamily="34" charset="0"/>
              </a:rPr>
              <a:t>How It Works</a:t>
            </a:r>
          </a:p>
          <a:p>
            <a:pPr>
              <a:lnSpc>
                <a:spcPct val="100000"/>
              </a:lnSpc>
              <a:spcBef>
                <a:spcPts val="1400"/>
              </a:spcBef>
            </a:pPr>
            <a:r>
              <a:rPr lang="en-US" sz="1800" dirty="0">
                <a:latin typeface="Noto Sans" panose="020B0502040504020204" pitchFamily="34" charset="0"/>
                <a:ea typeface="Noto Sans" panose="020B0502040504020204" pitchFamily="34" charset="0"/>
                <a:cs typeface="Noto Sans" panose="020B0502040504020204" pitchFamily="34" charset="0"/>
              </a:rPr>
              <a:t>1. </a:t>
            </a:r>
            <a:r>
              <a:rPr lang="en-US" sz="1800" b="1" dirty="0">
                <a:latin typeface="Noto Sans" panose="020B0502040504020204" pitchFamily="34" charset="0"/>
                <a:ea typeface="Noto Sans" panose="020B0502040504020204" pitchFamily="34" charset="0"/>
                <a:cs typeface="Noto Sans" panose="020B0502040504020204" pitchFamily="34" charset="0"/>
              </a:rPr>
              <a:t>Personally sponsor </a:t>
            </a:r>
            <a:r>
              <a:rPr lang="en-US" sz="1800" dirty="0">
                <a:latin typeface="Noto Sans" panose="020B0502040504020204" pitchFamily="34" charset="0"/>
                <a:ea typeface="Noto Sans" panose="020B0502040504020204" pitchFamily="34" charset="0"/>
                <a:cs typeface="Noto Sans" panose="020B0502040504020204" pitchFamily="34" charset="0"/>
              </a:rPr>
              <a:t>a new Member or Promoter with 100 PV or more in their first order</a:t>
            </a:r>
          </a:p>
          <a:p>
            <a:pPr>
              <a:lnSpc>
                <a:spcPct val="100000"/>
              </a:lnSpc>
            </a:pPr>
            <a:r>
              <a:rPr lang="en-US" sz="1800" dirty="0">
                <a:latin typeface="Noto Sans" panose="020B0502040504020204" pitchFamily="34" charset="0"/>
                <a:ea typeface="Noto Sans" panose="020B0502040504020204" pitchFamily="34" charset="0"/>
                <a:cs typeface="Noto Sans" panose="020B0502040504020204" pitchFamily="34" charset="0"/>
              </a:rPr>
              <a:t>2. Earn an </a:t>
            </a:r>
            <a:r>
              <a:rPr lang="en-US" sz="1800" b="1" dirty="0">
                <a:latin typeface="Noto Sans" panose="020B0502040504020204" pitchFamily="34" charset="0"/>
                <a:ea typeface="Noto Sans" panose="020B0502040504020204" pitchFamily="34" charset="0"/>
                <a:cs typeface="Noto Sans" panose="020B0502040504020204" pitchFamily="34" charset="0"/>
              </a:rPr>
              <a:t>extra bonus of 20% </a:t>
            </a:r>
            <a:r>
              <a:rPr lang="en-US" sz="1800" dirty="0">
                <a:latin typeface="Noto Sans" panose="020B0502040504020204" pitchFamily="34" charset="0"/>
                <a:ea typeface="Noto Sans" panose="020B0502040504020204" pitchFamily="34" charset="0"/>
                <a:cs typeface="Noto Sans" panose="020B0502040504020204" pitchFamily="34" charset="0"/>
              </a:rPr>
              <a:t>on the PV of their First Order</a:t>
            </a:r>
          </a:p>
        </p:txBody>
      </p:sp>
      <p:sp>
        <p:nvSpPr>
          <p:cNvPr id="15" name="Text Placeholder 2">
            <a:extLst>
              <a:ext uri="{FF2B5EF4-FFF2-40B4-BE49-F238E27FC236}">
                <a16:creationId xmlns:a16="http://schemas.microsoft.com/office/drawing/2014/main" id="{DF58CC22-DFC3-A65E-637D-60C272164DF1}"/>
              </a:ext>
            </a:extLst>
          </p:cNvPr>
          <p:cNvSpPr txBox="1">
            <a:spLocks/>
          </p:cNvSpPr>
          <p:nvPr/>
        </p:nvSpPr>
        <p:spPr>
          <a:xfrm>
            <a:off x="1287657" y="4175881"/>
            <a:ext cx="7293642" cy="690883"/>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800"/>
              </a:spcBef>
            </a:pPr>
            <a:r>
              <a:rPr lang="en-US" b="1" dirty="0">
                <a:solidFill>
                  <a:srgbClr val="86BD42"/>
                </a:solidFill>
                <a:latin typeface="Poppins SemiBold" pitchFamily="2" charset="77"/>
                <a:ea typeface="Noto Sans" panose="020B0502040504020204" pitchFamily="34" charset="0"/>
                <a:cs typeface="Poppins SemiBold" pitchFamily="2" charset="77"/>
              </a:rPr>
              <a:t>PV of First Order  </a:t>
            </a:r>
            <a:r>
              <a:rPr lang="en-US" sz="2200" dirty="0">
                <a:solidFill>
                  <a:srgbClr val="000000"/>
                </a:solidFill>
                <a:latin typeface="Poppins" pitchFamily="2" charset="77"/>
                <a:ea typeface="Noto Sans" panose="020B0502040504020204" pitchFamily="34" charset="0"/>
                <a:cs typeface="Poppins" pitchFamily="2" charset="77"/>
              </a:rPr>
              <a:t>x</a:t>
            </a:r>
            <a:r>
              <a:rPr lang="en-US" dirty="0">
                <a:solidFill>
                  <a:srgbClr val="000000"/>
                </a:solidFill>
                <a:latin typeface="Poppins Medium" pitchFamily="2" charset="77"/>
                <a:ea typeface="Noto Sans" panose="020B0502040504020204" pitchFamily="34" charset="0"/>
                <a:cs typeface="Poppins Medium" pitchFamily="2" charset="77"/>
              </a:rPr>
              <a:t>  20%   </a:t>
            </a:r>
            <a:r>
              <a:rPr lang="en-US" sz="2200" dirty="0">
                <a:solidFill>
                  <a:srgbClr val="000000"/>
                </a:solidFill>
                <a:latin typeface="Poppins" pitchFamily="2" charset="77"/>
                <a:ea typeface="Noto Sans" panose="020B0502040504020204" pitchFamily="34" charset="0"/>
                <a:cs typeface="Poppins" pitchFamily="2" charset="77"/>
              </a:rPr>
              <a:t>=</a:t>
            </a:r>
            <a:r>
              <a:rPr lang="en-US" dirty="0">
                <a:solidFill>
                  <a:srgbClr val="000000"/>
                </a:solidFill>
                <a:latin typeface="Poppins Medium" pitchFamily="2" charset="77"/>
                <a:ea typeface="Noto Sans" panose="020B0502040504020204" pitchFamily="34" charset="0"/>
                <a:cs typeface="Poppins Medium" pitchFamily="2" charset="77"/>
              </a:rPr>
              <a:t>   </a:t>
            </a:r>
            <a:r>
              <a:rPr lang="en-US" dirty="0">
                <a:solidFill>
                  <a:srgbClr val="194122"/>
                </a:solidFill>
                <a:latin typeface="Poppins Medium" pitchFamily="2" charset="77"/>
                <a:ea typeface="Noto Sans" panose="020B0502040504020204" pitchFamily="34" charset="0"/>
                <a:cs typeface="Poppins Medium" pitchFamily="2" charset="77"/>
              </a:rPr>
              <a:t>First Order Bonus</a:t>
            </a:r>
          </a:p>
        </p:txBody>
      </p:sp>
      <p:sp>
        <p:nvSpPr>
          <p:cNvPr id="17" name="Text Placeholder 2">
            <a:extLst>
              <a:ext uri="{FF2B5EF4-FFF2-40B4-BE49-F238E27FC236}">
                <a16:creationId xmlns:a16="http://schemas.microsoft.com/office/drawing/2014/main" id="{E6B7DFDD-537B-065A-E05F-3DB4B79E7C55}"/>
              </a:ext>
            </a:extLst>
          </p:cNvPr>
          <p:cNvSpPr txBox="1">
            <a:spLocks/>
          </p:cNvSpPr>
          <p:nvPr/>
        </p:nvSpPr>
        <p:spPr>
          <a:xfrm>
            <a:off x="998305" y="4923876"/>
            <a:ext cx="10036279" cy="930135"/>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
              </a:spcBef>
            </a:pPr>
            <a:r>
              <a:rPr lang="en-US" sz="1200" dirty="0">
                <a:latin typeface="Noto Sans" panose="020B0502040504020204" pitchFamily="34" charset="0"/>
                <a:ea typeface="Noto Sans" panose="020B0502040504020204" pitchFamily="34" charset="0"/>
                <a:cs typeface="Noto Sans" panose="020B0502040504020204" pitchFamily="34" charset="0"/>
              </a:rPr>
              <a:t>• You must be an Active Promoter with a minimum of 100 Personal PV in the sales month to earn a First Order Bonus</a:t>
            </a:r>
          </a:p>
          <a:p>
            <a:pPr>
              <a:lnSpc>
                <a:spcPct val="100000"/>
              </a:lnSpc>
              <a:spcBef>
                <a:spcPts val="200"/>
              </a:spcBef>
            </a:pPr>
            <a:r>
              <a:rPr lang="en-US" sz="1200" dirty="0">
                <a:latin typeface="Noto Sans" panose="020B0502040504020204" pitchFamily="34" charset="0"/>
                <a:ea typeface="Noto Sans" panose="020B0502040504020204" pitchFamily="34" charset="0"/>
                <a:cs typeface="Noto Sans" panose="020B0502040504020204" pitchFamily="34" charset="0"/>
              </a:rPr>
              <a:t>• Earn up to a $200 First Order Bonus per qualifying order</a:t>
            </a:r>
          </a:p>
          <a:p>
            <a:pPr>
              <a:lnSpc>
                <a:spcPct val="100000"/>
              </a:lnSpc>
              <a:spcBef>
                <a:spcPts val="200"/>
              </a:spcBef>
            </a:pPr>
            <a:r>
              <a:rPr lang="en-US" sz="1200" dirty="0">
                <a:latin typeface="Noto Sans" panose="020B0502040504020204" pitchFamily="34" charset="0"/>
                <a:ea typeface="Noto Sans" panose="020B0502040504020204" pitchFamily="34" charset="0"/>
                <a:cs typeface="Noto Sans" panose="020B0502040504020204" pitchFamily="34" charset="0"/>
              </a:rPr>
              <a:t>• Regular compensation plan commissions will be calculated at 90% of BV on qualifying orders</a:t>
            </a:r>
          </a:p>
          <a:p>
            <a:pPr>
              <a:lnSpc>
                <a:spcPct val="100000"/>
              </a:lnSpc>
              <a:spcBef>
                <a:spcPts val="200"/>
              </a:spcBef>
            </a:pPr>
            <a:r>
              <a:rPr lang="en-US" sz="1200" dirty="0">
                <a:latin typeface="Noto Sans" panose="020B0502040504020204" pitchFamily="34" charset="0"/>
                <a:ea typeface="Noto Sans" panose="020B0502040504020204" pitchFamily="34" charset="0"/>
                <a:cs typeface="Noto Sans" panose="020B0502040504020204" pitchFamily="34" charset="0"/>
              </a:rPr>
              <a:t>• Promoter Upgrades from Member are not eligible for First Order Bonus</a:t>
            </a:r>
          </a:p>
        </p:txBody>
      </p:sp>
      <p:sp>
        <p:nvSpPr>
          <p:cNvPr id="18" name="Text Placeholder 2">
            <a:extLst>
              <a:ext uri="{FF2B5EF4-FFF2-40B4-BE49-F238E27FC236}">
                <a16:creationId xmlns:a16="http://schemas.microsoft.com/office/drawing/2014/main" id="{731E52FA-AFF0-311E-4CD5-E33FD5A284E3}"/>
              </a:ext>
            </a:extLst>
          </p:cNvPr>
          <p:cNvSpPr txBox="1">
            <a:spLocks/>
          </p:cNvSpPr>
          <p:nvPr/>
        </p:nvSpPr>
        <p:spPr>
          <a:xfrm>
            <a:off x="8284238" y="1283823"/>
            <a:ext cx="2909455" cy="1052945"/>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00000"/>
              </a:lnSpc>
              <a:spcBef>
                <a:spcPts val="800"/>
              </a:spcBef>
            </a:pPr>
            <a:r>
              <a:rPr lang="en-US" sz="1600" dirty="0">
                <a:solidFill>
                  <a:srgbClr val="194122"/>
                </a:solidFill>
                <a:latin typeface="Noto Sans Medium" panose="020B0502040504020204" pitchFamily="34" charset="0"/>
                <a:ea typeface="Noto Sans Medium" panose="020B0502040504020204" pitchFamily="34" charset="0"/>
                <a:cs typeface="Noto Sans Medium" panose="020B0502040504020204" pitchFamily="34" charset="0"/>
              </a:rPr>
              <a:t>Incentive Period:</a:t>
            </a:r>
          </a:p>
          <a:p>
            <a:pPr algn="r">
              <a:lnSpc>
                <a:spcPct val="100000"/>
              </a:lnSpc>
              <a:spcBef>
                <a:spcPts val="800"/>
              </a:spcBef>
            </a:pPr>
            <a:r>
              <a:rPr lang="en-US" sz="1600" dirty="0">
                <a:solidFill>
                  <a:srgbClr val="194122"/>
                </a:solidFill>
                <a:latin typeface="Noto Sans Medium" panose="020B0502040504020204" pitchFamily="34" charset="0"/>
                <a:ea typeface="Noto Sans Medium" panose="020B0502040504020204" pitchFamily="34" charset="0"/>
                <a:cs typeface="Noto Sans Medium" panose="020B0502040504020204" pitchFamily="34" charset="0"/>
              </a:rPr>
              <a:t>January – March 2026</a:t>
            </a:r>
            <a:endParaRPr lang="en-US" sz="1600" dirty="0">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19" name="Text Placeholder 2">
            <a:extLst>
              <a:ext uri="{FF2B5EF4-FFF2-40B4-BE49-F238E27FC236}">
                <a16:creationId xmlns:a16="http://schemas.microsoft.com/office/drawing/2014/main" id="{75D6B7E1-4243-DF3C-0D92-F77D5EB2E6F4}"/>
              </a:ext>
            </a:extLst>
          </p:cNvPr>
          <p:cNvSpPr txBox="1">
            <a:spLocks/>
          </p:cNvSpPr>
          <p:nvPr/>
        </p:nvSpPr>
        <p:spPr>
          <a:xfrm>
            <a:off x="1287657" y="3861654"/>
            <a:ext cx="2901283" cy="37958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800"/>
              </a:spcBef>
            </a:pPr>
            <a:r>
              <a:rPr lang="en-US" sz="1600" dirty="0">
                <a:solidFill>
                  <a:srgbClr val="86BD42"/>
                </a:solidFill>
                <a:latin typeface="Poppins Medium" pitchFamily="2" charset="77"/>
                <a:ea typeface="Noto Sans" panose="020B0502040504020204" pitchFamily="34" charset="0"/>
                <a:cs typeface="Poppins Medium" pitchFamily="2" charset="77"/>
              </a:rPr>
              <a:t>Your New Start’s</a:t>
            </a:r>
          </a:p>
        </p:txBody>
      </p:sp>
      <p:sp>
        <p:nvSpPr>
          <p:cNvPr id="20" name="Text Placeholder 2">
            <a:extLst>
              <a:ext uri="{FF2B5EF4-FFF2-40B4-BE49-F238E27FC236}">
                <a16:creationId xmlns:a16="http://schemas.microsoft.com/office/drawing/2014/main" id="{2D8C82C7-A702-EA06-EAFD-FBB5D0CB2AC2}"/>
              </a:ext>
            </a:extLst>
          </p:cNvPr>
          <p:cNvSpPr txBox="1">
            <a:spLocks/>
          </p:cNvSpPr>
          <p:nvPr/>
        </p:nvSpPr>
        <p:spPr>
          <a:xfrm>
            <a:off x="6077479" y="3861654"/>
            <a:ext cx="1890583" cy="37958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800"/>
              </a:spcBef>
            </a:pPr>
            <a:r>
              <a:rPr lang="en-US" sz="1600" dirty="0">
                <a:solidFill>
                  <a:srgbClr val="194122"/>
                </a:solidFill>
                <a:latin typeface="Poppins Medium" pitchFamily="2" charset="77"/>
                <a:ea typeface="Noto Sans" panose="020B0502040504020204" pitchFamily="34" charset="0"/>
                <a:cs typeface="Poppins Medium" pitchFamily="2" charset="77"/>
              </a:rPr>
              <a:t>Your</a:t>
            </a:r>
          </a:p>
        </p:txBody>
      </p:sp>
    </p:spTree>
    <p:extLst>
      <p:ext uri="{BB962C8B-B14F-4D97-AF65-F5344CB8AC3E}">
        <p14:creationId xmlns:p14="http://schemas.microsoft.com/office/powerpoint/2010/main" val="1930808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C79BD-E401-FC09-3A00-921C7D22BB82}"/>
            </a:ext>
          </a:extLst>
        </p:cNvPr>
        <p:cNvGrpSpPr/>
        <p:nvPr/>
      </p:nvGrpSpPr>
      <p:grpSpPr>
        <a:xfrm>
          <a:off x="0" y="0"/>
          <a:ext cx="0" cy="0"/>
          <a:chOff x="0" y="0"/>
          <a:chExt cx="0" cy="0"/>
        </a:xfrm>
      </p:grpSpPr>
      <p:sp>
        <p:nvSpPr>
          <p:cNvPr id="6" name="Rounded Rectangle 5">
            <a:extLst>
              <a:ext uri="{FF2B5EF4-FFF2-40B4-BE49-F238E27FC236}">
                <a16:creationId xmlns:a16="http://schemas.microsoft.com/office/drawing/2014/main" id="{9FE1D5F1-0508-3DF8-5FDB-066E8C47FA06}"/>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
            <a:extLst>
              <a:ext uri="{FF2B5EF4-FFF2-40B4-BE49-F238E27FC236}">
                <a16:creationId xmlns:a16="http://schemas.microsoft.com/office/drawing/2014/main" id="{D75FE8EB-4C47-07DA-A2FD-D65C1527C02F}"/>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FFFFFF"/>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FFFFFF"/>
                </a:solidFill>
                <a:latin typeface="Poppins SemiBold" pitchFamily="2" charset="77"/>
                <a:ea typeface="Noto Sans" panose="020B0502040504020204" pitchFamily="34" charset="0"/>
                <a:cs typeface="Poppins SemiBold" pitchFamily="2" charset="77"/>
              </a:rPr>
              <a:t>ST</a:t>
            </a:r>
            <a:r>
              <a:rPr lang="en-US" sz="1400" b="1" spc="-20" dirty="0">
                <a:solidFill>
                  <a:srgbClr val="FFFFFF"/>
                </a:solidFill>
                <a:latin typeface="Poppins SemiBold" pitchFamily="2" charset="77"/>
                <a:ea typeface="Noto Sans" panose="020B0502040504020204" pitchFamily="34" charset="0"/>
                <a:cs typeface="Poppins SemiBold" pitchFamily="2" charset="77"/>
              </a:rPr>
              <a:t> P:</a:t>
            </a:r>
            <a:br>
              <a:rPr lang="en-US" sz="1400" b="1" spc="-20" dirty="0">
                <a:solidFill>
                  <a:srgbClr val="FFFFFF"/>
                </a:solidFill>
                <a:latin typeface="Poppins SemiBold" pitchFamily="2" charset="77"/>
                <a:ea typeface="Noto Sans" panose="020B0502040504020204" pitchFamily="34" charset="0"/>
                <a:cs typeface="Poppins SemiBold" pitchFamily="2" charset="77"/>
              </a:rPr>
            </a:br>
            <a:r>
              <a:rPr lang="en-US" sz="1400" b="1" spc="-20" dirty="0">
                <a:solidFill>
                  <a:srgbClr val="FFFFFF"/>
                </a:solidFill>
                <a:latin typeface="Poppins SemiBold" pitchFamily="2" charset="77"/>
                <a:ea typeface="Noto Sans" panose="020B0502040504020204" pitchFamily="34" charset="0"/>
                <a:cs typeface="Poppins SemiBold" pitchFamily="2" charset="77"/>
              </a:rPr>
              <a:t>PURPOSE</a:t>
            </a:r>
          </a:p>
        </p:txBody>
      </p:sp>
      <p:sp>
        <p:nvSpPr>
          <p:cNvPr id="12" name="Text Placeholder 2">
            <a:extLst>
              <a:ext uri="{FF2B5EF4-FFF2-40B4-BE49-F238E27FC236}">
                <a16:creationId xmlns:a16="http://schemas.microsoft.com/office/drawing/2014/main" id="{2BFD0220-5B9F-14BD-986A-86FF4B490A6A}"/>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sp>
        <p:nvSpPr>
          <p:cNvPr id="14" name="Text Placeholder 2">
            <a:extLst>
              <a:ext uri="{FF2B5EF4-FFF2-40B4-BE49-F238E27FC236}">
                <a16:creationId xmlns:a16="http://schemas.microsoft.com/office/drawing/2014/main" id="{1BD8181C-38DF-4069-746D-D5EF531217A5}"/>
              </a:ext>
            </a:extLst>
          </p:cNvPr>
          <p:cNvSpPr txBox="1">
            <a:spLocks/>
          </p:cNvSpPr>
          <p:nvPr/>
        </p:nvSpPr>
        <p:spPr>
          <a:xfrm>
            <a:off x="998307" y="1197162"/>
            <a:ext cx="6394385" cy="80591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5400" b="1" dirty="0">
                <a:solidFill>
                  <a:srgbClr val="86BD42"/>
                </a:solidFill>
                <a:latin typeface="Poppins SemiBold" pitchFamily="2" charset="77"/>
                <a:ea typeface="Noto Sans" panose="020B0502040504020204" pitchFamily="34" charset="0"/>
                <a:cs typeface="Poppins SemiBold" pitchFamily="2" charset="77"/>
              </a:rPr>
              <a:t>First Order Bonus</a:t>
            </a:r>
          </a:p>
        </p:txBody>
      </p:sp>
      <p:sp>
        <p:nvSpPr>
          <p:cNvPr id="15" name="Text Placeholder 2">
            <a:extLst>
              <a:ext uri="{FF2B5EF4-FFF2-40B4-BE49-F238E27FC236}">
                <a16:creationId xmlns:a16="http://schemas.microsoft.com/office/drawing/2014/main" id="{60E39EA8-3986-8C7B-B82C-40BB43C19A7C}"/>
              </a:ext>
            </a:extLst>
          </p:cNvPr>
          <p:cNvSpPr txBox="1">
            <a:spLocks/>
          </p:cNvSpPr>
          <p:nvPr/>
        </p:nvSpPr>
        <p:spPr>
          <a:xfrm>
            <a:off x="998306" y="1990867"/>
            <a:ext cx="7305435" cy="471792"/>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1800" dirty="0">
                <a:solidFill>
                  <a:srgbClr val="FFFFFF"/>
                </a:solidFill>
                <a:latin typeface="Noto Sans" panose="020B0502040504020204" pitchFamily="34" charset="0"/>
                <a:ea typeface="Noto Sans" panose="020B0502040504020204" pitchFamily="34" charset="0"/>
                <a:cs typeface="Noto Sans" panose="020B0502040504020204" pitchFamily="34" charset="0"/>
              </a:rPr>
              <a:t>You can earn up to a $200 First Order Bonus per new start.</a:t>
            </a:r>
          </a:p>
        </p:txBody>
      </p:sp>
      <p:graphicFrame>
        <p:nvGraphicFramePr>
          <p:cNvPr id="21" name="Table 20">
            <a:extLst>
              <a:ext uri="{FF2B5EF4-FFF2-40B4-BE49-F238E27FC236}">
                <a16:creationId xmlns:a16="http://schemas.microsoft.com/office/drawing/2014/main" id="{E897B197-BD88-D472-8F85-DC551CAF9CE2}"/>
              </a:ext>
            </a:extLst>
          </p:cNvPr>
          <p:cNvGraphicFramePr>
            <a:graphicFrameLocks noGrp="1"/>
          </p:cNvGraphicFramePr>
          <p:nvPr>
            <p:extLst>
              <p:ext uri="{D42A27DB-BD31-4B8C-83A1-F6EECF244321}">
                <p14:modId xmlns:p14="http://schemas.microsoft.com/office/powerpoint/2010/main" val="2986095971"/>
              </p:ext>
            </p:extLst>
          </p:nvPr>
        </p:nvGraphicFramePr>
        <p:xfrm>
          <a:off x="1095290" y="2470029"/>
          <a:ext cx="8518267" cy="3401950"/>
        </p:xfrm>
        <a:graphic>
          <a:graphicData uri="http://schemas.openxmlformats.org/drawingml/2006/table">
            <a:tbl>
              <a:tblPr firstRow="1" bandRow="1">
                <a:tableStyleId>{5C22544A-7EE6-4342-B048-85BDC9FD1C3A}</a:tableStyleId>
              </a:tblPr>
              <a:tblGrid>
                <a:gridCol w="3476710">
                  <a:extLst>
                    <a:ext uri="{9D8B030D-6E8A-4147-A177-3AD203B41FA5}">
                      <a16:colId xmlns:a16="http://schemas.microsoft.com/office/drawing/2014/main" val="2986320289"/>
                    </a:ext>
                  </a:extLst>
                </a:gridCol>
                <a:gridCol w="5041557">
                  <a:extLst>
                    <a:ext uri="{9D8B030D-6E8A-4147-A177-3AD203B41FA5}">
                      <a16:colId xmlns:a16="http://schemas.microsoft.com/office/drawing/2014/main" val="2921489890"/>
                    </a:ext>
                  </a:extLst>
                </a:gridCol>
              </a:tblGrid>
              <a:tr h="744976">
                <a:tc>
                  <a:txBody>
                    <a:bodyPr/>
                    <a:lstStyle/>
                    <a:p>
                      <a:pPr marL="182880"/>
                      <a:endParaRPr lang="en-US" sz="1500" b="1" i="0" spc="150" baseline="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a:endParaRPr lang="en-US" sz="1500" b="1" i="0" spc="150" baseline="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3423334610"/>
                  </a:ext>
                </a:extLst>
              </a:tr>
              <a:tr h="442829">
                <a:tc>
                  <a:txBody>
                    <a:bodyPr/>
                    <a:lstStyle/>
                    <a:p>
                      <a:pPr marL="182880"/>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1752855467"/>
                  </a:ext>
                </a:extLst>
              </a:tr>
              <a:tr h="442829">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1955817127"/>
                  </a:ext>
                </a:extLst>
              </a:tr>
              <a:tr h="442829">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2145157607"/>
                  </a:ext>
                </a:extLst>
              </a:tr>
              <a:tr h="442829">
                <a:tc>
                  <a:txBody>
                    <a:bodyPr/>
                    <a:lstStyle/>
                    <a:p>
                      <a:pPr marL="182880"/>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2408374398"/>
                  </a:ext>
                </a:extLst>
              </a:tr>
              <a:tr h="442829">
                <a:tc>
                  <a:txBody>
                    <a:bodyPr/>
                    <a:lstStyle/>
                    <a:p>
                      <a:pPr marL="182880"/>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3102573371"/>
                  </a:ext>
                </a:extLst>
              </a:tr>
              <a:tr h="442829">
                <a:tc>
                  <a:txBody>
                    <a:bodyPr/>
                    <a:lstStyle/>
                    <a:p>
                      <a:pPr marL="182880"/>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endParaRPr lang="en-US" sz="1600" b="0" i="0">
                        <a:solidFill>
                          <a:srgbClr val="FFFFFF"/>
                        </a:solidFill>
                        <a:latin typeface="Noto Sans" panose="020B0502040504020204" pitchFamily="34" charset="0"/>
                        <a:ea typeface="Noto Sans" panose="020B0502040504020204" pitchFamily="34" charset="0"/>
                        <a:cs typeface="Noto Sans" panose="020B0502040504020204" pitchFamily="34" charset="0"/>
                      </a:endParaRPr>
                    </a:p>
                  </a:txBody>
                  <a:tcPr anchor="ctr">
                    <a:lnL w="12700" cap="flat" cmpd="sng" algn="ctr">
                      <a:solidFill>
                        <a:srgbClr val="86BD42"/>
                      </a:solidFill>
                      <a:prstDash val="solid"/>
                      <a:round/>
                      <a:headEnd type="none" w="med" len="med"/>
                      <a:tailEnd type="none" w="med" len="med"/>
                    </a:lnL>
                    <a:lnR w="12700" cap="flat" cmpd="sng" algn="ctr">
                      <a:solidFill>
                        <a:srgbClr val="86BD42"/>
                      </a:solidFill>
                      <a:prstDash val="solid"/>
                      <a:round/>
                      <a:headEnd type="none" w="med" len="med"/>
                      <a:tailEnd type="none" w="med" len="med"/>
                    </a:lnR>
                    <a:lnT w="12700" cap="flat" cmpd="sng" algn="ctr">
                      <a:solidFill>
                        <a:srgbClr val="86BD42"/>
                      </a:solidFill>
                      <a:prstDash val="solid"/>
                      <a:round/>
                      <a:headEnd type="none" w="med" len="med"/>
                      <a:tailEnd type="none" w="med" len="med"/>
                    </a:lnT>
                    <a:lnB w="12700" cap="flat" cmpd="sng" algn="ctr">
                      <a:solidFill>
                        <a:srgbClr val="86BD42"/>
                      </a:solidFill>
                      <a:prstDash val="solid"/>
                      <a:round/>
                      <a:headEnd type="none" w="med" len="med"/>
                      <a:tailEnd type="none" w="med" len="med"/>
                    </a:lnB>
                    <a:noFill/>
                  </a:tcPr>
                </a:tc>
                <a:extLst>
                  <a:ext uri="{0D108BD9-81ED-4DB2-BD59-A6C34878D82A}">
                    <a16:rowId xmlns:a16="http://schemas.microsoft.com/office/drawing/2014/main" val="1624613546"/>
                  </a:ext>
                </a:extLst>
              </a:tr>
            </a:tbl>
          </a:graphicData>
        </a:graphic>
      </p:graphicFrame>
      <p:sp>
        <p:nvSpPr>
          <p:cNvPr id="22" name="TextBox 21">
            <a:extLst>
              <a:ext uri="{FF2B5EF4-FFF2-40B4-BE49-F238E27FC236}">
                <a16:creationId xmlns:a16="http://schemas.microsoft.com/office/drawing/2014/main" id="{8B279781-DBB4-2E48-CF64-FA0B5C625636}"/>
              </a:ext>
            </a:extLst>
          </p:cNvPr>
          <p:cNvSpPr txBox="1"/>
          <p:nvPr/>
        </p:nvSpPr>
        <p:spPr>
          <a:xfrm>
            <a:off x="1316184" y="2587543"/>
            <a:ext cx="3292886" cy="535531"/>
          </a:xfrm>
          <a:prstGeom prst="rect">
            <a:avLst/>
          </a:prstGeom>
          <a:noFill/>
        </p:spPr>
        <p:txBody>
          <a:bodyPr wrap="square">
            <a:spAutoFit/>
          </a:bodyPr>
          <a:lstStyle/>
          <a:p>
            <a:pPr>
              <a:lnSpc>
                <a:spcPct val="110000"/>
              </a:lnSpc>
            </a:pPr>
            <a:r>
              <a:rPr lang="en-US" sz="1100" spc="170">
                <a:solidFill>
                  <a:srgbClr val="FFFFFF"/>
                </a:solidFill>
                <a:latin typeface="Noto Sans" panose="020B0502040504020204" pitchFamily="34" charset="0"/>
                <a:ea typeface="Noto Sans" panose="020B0502040504020204" pitchFamily="34" charset="0"/>
                <a:cs typeface="Noto Sans" panose="020B0502040504020204" pitchFamily="34" charset="0"/>
              </a:rPr>
              <a:t>YOUR PERSONAL NEW START’S</a:t>
            </a:r>
          </a:p>
          <a:p>
            <a:pPr>
              <a:lnSpc>
                <a:spcPct val="110000"/>
              </a:lnSpc>
            </a:pPr>
            <a:r>
              <a:rPr lang="en-US" sz="1500" b="1" i="0" spc="170">
                <a:solidFill>
                  <a:srgbClr val="FFFFFF"/>
                </a:solidFill>
                <a:latin typeface="Noto Sans" panose="020B0502040504020204" pitchFamily="34" charset="0"/>
                <a:ea typeface="Noto Sans" panose="020B0502040504020204" pitchFamily="34" charset="0"/>
                <a:cs typeface="Noto Sans" panose="020B0502040504020204" pitchFamily="34" charset="0"/>
              </a:rPr>
              <a:t>FIRST ORDER PV AMOUNT</a:t>
            </a:r>
          </a:p>
        </p:txBody>
      </p:sp>
      <p:sp>
        <p:nvSpPr>
          <p:cNvPr id="23" name="TextBox 22">
            <a:extLst>
              <a:ext uri="{FF2B5EF4-FFF2-40B4-BE49-F238E27FC236}">
                <a16:creationId xmlns:a16="http://schemas.microsoft.com/office/drawing/2014/main" id="{C0E3A95C-3D09-7A8E-2F74-B0B1CD85B80A}"/>
              </a:ext>
            </a:extLst>
          </p:cNvPr>
          <p:cNvSpPr txBox="1"/>
          <p:nvPr/>
        </p:nvSpPr>
        <p:spPr>
          <a:xfrm>
            <a:off x="4779816" y="2722493"/>
            <a:ext cx="3783415" cy="323165"/>
          </a:xfrm>
          <a:prstGeom prst="rect">
            <a:avLst/>
          </a:prstGeom>
          <a:noFill/>
        </p:spPr>
        <p:txBody>
          <a:bodyPr wrap="square">
            <a:spAutoFit/>
          </a:bodyPr>
          <a:lstStyle/>
          <a:p>
            <a:r>
              <a:rPr lang="en-US" sz="1500" b="1" i="0" spc="170">
                <a:solidFill>
                  <a:srgbClr val="FFFFFF"/>
                </a:solidFill>
                <a:latin typeface="Noto Sans" panose="020B0502040504020204" pitchFamily="34" charset="0"/>
                <a:ea typeface="Noto Sans" panose="020B0502040504020204" pitchFamily="34" charset="0"/>
                <a:cs typeface="Noto Sans" panose="020B0502040504020204" pitchFamily="34" charset="0"/>
              </a:rPr>
              <a:t>YOUR FIRST ORDER BONUS</a:t>
            </a:r>
          </a:p>
        </p:txBody>
      </p:sp>
      <p:sp>
        <p:nvSpPr>
          <p:cNvPr id="27" name="TextBox 26">
            <a:extLst>
              <a:ext uri="{FF2B5EF4-FFF2-40B4-BE49-F238E27FC236}">
                <a16:creationId xmlns:a16="http://schemas.microsoft.com/office/drawing/2014/main" id="{75B536E3-F5FF-04D2-5C2C-2B63004A500C}"/>
              </a:ext>
            </a:extLst>
          </p:cNvPr>
          <p:cNvSpPr txBox="1"/>
          <p:nvPr/>
        </p:nvSpPr>
        <p:spPr>
          <a:xfrm>
            <a:off x="1316185" y="3261709"/>
            <a:ext cx="3048000" cy="323165"/>
          </a:xfrm>
          <a:prstGeom prst="rect">
            <a:avLst/>
          </a:prstGeom>
          <a:noFill/>
        </p:spPr>
        <p:txBody>
          <a:bodyPr wrap="square">
            <a:spAutoFit/>
          </a:bodyPr>
          <a:lstStyle/>
          <a:p>
            <a:r>
              <a:rPr lang="en-US" sz="1500" spc="100">
                <a:solidFill>
                  <a:srgbClr val="FFFFFF"/>
                </a:solidFill>
                <a:latin typeface="Noto Sans" panose="020B0502040504020204" pitchFamily="34" charset="0"/>
                <a:ea typeface="Noto Sans" panose="020B0502040504020204" pitchFamily="34" charset="0"/>
                <a:cs typeface="Noto Sans" panose="020B0502040504020204" pitchFamily="34" charset="0"/>
              </a:rPr>
              <a:t>&lt; 100 PV</a:t>
            </a:r>
          </a:p>
        </p:txBody>
      </p:sp>
      <p:sp>
        <p:nvSpPr>
          <p:cNvPr id="28" name="TextBox 27">
            <a:extLst>
              <a:ext uri="{FF2B5EF4-FFF2-40B4-BE49-F238E27FC236}">
                <a16:creationId xmlns:a16="http://schemas.microsoft.com/office/drawing/2014/main" id="{1D84FB0F-8344-6B78-8AE9-B66AA7FBF231}"/>
              </a:ext>
            </a:extLst>
          </p:cNvPr>
          <p:cNvSpPr txBox="1"/>
          <p:nvPr/>
        </p:nvSpPr>
        <p:spPr>
          <a:xfrm>
            <a:off x="4779817" y="3271070"/>
            <a:ext cx="3048000" cy="338554"/>
          </a:xfrm>
          <a:prstGeom prst="rect">
            <a:avLst/>
          </a:prstGeom>
          <a:noFill/>
        </p:spPr>
        <p:txBody>
          <a:bodyPr wrap="square">
            <a:spAutoFit/>
          </a:bodyPr>
          <a:lstStyle/>
          <a:p>
            <a:r>
              <a:rPr lang="en-US" sz="1600" spc="100">
                <a:solidFill>
                  <a:srgbClr val="FFFFFF"/>
                </a:solidFill>
                <a:latin typeface="Noto Sans" panose="020B0502040504020204" pitchFamily="34" charset="0"/>
                <a:ea typeface="Noto Sans" panose="020B0502040504020204" pitchFamily="34" charset="0"/>
                <a:cs typeface="Noto Sans" panose="020B0502040504020204" pitchFamily="34" charset="0"/>
              </a:rPr>
              <a:t>No Bonus</a:t>
            </a:r>
          </a:p>
        </p:txBody>
      </p:sp>
      <p:sp>
        <p:nvSpPr>
          <p:cNvPr id="29" name="TextBox 28">
            <a:extLst>
              <a:ext uri="{FF2B5EF4-FFF2-40B4-BE49-F238E27FC236}">
                <a16:creationId xmlns:a16="http://schemas.microsoft.com/office/drawing/2014/main" id="{920985E0-F4C7-6F38-9514-5E8151B00C85}"/>
              </a:ext>
            </a:extLst>
          </p:cNvPr>
          <p:cNvSpPr txBox="1"/>
          <p:nvPr/>
        </p:nvSpPr>
        <p:spPr>
          <a:xfrm>
            <a:off x="1316185" y="3708969"/>
            <a:ext cx="3048000" cy="323165"/>
          </a:xfrm>
          <a:prstGeom prst="rect">
            <a:avLst/>
          </a:prstGeom>
          <a:noFill/>
        </p:spPr>
        <p:txBody>
          <a:bodyPr wrap="square">
            <a:spAutoFit/>
          </a:bodyPr>
          <a:lstStyle/>
          <a:p>
            <a:r>
              <a:rPr lang="en-US" sz="1500" spc="100">
                <a:solidFill>
                  <a:srgbClr val="FFFFFF"/>
                </a:solidFill>
                <a:latin typeface="Noto Sans" panose="020B0502040504020204" pitchFamily="34" charset="0"/>
                <a:ea typeface="Noto Sans" panose="020B0502040504020204" pitchFamily="34" charset="0"/>
                <a:cs typeface="Noto Sans" panose="020B0502040504020204" pitchFamily="34" charset="0"/>
              </a:rPr>
              <a:t>100 PV</a:t>
            </a:r>
          </a:p>
        </p:txBody>
      </p:sp>
      <p:sp>
        <p:nvSpPr>
          <p:cNvPr id="30" name="TextBox 29">
            <a:extLst>
              <a:ext uri="{FF2B5EF4-FFF2-40B4-BE49-F238E27FC236}">
                <a16:creationId xmlns:a16="http://schemas.microsoft.com/office/drawing/2014/main" id="{6CF76109-1A19-6221-57FF-2EE4E882106C}"/>
              </a:ext>
            </a:extLst>
          </p:cNvPr>
          <p:cNvSpPr txBox="1"/>
          <p:nvPr/>
        </p:nvSpPr>
        <p:spPr>
          <a:xfrm>
            <a:off x="4779817" y="3679763"/>
            <a:ext cx="4599710" cy="400110"/>
          </a:xfrm>
          <a:prstGeom prst="rect">
            <a:avLst/>
          </a:prstGeom>
          <a:noFill/>
        </p:spPr>
        <p:txBody>
          <a:bodyPr wrap="square">
            <a:spAutoFit/>
          </a:bodyPr>
          <a:lstStyle/>
          <a:p>
            <a:r>
              <a:rPr lang="en-US" sz="2000" b="1" spc="100">
                <a:solidFill>
                  <a:srgbClr val="86BD42"/>
                </a:solidFill>
                <a:latin typeface="Noto Sans" panose="020B0502040504020204" pitchFamily="34" charset="0"/>
                <a:ea typeface="Noto Sans" panose="020B0502040504020204" pitchFamily="34" charset="0"/>
                <a:cs typeface="Noto Sans" panose="020B0502040504020204" pitchFamily="34" charset="0"/>
              </a:rPr>
              <a:t>$20  </a:t>
            </a:r>
            <a:r>
              <a:rPr lang="en-US" sz="1600" spc="100">
                <a:solidFill>
                  <a:srgbClr val="FFFFFF"/>
                </a:solidFill>
                <a:latin typeface="Noto Sans" panose="020B0502040504020204" pitchFamily="34" charset="0"/>
                <a:ea typeface="Noto Sans" panose="020B0502040504020204" pitchFamily="34" charset="0"/>
                <a:cs typeface="Noto Sans" panose="020B0502040504020204" pitchFamily="34" charset="0"/>
              </a:rPr>
              <a:t>+  Compensation Plan Earnings</a:t>
            </a:r>
          </a:p>
        </p:txBody>
      </p:sp>
      <p:sp>
        <p:nvSpPr>
          <p:cNvPr id="31" name="TextBox 30">
            <a:extLst>
              <a:ext uri="{FF2B5EF4-FFF2-40B4-BE49-F238E27FC236}">
                <a16:creationId xmlns:a16="http://schemas.microsoft.com/office/drawing/2014/main" id="{8EB2A7DC-762B-C08C-9183-DC3E53B25DC5}"/>
              </a:ext>
            </a:extLst>
          </p:cNvPr>
          <p:cNvSpPr txBox="1"/>
          <p:nvPr/>
        </p:nvSpPr>
        <p:spPr>
          <a:xfrm>
            <a:off x="1316185" y="4154732"/>
            <a:ext cx="3048000" cy="323165"/>
          </a:xfrm>
          <a:prstGeom prst="rect">
            <a:avLst/>
          </a:prstGeom>
          <a:noFill/>
        </p:spPr>
        <p:txBody>
          <a:bodyPr wrap="square">
            <a:spAutoFit/>
          </a:bodyPr>
          <a:lstStyle/>
          <a:p>
            <a:r>
              <a:rPr lang="en-US" sz="1500" spc="100">
                <a:solidFill>
                  <a:srgbClr val="FFFFFF"/>
                </a:solidFill>
                <a:latin typeface="Noto Sans" panose="020B0502040504020204" pitchFamily="34" charset="0"/>
                <a:ea typeface="Noto Sans" panose="020B0502040504020204" pitchFamily="34" charset="0"/>
                <a:cs typeface="Noto Sans" panose="020B0502040504020204" pitchFamily="34" charset="0"/>
              </a:rPr>
              <a:t>250 PV  </a:t>
            </a:r>
            <a:r>
              <a:rPr lang="en-US" sz="1500" spc="100">
                <a:solidFill>
                  <a:srgbClr val="86BD42"/>
                </a:solidFill>
                <a:latin typeface="Noto Sans Medium" panose="020B0502040504020204" pitchFamily="34" charset="0"/>
                <a:ea typeface="Noto Sans Medium" panose="020B0502040504020204" pitchFamily="34" charset="0"/>
                <a:cs typeface="Noto Sans Medium" panose="020B0502040504020204" pitchFamily="34" charset="0"/>
              </a:rPr>
              <a:t>(Smart Start)</a:t>
            </a:r>
          </a:p>
        </p:txBody>
      </p:sp>
      <p:sp>
        <p:nvSpPr>
          <p:cNvPr id="32" name="TextBox 31">
            <a:extLst>
              <a:ext uri="{FF2B5EF4-FFF2-40B4-BE49-F238E27FC236}">
                <a16:creationId xmlns:a16="http://schemas.microsoft.com/office/drawing/2014/main" id="{367FEDF6-8D18-6B5D-02D8-435B48ADB986}"/>
              </a:ext>
            </a:extLst>
          </p:cNvPr>
          <p:cNvSpPr txBox="1"/>
          <p:nvPr/>
        </p:nvSpPr>
        <p:spPr>
          <a:xfrm>
            <a:off x="4779817" y="4125527"/>
            <a:ext cx="4599710" cy="400110"/>
          </a:xfrm>
          <a:prstGeom prst="rect">
            <a:avLst/>
          </a:prstGeom>
          <a:noFill/>
        </p:spPr>
        <p:txBody>
          <a:bodyPr wrap="square">
            <a:spAutoFit/>
          </a:bodyPr>
          <a:lstStyle/>
          <a:p>
            <a:r>
              <a:rPr lang="en-US" sz="2000" b="1" spc="100">
                <a:solidFill>
                  <a:srgbClr val="86BD42"/>
                </a:solidFill>
                <a:latin typeface="Noto Sans" panose="020B0502040504020204" pitchFamily="34" charset="0"/>
                <a:ea typeface="Noto Sans" panose="020B0502040504020204" pitchFamily="34" charset="0"/>
                <a:cs typeface="Noto Sans" panose="020B0502040504020204" pitchFamily="34" charset="0"/>
              </a:rPr>
              <a:t>$50  </a:t>
            </a:r>
            <a:r>
              <a:rPr lang="en-US" sz="1600" spc="100">
                <a:solidFill>
                  <a:srgbClr val="FFFFFF"/>
                </a:solidFill>
                <a:latin typeface="Noto Sans" panose="020B0502040504020204" pitchFamily="34" charset="0"/>
                <a:ea typeface="Noto Sans" panose="020B0502040504020204" pitchFamily="34" charset="0"/>
                <a:cs typeface="Noto Sans" panose="020B0502040504020204" pitchFamily="34" charset="0"/>
              </a:rPr>
              <a:t>+  Compensation Plan Earnings</a:t>
            </a:r>
          </a:p>
        </p:txBody>
      </p:sp>
      <p:sp>
        <p:nvSpPr>
          <p:cNvPr id="33" name="TextBox 32">
            <a:extLst>
              <a:ext uri="{FF2B5EF4-FFF2-40B4-BE49-F238E27FC236}">
                <a16:creationId xmlns:a16="http://schemas.microsoft.com/office/drawing/2014/main" id="{606D72A4-96C2-D29D-5234-0278776DA880}"/>
              </a:ext>
            </a:extLst>
          </p:cNvPr>
          <p:cNvSpPr txBox="1"/>
          <p:nvPr/>
        </p:nvSpPr>
        <p:spPr>
          <a:xfrm>
            <a:off x="1316185" y="4599884"/>
            <a:ext cx="3048000" cy="323165"/>
          </a:xfrm>
          <a:prstGeom prst="rect">
            <a:avLst/>
          </a:prstGeom>
          <a:noFill/>
        </p:spPr>
        <p:txBody>
          <a:bodyPr wrap="square">
            <a:spAutoFit/>
          </a:bodyPr>
          <a:lstStyle/>
          <a:p>
            <a:r>
              <a:rPr lang="en-US" sz="1500" spc="100">
                <a:solidFill>
                  <a:srgbClr val="FFFFFF"/>
                </a:solidFill>
                <a:latin typeface="Noto Sans" panose="020B0502040504020204" pitchFamily="34" charset="0"/>
                <a:ea typeface="Noto Sans" panose="020B0502040504020204" pitchFamily="34" charset="0"/>
                <a:cs typeface="Noto Sans" panose="020B0502040504020204" pitchFamily="34" charset="0"/>
              </a:rPr>
              <a:t>500 PV  </a:t>
            </a:r>
            <a:r>
              <a:rPr lang="en-US" sz="1500" spc="100">
                <a:solidFill>
                  <a:srgbClr val="86BD42"/>
                </a:solidFill>
                <a:latin typeface="Noto Sans Medium" panose="020B0502040504020204" pitchFamily="34" charset="0"/>
                <a:ea typeface="Noto Sans Medium" panose="020B0502040504020204" pitchFamily="34" charset="0"/>
                <a:cs typeface="Noto Sans Medium" panose="020B0502040504020204" pitchFamily="34" charset="0"/>
              </a:rPr>
              <a:t>(Smart Start)</a:t>
            </a:r>
          </a:p>
        </p:txBody>
      </p:sp>
      <p:sp>
        <p:nvSpPr>
          <p:cNvPr id="34" name="TextBox 33">
            <a:extLst>
              <a:ext uri="{FF2B5EF4-FFF2-40B4-BE49-F238E27FC236}">
                <a16:creationId xmlns:a16="http://schemas.microsoft.com/office/drawing/2014/main" id="{97037B4A-EF1D-81ED-BE11-D033C9215299}"/>
              </a:ext>
            </a:extLst>
          </p:cNvPr>
          <p:cNvSpPr txBox="1"/>
          <p:nvPr/>
        </p:nvSpPr>
        <p:spPr>
          <a:xfrm>
            <a:off x="4779817" y="4555932"/>
            <a:ext cx="4599710" cy="400110"/>
          </a:xfrm>
          <a:prstGeom prst="rect">
            <a:avLst/>
          </a:prstGeom>
          <a:noFill/>
        </p:spPr>
        <p:txBody>
          <a:bodyPr wrap="square">
            <a:spAutoFit/>
          </a:bodyPr>
          <a:lstStyle/>
          <a:p>
            <a:r>
              <a:rPr lang="en-US" sz="2000" b="1" spc="100">
                <a:solidFill>
                  <a:srgbClr val="86BD42"/>
                </a:solidFill>
                <a:latin typeface="Noto Sans" panose="020B0502040504020204" pitchFamily="34" charset="0"/>
                <a:ea typeface="Noto Sans" panose="020B0502040504020204" pitchFamily="34" charset="0"/>
                <a:cs typeface="Noto Sans" panose="020B0502040504020204" pitchFamily="34" charset="0"/>
              </a:rPr>
              <a:t>$100  </a:t>
            </a:r>
            <a:r>
              <a:rPr lang="en-US" sz="1600" spc="100">
                <a:solidFill>
                  <a:srgbClr val="FFFFFF"/>
                </a:solidFill>
                <a:latin typeface="Noto Sans" panose="020B0502040504020204" pitchFamily="34" charset="0"/>
                <a:ea typeface="Noto Sans" panose="020B0502040504020204" pitchFamily="34" charset="0"/>
                <a:cs typeface="Noto Sans" panose="020B0502040504020204" pitchFamily="34" charset="0"/>
              </a:rPr>
              <a:t>+  Compensation Plan Earnings</a:t>
            </a:r>
          </a:p>
        </p:txBody>
      </p:sp>
      <p:sp>
        <p:nvSpPr>
          <p:cNvPr id="35" name="TextBox 34">
            <a:extLst>
              <a:ext uri="{FF2B5EF4-FFF2-40B4-BE49-F238E27FC236}">
                <a16:creationId xmlns:a16="http://schemas.microsoft.com/office/drawing/2014/main" id="{DC652E30-8302-ADC4-C753-EB5ADF555D26}"/>
              </a:ext>
            </a:extLst>
          </p:cNvPr>
          <p:cNvSpPr txBox="1"/>
          <p:nvPr/>
        </p:nvSpPr>
        <p:spPr>
          <a:xfrm>
            <a:off x="1316185" y="5049530"/>
            <a:ext cx="3048000" cy="323165"/>
          </a:xfrm>
          <a:prstGeom prst="rect">
            <a:avLst/>
          </a:prstGeom>
          <a:noFill/>
        </p:spPr>
        <p:txBody>
          <a:bodyPr wrap="square">
            <a:spAutoFit/>
          </a:bodyPr>
          <a:lstStyle/>
          <a:p>
            <a:r>
              <a:rPr lang="en-US" sz="1500" spc="100">
                <a:solidFill>
                  <a:srgbClr val="FFFFFF"/>
                </a:solidFill>
                <a:latin typeface="Noto Sans" panose="020B0502040504020204" pitchFamily="34" charset="0"/>
                <a:ea typeface="Noto Sans" panose="020B0502040504020204" pitchFamily="34" charset="0"/>
                <a:cs typeface="Noto Sans" panose="020B0502040504020204" pitchFamily="34" charset="0"/>
              </a:rPr>
              <a:t>1,000 PV  </a:t>
            </a:r>
            <a:r>
              <a:rPr lang="en-US" sz="1500" spc="100">
                <a:solidFill>
                  <a:srgbClr val="86BD42"/>
                </a:solidFill>
                <a:latin typeface="Noto Sans Medium" panose="020B0502040504020204" pitchFamily="34" charset="0"/>
                <a:ea typeface="Noto Sans Medium" panose="020B0502040504020204" pitchFamily="34" charset="0"/>
                <a:cs typeface="Noto Sans Medium" panose="020B0502040504020204" pitchFamily="34" charset="0"/>
              </a:rPr>
              <a:t>(Smart Start)</a:t>
            </a:r>
          </a:p>
        </p:txBody>
      </p:sp>
      <p:sp>
        <p:nvSpPr>
          <p:cNvPr id="36" name="TextBox 35">
            <a:extLst>
              <a:ext uri="{FF2B5EF4-FFF2-40B4-BE49-F238E27FC236}">
                <a16:creationId xmlns:a16="http://schemas.microsoft.com/office/drawing/2014/main" id="{B6BB09E2-6627-51B8-B2F7-C2E2079CDA84}"/>
              </a:ext>
            </a:extLst>
          </p:cNvPr>
          <p:cNvSpPr txBox="1"/>
          <p:nvPr/>
        </p:nvSpPr>
        <p:spPr>
          <a:xfrm>
            <a:off x="4779817" y="5001085"/>
            <a:ext cx="4599710" cy="400110"/>
          </a:xfrm>
          <a:prstGeom prst="rect">
            <a:avLst/>
          </a:prstGeom>
          <a:noFill/>
        </p:spPr>
        <p:txBody>
          <a:bodyPr wrap="square">
            <a:spAutoFit/>
          </a:bodyPr>
          <a:lstStyle/>
          <a:p>
            <a:r>
              <a:rPr lang="en-US" sz="2000" b="1" spc="100">
                <a:solidFill>
                  <a:srgbClr val="86BD42"/>
                </a:solidFill>
                <a:latin typeface="Noto Sans" panose="020B0502040504020204" pitchFamily="34" charset="0"/>
                <a:ea typeface="Noto Sans" panose="020B0502040504020204" pitchFamily="34" charset="0"/>
                <a:cs typeface="Noto Sans" panose="020B0502040504020204" pitchFamily="34" charset="0"/>
              </a:rPr>
              <a:t>$200  </a:t>
            </a:r>
            <a:r>
              <a:rPr lang="en-US" sz="1600" spc="100">
                <a:solidFill>
                  <a:srgbClr val="FFFFFF"/>
                </a:solidFill>
                <a:latin typeface="Noto Sans" panose="020B0502040504020204" pitchFamily="34" charset="0"/>
                <a:ea typeface="Noto Sans" panose="020B0502040504020204" pitchFamily="34" charset="0"/>
                <a:cs typeface="Noto Sans" panose="020B0502040504020204" pitchFamily="34" charset="0"/>
              </a:rPr>
              <a:t>+  Compensation Plan Earnings</a:t>
            </a:r>
          </a:p>
        </p:txBody>
      </p:sp>
      <p:sp>
        <p:nvSpPr>
          <p:cNvPr id="37" name="TextBox 36">
            <a:extLst>
              <a:ext uri="{FF2B5EF4-FFF2-40B4-BE49-F238E27FC236}">
                <a16:creationId xmlns:a16="http://schemas.microsoft.com/office/drawing/2014/main" id="{29FF2F1B-CC46-5C62-9C81-626A2A5D1CE9}"/>
              </a:ext>
            </a:extLst>
          </p:cNvPr>
          <p:cNvSpPr txBox="1"/>
          <p:nvPr/>
        </p:nvSpPr>
        <p:spPr>
          <a:xfrm>
            <a:off x="1316185" y="5499176"/>
            <a:ext cx="3048000" cy="323165"/>
          </a:xfrm>
          <a:prstGeom prst="rect">
            <a:avLst/>
          </a:prstGeom>
          <a:noFill/>
        </p:spPr>
        <p:txBody>
          <a:bodyPr wrap="square">
            <a:spAutoFit/>
          </a:bodyPr>
          <a:lstStyle/>
          <a:p>
            <a:r>
              <a:rPr lang="en-US" sz="1500" spc="100">
                <a:solidFill>
                  <a:srgbClr val="FFFFFF"/>
                </a:solidFill>
                <a:latin typeface="Noto Sans" panose="020B0502040504020204" pitchFamily="34" charset="0"/>
                <a:ea typeface="Noto Sans" panose="020B0502040504020204" pitchFamily="34" charset="0"/>
                <a:cs typeface="Noto Sans" panose="020B0502040504020204" pitchFamily="34" charset="0"/>
              </a:rPr>
              <a:t>&gt; 1,000 PV</a:t>
            </a:r>
            <a:endParaRPr lang="en-US" sz="1500" spc="100">
              <a:solidFill>
                <a:srgbClr val="86BD42"/>
              </a:solidFill>
              <a:latin typeface="Noto Sans Medium" panose="020B0502040504020204" pitchFamily="34" charset="0"/>
              <a:ea typeface="Noto Sans Medium" panose="020B0502040504020204" pitchFamily="34" charset="0"/>
              <a:cs typeface="Noto Sans Medium" panose="020B0502040504020204" pitchFamily="34" charset="0"/>
            </a:endParaRPr>
          </a:p>
        </p:txBody>
      </p:sp>
      <p:sp>
        <p:nvSpPr>
          <p:cNvPr id="38" name="TextBox 37">
            <a:extLst>
              <a:ext uri="{FF2B5EF4-FFF2-40B4-BE49-F238E27FC236}">
                <a16:creationId xmlns:a16="http://schemas.microsoft.com/office/drawing/2014/main" id="{2631B27F-714F-12A7-92F8-B164E199A6CC}"/>
              </a:ext>
            </a:extLst>
          </p:cNvPr>
          <p:cNvSpPr txBox="1"/>
          <p:nvPr/>
        </p:nvSpPr>
        <p:spPr>
          <a:xfrm>
            <a:off x="4779817" y="5457121"/>
            <a:ext cx="4599710" cy="400110"/>
          </a:xfrm>
          <a:prstGeom prst="rect">
            <a:avLst/>
          </a:prstGeom>
          <a:noFill/>
        </p:spPr>
        <p:txBody>
          <a:bodyPr wrap="square">
            <a:spAutoFit/>
          </a:bodyPr>
          <a:lstStyle/>
          <a:p>
            <a:r>
              <a:rPr lang="en-US" sz="2000" b="1" spc="100">
                <a:solidFill>
                  <a:srgbClr val="86BD42"/>
                </a:solidFill>
                <a:latin typeface="Noto Sans" panose="020B0502040504020204" pitchFamily="34" charset="0"/>
                <a:ea typeface="Noto Sans" panose="020B0502040504020204" pitchFamily="34" charset="0"/>
                <a:cs typeface="Noto Sans" panose="020B0502040504020204" pitchFamily="34" charset="0"/>
              </a:rPr>
              <a:t>$200  </a:t>
            </a:r>
            <a:r>
              <a:rPr lang="en-US" sz="1600" spc="100">
                <a:solidFill>
                  <a:srgbClr val="FFFFFF"/>
                </a:solidFill>
                <a:latin typeface="Noto Sans" panose="020B0502040504020204" pitchFamily="34" charset="0"/>
                <a:ea typeface="Noto Sans" panose="020B0502040504020204" pitchFamily="34" charset="0"/>
                <a:cs typeface="Noto Sans" panose="020B0502040504020204" pitchFamily="34" charset="0"/>
              </a:rPr>
              <a:t>+  Compensation Plan Earnings</a:t>
            </a:r>
          </a:p>
        </p:txBody>
      </p:sp>
    </p:spTree>
    <p:extLst>
      <p:ext uri="{BB962C8B-B14F-4D97-AF65-F5344CB8AC3E}">
        <p14:creationId xmlns:p14="http://schemas.microsoft.com/office/powerpoint/2010/main" val="2505780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8D9D9-8EEA-94A7-37BD-91AB14589E0C}"/>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232B9DF4-10FB-7303-BDF6-49E8A125312B}"/>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E4EACBEF-0E2E-B29A-97D4-D775199E0028}"/>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ST</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PURPOSE</a:t>
            </a:r>
          </a:p>
        </p:txBody>
      </p:sp>
      <p:sp>
        <p:nvSpPr>
          <p:cNvPr id="15" name="Text Placeholder 2">
            <a:extLst>
              <a:ext uri="{FF2B5EF4-FFF2-40B4-BE49-F238E27FC236}">
                <a16:creationId xmlns:a16="http://schemas.microsoft.com/office/drawing/2014/main" id="{403D8311-BE01-6152-5746-FA6D9E379DEC}"/>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pic>
        <p:nvPicPr>
          <p:cNvPr id="5" name="Picture 4">
            <a:extLst>
              <a:ext uri="{FF2B5EF4-FFF2-40B4-BE49-F238E27FC236}">
                <a16:creationId xmlns:a16="http://schemas.microsoft.com/office/drawing/2014/main" id="{516DA5BC-A4DF-45A0-3F68-A92DCAE4253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2269197" y="911742"/>
            <a:ext cx="7653606" cy="4952333"/>
          </a:xfrm>
          <a:prstGeom prst="rect">
            <a:avLst/>
          </a:prstGeom>
          <a:ln w="6350">
            <a:solidFill>
              <a:srgbClr val="86BD42"/>
            </a:solidFill>
          </a:ln>
        </p:spPr>
      </p:pic>
    </p:spTree>
    <p:extLst>
      <p:ext uri="{BB962C8B-B14F-4D97-AF65-F5344CB8AC3E}">
        <p14:creationId xmlns:p14="http://schemas.microsoft.com/office/powerpoint/2010/main" val="3564241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4B2E9-A61C-2A91-210B-092108F8F9E5}"/>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09C77311-591F-595F-CC17-4D2BDF2054F9}"/>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12D47615-8B7F-6D6F-F144-E56B497E38D7}"/>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ST</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PURPOSE</a:t>
            </a:r>
          </a:p>
        </p:txBody>
      </p:sp>
      <p:sp>
        <p:nvSpPr>
          <p:cNvPr id="15" name="Text Placeholder 2">
            <a:extLst>
              <a:ext uri="{FF2B5EF4-FFF2-40B4-BE49-F238E27FC236}">
                <a16:creationId xmlns:a16="http://schemas.microsoft.com/office/drawing/2014/main" id="{BF689A48-5EFA-8AF2-EA84-BE2A24D9F7AC}"/>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grpSp>
        <p:nvGrpSpPr>
          <p:cNvPr id="6" name="Group 5">
            <a:extLst>
              <a:ext uri="{FF2B5EF4-FFF2-40B4-BE49-F238E27FC236}">
                <a16:creationId xmlns:a16="http://schemas.microsoft.com/office/drawing/2014/main" id="{6B4558F0-1BC2-4EDF-532D-769BCADC2086}"/>
              </a:ext>
            </a:extLst>
          </p:cNvPr>
          <p:cNvGrpSpPr/>
          <p:nvPr/>
        </p:nvGrpSpPr>
        <p:grpSpPr>
          <a:xfrm>
            <a:off x="2887198" y="894536"/>
            <a:ext cx="6417603" cy="4980456"/>
            <a:chOff x="2887198" y="944231"/>
            <a:chExt cx="6417603" cy="4980456"/>
          </a:xfrm>
        </p:grpSpPr>
        <p:pic>
          <p:nvPicPr>
            <p:cNvPr id="2" name="Picture 1" descr="A chart with numbers and text&#10;&#10;Description automatically generated with medium confidence">
              <a:extLst>
                <a:ext uri="{FF2B5EF4-FFF2-40B4-BE49-F238E27FC236}">
                  <a16:creationId xmlns:a16="http://schemas.microsoft.com/office/drawing/2014/main" id="{AFCFE77A-054B-DBFA-93AA-D959D0E8264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87198" y="944231"/>
              <a:ext cx="6417603" cy="4980456"/>
            </a:xfrm>
            <a:prstGeom prst="rect">
              <a:avLst/>
            </a:prstGeom>
            <a:ln w="6350">
              <a:solidFill>
                <a:srgbClr val="86BD42"/>
              </a:solidFill>
            </a:ln>
          </p:spPr>
        </p:pic>
        <p:sp>
          <p:nvSpPr>
            <p:cNvPr id="3" name="Rectangle 2">
              <a:extLst>
                <a:ext uri="{FF2B5EF4-FFF2-40B4-BE49-F238E27FC236}">
                  <a16:creationId xmlns:a16="http://schemas.microsoft.com/office/drawing/2014/main" id="{B9711B08-F846-AB05-84D1-497F8430F9B5}"/>
                </a:ext>
              </a:extLst>
            </p:cNvPr>
            <p:cNvSpPr/>
            <p:nvPr/>
          </p:nvSpPr>
          <p:spPr>
            <a:xfrm>
              <a:off x="3691218" y="5728042"/>
              <a:ext cx="410703" cy="481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732BBB9-876B-02CB-7D16-83610F382448}"/>
                </a:ext>
              </a:extLst>
            </p:cNvPr>
            <p:cNvSpPr/>
            <p:nvPr/>
          </p:nvSpPr>
          <p:spPr>
            <a:xfrm>
              <a:off x="5404108" y="5728042"/>
              <a:ext cx="468658" cy="481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65098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A9DC2-5379-835E-8B48-6204D64F978C}"/>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A40691A7-97E1-1D05-6B91-00484FD45FC7}"/>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D3641633-940E-D092-487E-DE1329ED425A}"/>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ST</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PURPOSE</a:t>
            </a:r>
          </a:p>
        </p:txBody>
      </p:sp>
      <p:sp>
        <p:nvSpPr>
          <p:cNvPr id="15" name="Text Placeholder 2">
            <a:extLst>
              <a:ext uri="{FF2B5EF4-FFF2-40B4-BE49-F238E27FC236}">
                <a16:creationId xmlns:a16="http://schemas.microsoft.com/office/drawing/2014/main" id="{351A5A21-755D-4D25-4355-99288EE8DB2E}"/>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pic>
        <p:nvPicPr>
          <p:cNvPr id="7" name="Picture 6" descr="A screen shot of a step up bonus table&#10;&#10;AI-generated content may be incorrect.">
            <a:extLst>
              <a:ext uri="{FF2B5EF4-FFF2-40B4-BE49-F238E27FC236}">
                <a16:creationId xmlns:a16="http://schemas.microsoft.com/office/drawing/2014/main" id="{5CE44AC7-2067-36C3-EA8A-80060CB9C0B3}"/>
              </a:ext>
            </a:extLst>
          </p:cNvPr>
          <p:cNvPicPr>
            <a:picLocks noChangeAspect="1"/>
          </p:cNvPicPr>
          <p:nvPr/>
        </p:nvPicPr>
        <p:blipFill>
          <a:blip r:embed="rId3" cstate="hqprint">
            <a:extLst>
              <a:ext uri="{28A0092B-C50C-407E-A947-70E740481C1C}">
                <a14:useLocalDpi xmlns:a14="http://schemas.microsoft.com/office/drawing/2010/main"/>
              </a:ext>
            </a:extLst>
          </a:blip>
          <a:srcRect l="8006" t="46302" r="10817" b="26563"/>
          <a:stretch>
            <a:fillRect/>
          </a:stretch>
        </p:blipFill>
        <p:spPr>
          <a:xfrm>
            <a:off x="1480818" y="1673797"/>
            <a:ext cx="9121167" cy="3945834"/>
          </a:xfrm>
          <a:prstGeom prst="rect">
            <a:avLst/>
          </a:prstGeom>
        </p:spPr>
      </p:pic>
      <p:sp>
        <p:nvSpPr>
          <p:cNvPr id="9" name="Text Placeholder 2">
            <a:extLst>
              <a:ext uri="{FF2B5EF4-FFF2-40B4-BE49-F238E27FC236}">
                <a16:creationId xmlns:a16="http://schemas.microsoft.com/office/drawing/2014/main" id="{14DF4777-4F8B-DA6B-FC8C-C839408DC281}"/>
              </a:ext>
            </a:extLst>
          </p:cNvPr>
          <p:cNvSpPr txBox="1">
            <a:spLocks/>
          </p:cNvSpPr>
          <p:nvPr/>
        </p:nvSpPr>
        <p:spPr>
          <a:xfrm>
            <a:off x="1480818" y="1286787"/>
            <a:ext cx="2840811" cy="50744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b="1" dirty="0">
                <a:solidFill>
                  <a:srgbClr val="194122"/>
                </a:solidFill>
                <a:latin typeface="Poppins SemiBold" pitchFamily="2" charset="77"/>
                <a:ea typeface="Noto Sans" panose="020B0502040504020204" pitchFamily="34" charset="0"/>
                <a:cs typeface="Poppins SemiBold" pitchFamily="2" charset="77"/>
              </a:rPr>
              <a:t>Step Up Bonuses</a:t>
            </a:r>
          </a:p>
        </p:txBody>
      </p:sp>
    </p:spTree>
    <p:extLst>
      <p:ext uri="{BB962C8B-B14F-4D97-AF65-F5344CB8AC3E}">
        <p14:creationId xmlns:p14="http://schemas.microsoft.com/office/powerpoint/2010/main" val="2515717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86398-3324-53FF-E69A-56CADA13127F}"/>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4AAF02CD-AC2F-550D-4537-418406F2BAA8}"/>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C7E37982-3039-81C3-6B86-DEA46EB5FFED}"/>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ST</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PURPOSE</a:t>
            </a:r>
          </a:p>
        </p:txBody>
      </p:sp>
      <p:sp>
        <p:nvSpPr>
          <p:cNvPr id="15" name="Text Placeholder 2">
            <a:extLst>
              <a:ext uri="{FF2B5EF4-FFF2-40B4-BE49-F238E27FC236}">
                <a16:creationId xmlns:a16="http://schemas.microsoft.com/office/drawing/2014/main" id="{51BEC931-52FF-BF31-CC91-762806E59109}"/>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pic>
        <p:nvPicPr>
          <p:cNvPr id="7" name="Picture 6" descr="A screen shot of a step up bonus table&#10;&#10;AI-generated content may be incorrect.">
            <a:extLst>
              <a:ext uri="{FF2B5EF4-FFF2-40B4-BE49-F238E27FC236}">
                <a16:creationId xmlns:a16="http://schemas.microsoft.com/office/drawing/2014/main" id="{7FCFDCDF-AB52-2C2E-4345-045B3AB34869}"/>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480818" y="2671141"/>
            <a:ext cx="9121167" cy="1711660"/>
          </a:xfrm>
          <a:prstGeom prst="rect">
            <a:avLst/>
          </a:prstGeom>
        </p:spPr>
      </p:pic>
      <p:sp>
        <p:nvSpPr>
          <p:cNvPr id="2" name="Text Placeholder 2">
            <a:extLst>
              <a:ext uri="{FF2B5EF4-FFF2-40B4-BE49-F238E27FC236}">
                <a16:creationId xmlns:a16="http://schemas.microsoft.com/office/drawing/2014/main" id="{40C83759-32C1-61F2-30F3-753ECCC00BEB}"/>
              </a:ext>
            </a:extLst>
          </p:cNvPr>
          <p:cNvSpPr txBox="1">
            <a:spLocks/>
          </p:cNvSpPr>
          <p:nvPr/>
        </p:nvSpPr>
        <p:spPr>
          <a:xfrm>
            <a:off x="1480818" y="2258906"/>
            <a:ext cx="2840811" cy="50744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b="1" dirty="0">
                <a:solidFill>
                  <a:srgbClr val="194122"/>
                </a:solidFill>
                <a:latin typeface="Poppins SemiBold" pitchFamily="2" charset="77"/>
                <a:ea typeface="Noto Sans" panose="020B0502040504020204" pitchFamily="34" charset="0"/>
                <a:cs typeface="Poppins SemiBold" pitchFamily="2" charset="77"/>
              </a:rPr>
              <a:t>Step Up Bonuses</a:t>
            </a:r>
          </a:p>
        </p:txBody>
      </p:sp>
    </p:spTree>
    <p:extLst>
      <p:ext uri="{BB962C8B-B14F-4D97-AF65-F5344CB8AC3E}">
        <p14:creationId xmlns:p14="http://schemas.microsoft.com/office/powerpoint/2010/main" val="2035378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610CE-28D4-7301-CDCA-0740E48F7F80}"/>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C857C37A-32E9-C323-17BA-63910F10D52F}"/>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50C91AC2-2D32-A6B0-C811-70203E60C61A}"/>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ST</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PURPOSE</a:t>
            </a:r>
          </a:p>
        </p:txBody>
      </p:sp>
      <p:sp>
        <p:nvSpPr>
          <p:cNvPr id="15" name="Text Placeholder 2">
            <a:extLst>
              <a:ext uri="{FF2B5EF4-FFF2-40B4-BE49-F238E27FC236}">
                <a16:creationId xmlns:a16="http://schemas.microsoft.com/office/drawing/2014/main" id="{B690137C-05DC-D1A0-6AB9-69E42C8EA9CE}"/>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pic>
        <p:nvPicPr>
          <p:cNvPr id="7" name="Picture 6" descr="A screen shot of a step up bonus table&#10;&#10;AI-generated content may be incorrect.">
            <a:extLst>
              <a:ext uri="{FF2B5EF4-FFF2-40B4-BE49-F238E27FC236}">
                <a16:creationId xmlns:a16="http://schemas.microsoft.com/office/drawing/2014/main" id="{FD86A3B2-F300-43E7-70C1-6F4D17A1B414}"/>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480818" y="2426213"/>
            <a:ext cx="9121167" cy="2266831"/>
          </a:xfrm>
          <a:prstGeom prst="rect">
            <a:avLst/>
          </a:prstGeom>
        </p:spPr>
      </p:pic>
      <p:sp>
        <p:nvSpPr>
          <p:cNvPr id="2" name="Text Placeholder 2">
            <a:extLst>
              <a:ext uri="{FF2B5EF4-FFF2-40B4-BE49-F238E27FC236}">
                <a16:creationId xmlns:a16="http://schemas.microsoft.com/office/drawing/2014/main" id="{B2935523-58B9-6061-C612-3E87D871FD2F}"/>
              </a:ext>
            </a:extLst>
          </p:cNvPr>
          <p:cNvSpPr txBox="1">
            <a:spLocks/>
          </p:cNvSpPr>
          <p:nvPr/>
        </p:nvSpPr>
        <p:spPr>
          <a:xfrm>
            <a:off x="1480818" y="2027014"/>
            <a:ext cx="2840811" cy="50744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b="1" dirty="0">
                <a:solidFill>
                  <a:srgbClr val="194122"/>
                </a:solidFill>
                <a:latin typeface="Poppins SemiBold" pitchFamily="2" charset="77"/>
                <a:ea typeface="Noto Sans" panose="020B0502040504020204" pitchFamily="34" charset="0"/>
                <a:cs typeface="Poppins SemiBold" pitchFamily="2" charset="77"/>
              </a:rPr>
              <a:t>Step Up Bonuses</a:t>
            </a:r>
          </a:p>
        </p:txBody>
      </p:sp>
    </p:spTree>
    <p:extLst>
      <p:ext uri="{BB962C8B-B14F-4D97-AF65-F5344CB8AC3E}">
        <p14:creationId xmlns:p14="http://schemas.microsoft.com/office/powerpoint/2010/main" val="3053315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BA11B-E1BE-A022-F189-836C2C1D2EB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17C2928-3753-EA8E-3F35-1F51248854AB}"/>
              </a:ext>
            </a:extLst>
          </p:cNvPr>
          <p:cNvSpPr txBox="1">
            <a:spLocks/>
          </p:cNvSpPr>
          <p:nvPr/>
        </p:nvSpPr>
        <p:spPr>
          <a:xfrm>
            <a:off x="2432272" y="4945727"/>
            <a:ext cx="3478673" cy="618665"/>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400"/>
              </a:spcBef>
            </a:pPr>
            <a:r>
              <a:rPr lang="en-US" sz="1200" b="1" dirty="0">
                <a:latin typeface="Noto Sans" panose="020B0502040504020204" pitchFamily="34" charset="0"/>
                <a:ea typeface="Noto Sans" panose="020B0502040504020204" pitchFamily="34" charset="0"/>
                <a:cs typeface="Noto Sans" panose="020B0502040504020204" pitchFamily="34" charset="0"/>
              </a:rPr>
              <a:t>October 15–18, 2026</a:t>
            </a:r>
          </a:p>
          <a:p>
            <a:pPr>
              <a:lnSpc>
                <a:spcPct val="100000"/>
              </a:lnSpc>
              <a:spcBef>
                <a:spcPts val="400"/>
              </a:spcBef>
            </a:pPr>
            <a:r>
              <a:rPr lang="en-US" sz="1200" dirty="0">
                <a:latin typeface="Noto Sans" panose="020B0502040504020204" pitchFamily="34" charset="0"/>
                <a:ea typeface="Noto Sans" panose="020B0502040504020204" pitchFamily="34" charset="0"/>
                <a:cs typeface="Noto Sans" panose="020B0502040504020204" pitchFamily="34" charset="0"/>
              </a:rPr>
              <a:t>Secrets Vallarta Bay Puerto Vallarta</a:t>
            </a:r>
          </a:p>
        </p:txBody>
      </p:sp>
      <p:sp>
        <p:nvSpPr>
          <p:cNvPr id="13" name="Rounded Rectangle 12">
            <a:extLst>
              <a:ext uri="{FF2B5EF4-FFF2-40B4-BE49-F238E27FC236}">
                <a16:creationId xmlns:a16="http://schemas.microsoft.com/office/drawing/2014/main" id="{624BDB7D-FDC9-CC63-8F6E-AAE7DEBCCAF3}"/>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B18FF331-79C2-D532-6BA6-889C94257040}"/>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ST</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PURPOSE</a:t>
            </a:r>
          </a:p>
        </p:txBody>
      </p:sp>
      <p:sp>
        <p:nvSpPr>
          <p:cNvPr id="15" name="Text Placeholder 2">
            <a:extLst>
              <a:ext uri="{FF2B5EF4-FFF2-40B4-BE49-F238E27FC236}">
                <a16:creationId xmlns:a16="http://schemas.microsoft.com/office/drawing/2014/main" id="{C85C5242-7B0D-1E46-141D-F05CEC3C8BA0}"/>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pic>
        <p:nvPicPr>
          <p:cNvPr id="5" name="Picture 4" descr="A beach with buildings and mountains&#10;&#10;AI-generated content may be incorrect.">
            <a:extLst>
              <a:ext uri="{FF2B5EF4-FFF2-40B4-BE49-F238E27FC236}">
                <a16:creationId xmlns:a16="http://schemas.microsoft.com/office/drawing/2014/main" id="{3AFE87AE-5327-EBE0-59E9-C60DAD7583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2182" y="994095"/>
            <a:ext cx="7187636" cy="3785853"/>
          </a:xfrm>
          <a:prstGeom prst="rect">
            <a:avLst/>
          </a:prstGeom>
        </p:spPr>
      </p:pic>
      <p:sp>
        <p:nvSpPr>
          <p:cNvPr id="6" name="Text Placeholder 2">
            <a:extLst>
              <a:ext uri="{FF2B5EF4-FFF2-40B4-BE49-F238E27FC236}">
                <a16:creationId xmlns:a16="http://schemas.microsoft.com/office/drawing/2014/main" id="{AD8BBAD9-424B-9F95-D4B7-343A404CAAA9}"/>
              </a:ext>
            </a:extLst>
          </p:cNvPr>
          <p:cNvSpPr txBox="1">
            <a:spLocks/>
          </p:cNvSpPr>
          <p:nvPr/>
        </p:nvSpPr>
        <p:spPr>
          <a:xfrm>
            <a:off x="7649592" y="4894935"/>
            <a:ext cx="2376151" cy="618665"/>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300"/>
              </a:spcBef>
            </a:pPr>
            <a:r>
              <a:rPr lang="en-US" sz="1200" dirty="0">
                <a:latin typeface="Noto Sans" panose="020B0502040504020204" pitchFamily="34" charset="0"/>
                <a:ea typeface="Noto Sans" panose="020B0502040504020204" pitchFamily="34" charset="0"/>
                <a:cs typeface="Noto Sans" panose="020B0502040504020204" pitchFamily="34" charset="0"/>
              </a:rPr>
              <a:t>Scan for </a:t>
            </a:r>
            <a:r>
              <a:rPr lang="en-US" sz="1200" b="1" dirty="0">
                <a:latin typeface="Noto Sans" panose="020B0502040504020204" pitchFamily="34" charset="0"/>
                <a:ea typeface="Noto Sans" panose="020B0502040504020204" pitchFamily="34" charset="0"/>
                <a:cs typeface="Noto Sans" panose="020B0502040504020204" pitchFamily="34" charset="0"/>
              </a:rPr>
              <a:t>Incentive Flyer</a:t>
            </a:r>
            <a:r>
              <a:rPr lang="en-US" sz="1200" dirty="0">
                <a:latin typeface="Noto Sans" panose="020B0502040504020204" pitchFamily="34" charset="0"/>
                <a:ea typeface="Noto Sans" panose="020B0502040504020204" pitchFamily="34" charset="0"/>
                <a:cs typeface="Noto Sans" panose="020B0502040504020204" pitchFamily="34" charset="0"/>
              </a:rPr>
              <a:t> to learn how to earn this trip.</a:t>
            </a:r>
          </a:p>
        </p:txBody>
      </p:sp>
      <p:pic>
        <p:nvPicPr>
          <p:cNvPr id="7" name="Picture 6">
            <a:extLst>
              <a:ext uri="{FF2B5EF4-FFF2-40B4-BE49-F238E27FC236}">
                <a16:creationId xmlns:a16="http://schemas.microsoft.com/office/drawing/2014/main" id="{C24932A9-1688-DA75-AF0A-FAD3F5F7D2CF}"/>
              </a:ext>
            </a:extLst>
          </p:cNvPr>
          <p:cNvPicPr>
            <a:picLocks noChangeAspect="1"/>
          </p:cNvPicPr>
          <p:nvPr/>
        </p:nvPicPr>
        <p:blipFill>
          <a:blip r:embed="rId4"/>
          <a:stretch>
            <a:fillRect/>
          </a:stretch>
        </p:blipFill>
        <p:spPr>
          <a:xfrm>
            <a:off x="7100548" y="4927593"/>
            <a:ext cx="527271" cy="527271"/>
          </a:xfrm>
          <a:prstGeom prst="rect">
            <a:avLst/>
          </a:prstGeom>
        </p:spPr>
      </p:pic>
      <p:sp>
        <p:nvSpPr>
          <p:cNvPr id="8" name="TextBox 7">
            <a:extLst>
              <a:ext uri="{FF2B5EF4-FFF2-40B4-BE49-F238E27FC236}">
                <a16:creationId xmlns:a16="http://schemas.microsoft.com/office/drawing/2014/main" id="{1D1688DA-69DC-3C64-0A6F-61CAE20C42F0}"/>
              </a:ext>
            </a:extLst>
          </p:cNvPr>
          <p:cNvSpPr txBox="1"/>
          <p:nvPr/>
        </p:nvSpPr>
        <p:spPr>
          <a:xfrm>
            <a:off x="441711" y="5845627"/>
            <a:ext cx="10258945" cy="288605"/>
          </a:xfrm>
          <a:prstGeom prst="rect">
            <a:avLst/>
          </a:prstGeom>
          <a:noFill/>
        </p:spPr>
        <p:txBody>
          <a:bodyPr wrap="square" rtlCol="0">
            <a:spAutoFit/>
          </a:bodyPr>
          <a:lstStyle/>
          <a:p>
            <a:pPr>
              <a:lnSpc>
                <a:spcPts val="1830"/>
              </a:lnSpc>
            </a:pPr>
            <a:r>
              <a:rPr lang="en-US" sz="700" dirty="0">
                <a:latin typeface="Noto Sans" panose="020B0502040504020204" pitchFamily="34" charset="0"/>
                <a:ea typeface="Noto Sans" panose="020B0502040504020204" pitchFamily="34" charset="0"/>
                <a:cs typeface="Noto Sans" panose="020B0502040504020204" pitchFamily="34" charset="0"/>
              </a:rPr>
              <a:t>*Qualifying for this vacation is an amazing achievement attained by hard work, skill and dedication from our top Promoters. This is not typical. See Statement of Average Gross Compensation at ShopNeoLife.com.</a:t>
            </a:r>
          </a:p>
        </p:txBody>
      </p:sp>
    </p:spTree>
    <p:extLst>
      <p:ext uri="{BB962C8B-B14F-4D97-AF65-F5344CB8AC3E}">
        <p14:creationId xmlns:p14="http://schemas.microsoft.com/office/powerpoint/2010/main" val="1924850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2A231-931D-DF4A-AA69-30A1D1D45F48}"/>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9574BBFF-9364-468F-229A-AF403C925AAE}"/>
              </a:ext>
            </a:extLst>
          </p:cNvPr>
          <p:cNvSpPr txBox="1">
            <a:spLocks/>
          </p:cNvSpPr>
          <p:nvPr/>
        </p:nvSpPr>
        <p:spPr>
          <a:xfrm>
            <a:off x="944266" y="3429000"/>
            <a:ext cx="10779648" cy="186145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90000"/>
              </a:lnSpc>
              <a:spcBef>
                <a:spcPts val="2000"/>
              </a:spcBef>
              <a:buAutoNum type="arabicPeriod"/>
            </a:pPr>
            <a:r>
              <a:rPr lang="en-US" sz="3500" b="1" dirty="0">
                <a:solidFill>
                  <a:srgbClr val="86BD42"/>
                </a:solidFill>
                <a:latin typeface="Poppins SemiBold" pitchFamily="2" charset="77"/>
                <a:ea typeface="Noto Sans" panose="020B0502040504020204" pitchFamily="34" charset="0"/>
                <a:cs typeface="Poppins SemiBold" pitchFamily="2" charset="77"/>
              </a:rPr>
              <a:t>Get off to a Smart Start Yourself</a:t>
            </a:r>
          </a:p>
          <a:p>
            <a:pPr marL="514350" indent="-514350">
              <a:lnSpc>
                <a:spcPct val="90000"/>
              </a:lnSpc>
              <a:spcBef>
                <a:spcPts val="2000"/>
              </a:spcBef>
              <a:buAutoNum type="arabicPeriod"/>
            </a:pPr>
            <a:r>
              <a:rPr lang="en-US" sz="3500" b="1" dirty="0">
                <a:solidFill>
                  <a:srgbClr val="86BD42"/>
                </a:solidFill>
                <a:latin typeface="Poppins SemiBold" pitchFamily="2" charset="77"/>
                <a:ea typeface="Noto Sans" panose="020B0502040504020204" pitchFamily="34" charset="0"/>
                <a:cs typeface="Poppins SemiBold" pitchFamily="2" charset="77"/>
              </a:rPr>
              <a:t>Know your SVB &amp; Fast Start Bonus Targets</a:t>
            </a:r>
          </a:p>
        </p:txBody>
      </p:sp>
      <p:sp>
        <p:nvSpPr>
          <p:cNvPr id="13" name="Rounded Rectangle 12">
            <a:extLst>
              <a:ext uri="{FF2B5EF4-FFF2-40B4-BE49-F238E27FC236}">
                <a16:creationId xmlns:a16="http://schemas.microsoft.com/office/drawing/2014/main" id="{9E645553-A7AA-BBF5-4E25-2D9AC91258BE}"/>
              </a:ext>
            </a:extLst>
          </p:cNvPr>
          <p:cNvSpPr/>
          <p:nvPr/>
        </p:nvSpPr>
        <p:spPr>
          <a:xfrm>
            <a:off x="523232" y="421963"/>
            <a:ext cx="147011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167AAF7F-D133-10A0-CE4A-58F94228992A}"/>
              </a:ext>
            </a:extLst>
          </p:cNvPr>
          <p:cNvSpPr txBox="1">
            <a:spLocks/>
          </p:cNvSpPr>
          <p:nvPr/>
        </p:nvSpPr>
        <p:spPr>
          <a:xfrm>
            <a:off x="968287"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1</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ST</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PURPOSE</a:t>
            </a:r>
          </a:p>
        </p:txBody>
      </p:sp>
      <p:sp>
        <p:nvSpPr>
          <p:cNvPr id="15" name="Text Placeholder 2">
            <a:extLst>
              <a:ext uri="{FF2B5EF4-FFF2-40B4-BE49-F238E27FC236}">
                <a16:creationId xmlns:a16="http://schemas.microsoft.com/office/drawing/2014/main" id="{E07FF56D-0AF4-C0A8-2D70-C873CB55A6B7}"/>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01</a:t>
            </a:r>
          </a:p>
        </p:txBody>
      </p:sp>
      <p:sp>
        <p:nvSpPr>
          <p:cNvPr id="23" name="Rounded Rectangle 22">
            <a:extLst>
              <a:ext uri="{FF2B5EF4-FFF2-40B4-BE49-F238E27FC236}">
                <a16:creationId xmlns:a16="http://schemas.microsoft.com/office/drawing/2014/main" id="{7E8F2F1E-7041-CC2E-5893-C284C3C6B7C0}"/>
              </a:ext>
            </a:extLst>
          </p:cNvPr>
          <p:cNvSpPr/>
          <p:nvPr/>
        </p:nvSpPr>
        <p:spPr>
          <a:xfrm>
            <a:off x="1050172" y="2306326"/>
            <a:ext cx="3513987" cy="737638"/>
          </a:xfrm>
          <a:prstGeom prst="roundRect">
            <a:avLst>
              <a:gd name="adj" fmla="val 0"/>
            </a:avLst>
          </a:prstGeom>
          <a:solidFill>
            <a:srgbClr val="1941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
            <a:extLst>
              <a:ext uri="{FF2B5EF4-FFF2-40B4-BE49-F238E27FC236}">
                <a16:creationId xmlns:a16="http://schemas.microsoft.com/office/drawing/2014/main" id="{7E402D53-2DF6-A2C8-78A7-F8B659F6680A}"/>
              </a:ext>
            </a:extLst>
          </p:cNvPr>
          <p:cNvSpPr txBox="1">
            <a:spLocks/>
          </p:cNvSpPr>
          <p:nvPr/>
        </p:nvSpPr>
        <p:spPr>
          <a:xfrm>
            <a:off x="1166964" y="2391654"/>
            <a:ext cx="3513987" cy="737638"/>
          </a:xfrm>
          <a:prstGeom prst="rect">
            <a:avLst/>
          </a:prstGeom>
        </p:spPr>
        <p:txBody>
          <a:bodyPr>
            <a:normAutofit fontScale="92500"/>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800"/>
              </a:spcBef>
            </a:pPr>
            <a:r>
              <a:rPr lang="en-US" sz="3600" b="1" spc="100" dirty="0">
                <a:solidFill>
                  <a:srgbClr val="FFFFFF"/>
                </a:solidFill>
                <a:latin typeface="Poppins SemiBold" pitchFamily="2" charset="77"/>
                <a:ea typeface="Noto Sans" panose="020B0502040504020204" pitchFamily="34" charset="0"/>
                <a:cs typeface="Poppins SemiBold" pitchFamily="2" charset="77"/>
              </a:rPr>
              <a:t>ACTION STEPS</a:t>
            </a:r>
            <a:endParaRPr lang="en-US" sz="2800" b="1" spc="100" dirty="0">
              <a:solidFill>
                <a:srgbClr val="DAEBD0"/>
              </a:solidFill>
              <a:latin typeface="Poppins SemiBold" pitchFamily="2" charset="77"/>
              <a:ea typeface="Noto Sans" panose="020B0502040504020204" pitchFamily="34" charset="0"/>
              <a:cs typeface="Poppins SemiBold" pitchFamily="2" charset="77"/>
            </a:endParaRPr>
          </a:p>
        </p:txBody>
      </p:sp>
    </p:spTree>
    <p:extLst>
      <p:ext uri="{BB962C8B-B14F-4D97-AF65-F5344CB8AC3E}">
        <p14:creationId xmlns:p14="http://schemas.microsoft.com/office/powerpoint/2010/main" val="1704048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5A79-E77C-5D0A-6BB5-A89EC083F779}"/>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99919857-E749-260F-95C5-C3D1502F33CB}"/>
              </a:ext>
            </a:extLst>
          </p:cNvPr>
          <p:cNvSpPr/>
          <p:nvPr/>
        </p:nvSpPr>
        <p:spPr>
          <a:xfrm>
            <a:off x="1280161" y="3365500"/>
            <a:ext cx="7048294" cy="1805940"/>
          </a:xfrm>
          <a:prstGeom prst="roundRect">
            <a:avLst>
              <a:gd name="adj" fmla="val 11604"/>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CB3DF9D9-251D-B74C-817A-A97CD463D1A3}"/>
              </a:ext>
            </a:extLst>
          </p:cNvPr>
          <p:cNvSpPr txBox="1">
            <a:spLocks/>
          </p:cNvSpPr>
          <p:nvPr/>
        </p:nvSpPr>
        <p:spPr>
          <a:xfrm>
            <a:off x="3810475" y="3620272"/>
            <a:ext cx="5359269" cy="155116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6000" b="1" spc="-20" dirty="0">
                <a:solidFill>
                  <a:srgbClr val="FFFFFF"/>
                </a:solidFill>
                <a:latin typeface="Poppins SemiBold" pitchFamily="2" charset="77"/>
                <a:ea typeface="Noto Sans" panose="020B0502040504020204" pitchFamily="34" charset="0"/>
                <a:cs typeface="Poppins SemiBold" pitchFamily="2" charset="77"/>
              </a:rPr>
              <a:t>THE 2</a:t>
            </a:r>
            <a:r>
              <a:rPr lang="en-US" sz="6000" b="1" spc="-20" baseline="30000" dirty="0">
                <a:solidFill>
                  <a:srgbClr val="FFFFFF"/>
                </a:solidFill>
                <a:latin typeface="Poppins SemiBold" pitchFamily="2" charset="77"/>
                <a:ea typeface="Noto Sans" panose="020B0502040504020204" pitchFamily="34" charset="0"/>
                <a:cs typeface="Poppins SemiBold" pitchFamily="2" charset="77"/>
              </a:rPr>
              <a:t>ND</a:t>
            </a:r>
            <a:r>
              <a:rPr lang="en-US" sz="6000" b="1" spc="-20" dirty="0">
                <a:solidFill>
                  <a:srgbClr val="FFFFFF"/>
                </a:solidFill>
                <a:latin typeface="Poppins SemiBold" pitchFamily="2" charset="77"/>
                <a:ea typeface="Noto Sans" panose="020B0502040504020204" pitchFamily="34" charset="0"/>
                <a:cs typeface="Poppins SemiBold" pitchFamily="2" charset="77"/>
              </a:rPr>
              <a:t> P:</a:t>
            </a:r>
            <a:br>
              <a:rPr lang="en-US" sz="6000" b="1" spc="-20" dirty="0">
                <a:solidFill>
                  <a:srgbClr val="FFFFFF"/>
                </a:solidFill>
                <a:latin typeface="Poppins SemiBold" pitchFamily="2" charset="77"/>
                <a:ea typeface="Noto Sans" panose="020B0502040504020204" pitchFamily="34" charset="0"/>
                <a:cs typeface="Poppins SemiBold" pitchFamily="2" charset="77"/>
              </a:rPr>
            </a:br>
            <a:r>
              <a:rPr lang="en-US" sz="6000" b="1" spc="-20" dirty="0">
                <a:solidFill>
                  <a:srgbClr val="FFFFFF"/>
                </a:solidFill>
                <a:latin typeface="Poppins SemiBold" pitchFamily="2" charset="77"/>
                <a:ea typeface="Noto Sans" panose="020B0502040504020204" pitchFamily="34" charset="0"/>
                <a:cs typeface="Poppins SemiBold" pitchFamily="2" charset="77"/>
              </a:rPr>
              <a:t>PRODUCTS</a:t>
            </a:r>
          </a:p>
        </p:txBody>
      </p:sp>
      <p:sp>
        <p:nvSpPr>
          <p:cNvPr id="16" name="Text Placeholder 2">
            <a:extLst>
              <a:ext uri="{FF2B5EF4-FFF2-40B4-BE49-F238E27FC236}">
                <a16:creationId xmlns:a16="http://schemas.microsoft.com/office/drawing/2014/main" id="{F44C3339-1CC2-A5C0-7E1F-C6C3889F9D51}"/>
              </a:ext>
            </a:extLst>
          </p:cNvPr>
          <p:cNvSpPr txBox="1">
            <a:spLocks/>
          </p:cNvSpPr>
          <p:nvPr/>
        </p:nvSpPr>
        <p:spPr>
          <a:xfrm>
            <a:off x="1447801" y="3659144"/>
            <a:ext cx="2616199" cy="161135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3800" b="1" spc="-300" dirty="0">
                <a:solidFill>
                  <a:srgbClr val="86BD42"/>
                </a:solidFill>
                <a:latin typeface="Poppins SemiBold" pitchFamily="2" charset="77"/>
                <a:ea typeface="Noto Sans" panose="020B0502040504020204" pitchFamily="34" charset="0"/>
                <a:cs typeface="Poppins SemiBold" pitchFamily="2" charset="77"/>
              </a:rPr>
              <a:t>02</a:t>
            </a:r>
          </a:p>
        </p:txBody>
      </p:sp>
    </p:spTree>
    <p:extLst>
      <p:ext uri="{BB962C8B-B14F-4D97-AF65-F5344CB8AC3E}">
        <p14:creationId xmlns:p14="http://schemas.microsoft.com/office/powerpoint/2010/main" val="2104425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8FDD4-3632-BB2E-7B18-FE5BCC74627D}"/>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151FB5A4-2240-6162-3B1B-B3CA5CCB1A22}"/>
              </a:ext>
            </a:extLst>
          </p:cNvPr>
          <p:cNvSpPr txBox="1">
            <a:spLocks/>
          </p:cNvSpPr>
          <p:nvPr/>
        </p:nvSpPr>
        <p:spPr>
          <a:xfrm>
            <a:off x="1110118" y="2562265"/>
            <a:ext cx="4146759" cy="250372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1400"/>
              </a:spcBef>
            </a:pPr>
            <a:r>
              <a:rPr lang="en-US" sz="4800" b="1" dirty="0">
                <a:solidFill>
                  <a:srgbClr val="86BD42"/>
                </a:solidFill>
                <a:latin typeface="Poppins SemiBold" pitchFamily="2" charset="77"/>
                <a:ea typeface="Noto Sans" panose="020B0502040504020204" pitchFamily="34" charset="0"/>
                <a:cs typeface="Poppins SemiBold" pitchFamily="2" charset="77"/>
              </a:rPr>
              <a:t>CORE 3 PRODUCTS</a:t>
            </a:r>
          </a:p>
          <a:p>
            <a:pPr>
              <a:lnSpc>
                <a:spcPct val="90000"/>
              </a:lnSpc>
              <a:spcBef>
                <a:spcPts val="1400"/>
              </a:spcBef>
            </a:pPr>
            <a:r>
              <a:rPr lang="en-US" sz="2200" b="1" dirty="0">
                <a:solidFill>
                  <a:srgbClr val="194122"/>
                </a:solidFill>
                <a:latin typeface="Poppins SemiBold" pitchFamily="2" charset="77"/>
                <a:ea typeface="Noto Sans" panose="020B0502040504020204" pitchFamily="34" charset="0"/>
                <a:cs typeface="Poppins SemiBold" pitchFamily="2" charset="77"/>
              </a:rPr>
              <a:t>Consistency &amp; Knowledge</a:t>
            </a:r>
          </a:p>
        </p:txBody>
      </p:sp>
      <p:sp>
        <p:nvSpPr>
          <p:cNvPr id="13" name="Rounded Rectangle 12">
            <a:extLst>
              <a:ext uri="{FF2B5EF4-FFF2-40B4-BE49-F238E27FC236}">
                <a16:creationId xmlns:a16="http://schemas.microsoft.com/office/drawing/2014/main" id="{536D8CBD-3C88-F4A3-CEC1-040E01181535}"/>
              </a:ext>
            </a:extLst>
          </p:cNvPr>
          <p:cNvSpPr/>
          <p:nvPr/>
        </p:nvSpPr>
        <p:spPr>
          <a:xfrm>
            <a:off x="523232" y="421963"/>
            <a:ext cx="166479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CEDD9AAB-BC78-E80D-CC6B-0704AC7A962A}"/>
              </a:ext>
            </a:extLst>
          </p:cNvPr>
          <p:cNvSpPr txBox="1">
            <a:spLocks/>
          </p:cNvSpPr>
          <p:nvPr/>
        </p:nvSpPr>
        <p:spPr>
          <a:xfrm>
            <a:off x="1066261" y="496309"/>
            <a:ext cx="1197968"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2</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ND</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PRODUCTS</a:t>
            </a:r>
          </a:p>
        </p:txBody>
      </p:sp>
      <p:sp>
        <p:nvSpPr>
          <p:cNvPr id="15" name="Text Placeholder 2">
            <a:extLst>
              <a:ext uri="{FF2B5EF4-FFF2-40B4-BE49-F238E27FC236}">
                <a16:creationId xmlns:a16="http://schemas.microsoft.com/office/drawing/2014/main" id="{5270A670-F398-073E-E6AC-DDCB3F9F51D9}"/>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02</a:t>
            </a:r>
          </a:p>
        </p:txBody>
      </p:sp>
      <p:sp>
        <p:nvSpPr>
          <p:cNvPr id="6" name="TextBox 5">
            <a:extLst>
              <a:ext uri="{FF2B5EF4-FFF2-40B4-BE49-F238E27FC236}">
                <a16:creationId xmlns:a16="http://schemas.microsoft.com/office/drawing/2014/main" id="{2C814798-2A97-B214-FD69-7D1015B29D9C}"/>
              </a:ext>
            </a:extLst>
          </p:cNvPr>
          <p:cNvSpPr txBox="1"/>
          <p:nvPr/>
        </p:nvSpPr>
        <p:spPr>
          <a:xfrm>
            <a:off x="7157015" y="1031411"/>
            <a:ext cx="3546123" cy="1626984"/>
          </a:xfrm>
          <a:prstGeom prst="rect">
            <a:avLst/>
          </a:prstGeom>
          <a:noFill/>
        </p:spPr>
        <p:txBody>
          <a:bodyPr wrap="square">
            <a:spAutoFit/>
          </a:bodyPr>
          <a:lstStyle/>
          <a:p>
            <a:pPr>
              <a:lnSpc>
                <a:spcPct val="120000"/>
              </a:lnSpc>
              <a:spcAft>
                <a:spcPts val="600"/>
              </a:spcAft>
            </a:pPr>
            <a:r>
              <a:rPr lang="en-US" sz="2000" b="1">
                <a:solidFill>
                  <a:srgbClr val="194122"/>
                </a:solidFill>
                <a:latin typeface="Poppins SemiBold" pitchFamily="2" charset="77"/>
                <a:ea typeface="Noto Sans" panose="020B0502040504020204" pitchFamily="34" charset="0"/>
                <a:cs typeface="Poppins SemiBold" pitchFamily="2" charset="77"/>
              </a:rPr>
              <a:t>Pro Vitality</a:t>
            </a:r>
          </a:p>
          <a:p>
            <a:pPr>
              <a:lnSpc>
                <a:spcPct val="120000"/>
              </a:lnSpc>
              <a:spcAft>
                <a:spcPts val="600"/>
              </a:spcAft>
            </a:pPr>
            <a:r>
              <a:rPr lang="en-US" sz="1500">
                <a:latin typeface="Noto Sans" panose="020B0502040504020204" pitchFamily="34" charset="0"/>
                <a:ea typeface="Noto Sans" panose="020B0502040504020204" pitchFamily="34" charset="0"/>
                <a:cs typeface="Noto Sans" panose="020B0502040504020204" pitchFamily="34" charset="0"/>
              </a:rPr>
              <a:t>A core nutrition packet featuring 4 first and only products designed to feed, protect, balance &amp; nourish you at the cellular level</a:t>
            </a:r>
          </a:p>
        </p:txBody>
      </p:sp>
      <p:sp>
        <p:nvSpPr>
          <p:cNvPr id="8" name="TextBox 7">
            <a:extLst>
              <a:ext uri="{FF2B5EF4-FFF2-40B4-BE49-F238E27FC236}">
                <a16:creationId xmlns:a16="http://schemas.microsoft.com/office/drawing/2014/main" id="{D157BEE9-66AF-0944-812D-50AE0C8CA06C}"/>
              </a:ext>
            </a:extLst>
          </p:cNvPr>
          <p:cNvSpPr txBox="1"/>
          <p:nvPr/>
        </p:nvSpPr>
        <p:spPr>
          <a:xfrm>
            <a:off x="7157015" y="2856526"/>
            <a:ext cx="3789192" cy="1626984"/>
          </a:xfrm>
          <a:prstGeom prst="rect">
            <a:avLst/>
          </a:prstGeom>
          <a:noFill/>
        </p:spPr>
        <p:txBody>
          <a:bodyPr wrap="square">
            <a:spAutoFit/>
          </a:bodyPr>
          <a:lstStyle/>
          <a:p>
            <a:pPr>
              <a:lnSpc>
                <a:spcPct val="120000"/>
              </a:lnSpc>
              <a:spcAft>
                <a:spcPts val="600"/>
              </a:spcAft>
            </a:pPr>
            <a:r>
              <a:rPr lang="en-US" sz="2000" b="1">
                <a:solidFill>
                  <a:srgbClr val="194122"/>
                </a:solidFill>
                <a:latin typeface="Poppins SemiBold" pitchFamily="2" charset="77"/>
                <a:ea typeface="Noto Sans" panose="020B0502040504020204" pitchFamily="34" charset="0"/>
                <a:cs typeface="Poppins SemiBold" pitchFamily="2" charset="77"/>
              </a:rPr>
              <a:t>NeoLifeShake</a:t>
            </a:r>
          </a:p>
          <a:p>
            <a:pPr>
              <a:lnSpc>
                <a:spcPct val="120000"/>
              </a:lnSpc>
              <a:spcAft>
                <a:spcPts val="600"/>
              </a:spcAft>
            </a:pPr>
            <a:r>
              <a:rPr lang="en-US" sz="1500">
                <a:latin typeface="Noto Sans" panose="020B0502040504020204" pitchFamily="34" charset="0"/>
                <a:ea typeface="Noto Sans" panose="020B0502040504020204" pitchFamily="34" charset="0"/>
                <a:cs typeface="Noto Sans" panose="020B0502040504020204" pitchFamily="34" charset="0"/>
              </a:rPr>
              <a:t>Scientifically the perfect meal. Clinically proven for weight loss, lean muscle protection, heart health &amp; more! Added bonus: It tastes delicious!</a:t>
            </a:r>
          </a:p>
        </p:txBody>
      </p:sp>
      <p:sp>
        <p:nvSpPr>
          <p:cNvPr id="9" name="TextBox 8">
            <a:extLst>
              <a:ext uri="{FF2B5EF4-FFF2-40B4-BE49-F238E27FC236}">
                <a16:creationId xmlns:a16="http://schemas.microsoft.com/office/drawing/2014/main" id="{D8E40DB1-57B4-594B-CB29-655A90449B1B}"/>
              </a:ext>
            </a:extLst>
          </p:cNvPr>
          <p:cNvSpPr txBox="1"/>
          <p:nvPr/>
        </p:nvSpPr>
        <p:spPr>
          <a:xfrm>
            <a:off x="7157015" y="4685326"/>
            <a:ext cx="3789192" cy="1072986"/>
          </a:xfrm>
          <a:prstGeom prst="rect">
            <a:avLst/>
          </a:prstGeom>
          <a:noFill/>
        </p:spPr>
        <p:txBody>
          <a:bodyPr wrap="square">
            <a:spAutoFit/>
          </a:bodyPr>
          <a:lstStyle/>
          <a:p>
            <a:pPr>
              <a:lnSpc>
                <a:spcPct val="120000"/>
              </a:lnSpc>
              <a:spcAft>
                <a:spcPts val="600"/>
              </a:spcAft>
            </a:pPr>
            <a:r>
              <a:rPr lang="en-US" sz="2000" b="1">
                <a:solidFill>
                  <a:srgbClr val="194122"/>
                </a:solidFill>
                <a:latin typeface="Poppins SemiBold" pitchFamily="2" charset="77"/>
                <a:ea typeface="Noto Sans" panose="020B0502040504020204" pitchFamily="34" charset="0"/>
                <a:cs typeface="Poppins SemiBold" pitchFamily="2" charset="77"/>
              </a:rPr>
              <a:t>Elevate</a:t>
            </a:r>
          </a:p>
          <a:p>
            <a:pPr>
              <a:lnSpc>
                <a:spcPct val="120000"/>
              </a:lnSpc>
              <a:spcAft>
                <a:spcPts val="600"/>
              </a:spcAft>
            </a:pPr>
            <a:r>
              <a:rPr lang="en-US" sz="1500">
                <a:latin typeface="Noto Sans" panose="020B0502040504020204" pitchFamily="34" charset="0"/>
                <a:ea typeface="Noto Sans" panose="020B0502040504020204" pitchFamily="34" charset="0"/>
                <a:cs typeface="Noto Sans" panose="020B0502040504020204" pitchFamily="34" charset="0"/>
              </a:rPr>
              <a:t>A true quadruple threat: Energy, focus, hydration, and better mood</a:t>
            </a:r>
          </a:p>
        </p:txBody>
      </p:sp>
      <p:pic>
        <p:nvPicPr>
          <p:cNvPr id="11" name="Picture 10" descr="A white box with orange text&#10;&#10;AI-generated content may be incorrect.">
            <a:extLst>
              <a:ext uri="{FF2B5EF4-FFF2-40B4-BE49-F238E27FC236}">
                <a16:creationId xmlns:a16="http://schemas.microsoft.com/office/drawing/2014/main" id="{5C0BE4E5-A350-BA5C-B27E-34B3837E8DE5}"/>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5788834" y="4478196"/>
            <a:ext cx="1310588" cy="1354263"/>
          </a:xfrm>
          <a:prstGeom prst="rect">
            <a:avLst/>
          </a:prstGeom>
        </p:spPr>
      </p:pic>
      <p:pic>
        <p:nvPicPr>
          <p:cNvPr id="16" name="Picture 15" descr="A white bag with a label&#10;&#10;AI-generated content may be incorrect.">
            <a:extLst>
              <a:ext uri="{FF2B5EF4-FFF2-40B4-BE49-F238E27FC236}">
                <a16:creationId xmlns:a16="http://schemas.microsoft.com/office/drawing/2014/main" id="{69656FAD-5C85-16C8-0831-B74E1DF0AFE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788834" y="2725358"/>
            <a:ext cx="1310588" cy="1632744"/>
          </a:xfrm>
          <a:prstGeom prst="rect">
            <a:avLst/>
          </a:prstGeom>
        </p:spPr>
      </p:pic>
      <p:pic>
        <p:nvPicPr>
          <p:cNvPr id="20" name="Picture 19" descr="A box of vitamins&#10;&#10;AI-generated content may be incorrect.">
            <a:extLst>
              <a:ext uri="{FF2B5EF4-FFF2-40B4-BE49-F238E27FC236}">
                <a16:creationId xmlns:a16="http://schemas.microsoft.com/office/drawing/2014/main" id="{ABDC8592-E6DA-72BE-47C7-188C4DC7A5FC}"/>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711669" y="1182420"/>
            <a:ext cx="1445346" cy="1184478"/>
          </a:xfrm>
          <a:prstGeom prst="rect">
            <a:avLst/>
          </a:prstGeom>
        </p:spPr>
      </p:pic>
      <p:cxnSp>
        <p:nvCxnSpPr>
          <p:cNvPr id="30" name="Straight Connector 29">
            <a:extLst>
              <a:ext uri="{FF2B5EF4-FFF2-40B4-BE49-F238E27FC236}">
                <a16:creationId xmlns:a16="http://schemas.microsoft.com/office/drawing/2014/main" id="{64E83959-6F3E-838B-E906-320A49988346}"/>
              </a:ext>
            </a:extLst>
          </p:cNvPr>
          <p:cNvCxnSpPr>
            <a:cxnSpLocks/>
          </p:cNvCxnSpPr>
          <p:nvPr/>
        </p:nvCxnSpPr>
        <p:spPr>
          <a:xfrm>
            <a:off x="5484278" y="1094471"/>
            <a:ext cx="0" cy="4499235"/>
          </a:xfrm>
          <a:prstGeom prst="line">
            <a:avLst/>
          </a:prstGeom>
          <a:ln w="12700">
            <a:solidFill>
              <a:srgbClr val="86BD4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6069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F97BD-149E-F86C-8F61-8746B9F3598B}"/>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B1AD1DF9-3A82-7947-2EC0-10EDE55D8FA3}"/>
              </a:ext>
            </a:extLst>
          </p:cNvPr>
          <p:cNvSpPr txBox="1">
            <a:spLocks/>
          </p:cNvSpPr>
          <p:nvPr/>
        </p:nvSpPr>
        <p:spPr>
          <a:xfrm>
            <a:off x="944266" y="3429000"/>
            <a:ext cx="10779648" cy="186145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90000"/>
              </a:lnSpc>
              <a:spcBef>
                <a:spcPts val="2000"/>
              </a:spcBef>
              <a:buAutoNum type="arabicPeriod"/>
            </a:pPr>
            <a:r>
              <a:rPr lang="en-US" sz="3500" b="1" dirty="0">
                <a:solidFill>
                  <a:srgbClr val="86BD42"/>
                </a:solidFill>
                <a:latin typeface="Poppins SemiBold" pitchFamily="2" charset="77"/>
                <a:ea typeface="Noto Sans" panose="020B0502040504020204" pitchFamily="34" charset="0"/>
                <a:cs typeface="Poppins SemiBold" pitchFamily="2" charset="77"/>
              </a:rPr>
              <a:t>Be a Product of the Products</a:t>
            </a:r>
          </a:p>
          <a:p>
            <a:pPr marL="514350" indent="-514350">
              <a:lnSpc>
                <a:spcPct val="90000"/>
              </a:lnSpc>
              <a:spcBef>
                <a:spcPts val="2000"/>
              </a:spcBef>
              <a:buAutoNum type="arabicPeriod"/>
            </a:pPr>
            <a:r>
              <a:rPr lang="en-US" sz="3500" b="1" dirty="0">
                <a:solidFill>
                  <a:srgbClr val="86BD42"/>
                </a:solidFill>
                <a:latin typeface="Poppins SemiBold" pitchFamily="2" charset="77"/>
                <a:ea typeface="Noto Sans" panose="020B0502040504020204" pitchFamily="34" charset="0"/>
                <a:cs typeface="Poppins SemiBold" pitchFamily="2" charset="77"/>
              </a:rPr>
              <a:t>Be able to speak about the Core Products </a:t>
            </a:r>
          </a:p>
        </p:txBody>
      </p:sp>
      <p:sp>
        <p:nvSpPr>
          <p:cNvPr id="23" name="Rounded Rectangle 22">
            <a:extLst>
              <a:ext uri="{FF2B5EF4-FFF2-40B4-BE49-F238E27FC236}">
                <a16:creationId xmlns:a16="http://schemas.microsoft.com/office/drawing/2014/main" id="{C391184C-6927-347A-E1F2-8C2109566C9A}"/>
              </a:ext>
            </a:extLst>
          </p:cNvPr>
          <p:cNvSpPr/>
          <p:nvPr/>
        </p:nvSpPr>
        <p:spPr>
          <a:xfrm>
            <a:off x="1050172" y="2306326"/>
            <a:ext cx="3513987" cy="737638"/>
          </a:xfrm>
          <a:prstGeom prst="roundRect">
            <a:avLst>
              <a:gd name="adj" fmla="val 0"/>
            </a:avLst>
          </a:prstGeom>
          <a:solidFill>
            <a:srgbClr val="1941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
            <a:extLst>
              <a:ext uri="{FF2B5EF4-FFF2-40B4-BE49-F238E27FC236}">
                <a16:creationId xmlns:a16="http://schemas.microsoft.com/office/drawing/2014/main" id="{6CB9EFDD-41C1-F4E4-A1B4-44C5A357644C}"/>
              </a:ext>
            </a:extLst>
          </p:cNvPr>
          <p:cNvSpPr txBox="1">
            <a:spLocks/>
          </p:cNvSpPr>
          <p:nvPr/>
        </p:nvSpPr>
        <p:spPr>
          <a:xfrm>
            <a:off x="1166964" y="2391654"/>
            <a:ext cx="3513987" cy="737638"/>
          </a:xfrm>
          <a:prstGeom prst="rect">
            <a:avLst/>
          </a:prstGeom>
        </p:spPr>
        <p:txBody>
          <a:bodyPr>
            <a:normAutofit fontScale="92500"/>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800"/>
              </a:spcBef>
            </a:pPr>
            <a:r>
              <a:rPr lang="en-US" sz="3600" b="1" spc="100" dirty="0">
                <a:solidFill>
                  <a:srgbClr val="FFFFFF"/>
                </a:solidFill>
                <a:latin typeface="Poppins SemiBold" pitchFamily="2" charset="77"/>
                <a:ea typeface="Noto Sans" panose="020B0502040504020204" pitchFamily="34" charset="0"/>
                <a:cs typeface="Poppins SemiBold" pitchFamily="2" charset="77"/>
              </a:rPr>
              <a:t>ACTION STEPS</a:t>
            </a:r>
            <a:endParaRPr lang="en-US" sz="2800" b="1" spc="100" dirty="0">
              <a:solidFill>
                <a:srgbClr val="DAEBD0"/>
              </a:solidFill>
              <a:latin typeface="Poppins SemiBold" pitchFamily="2" charset="77"/>
              <a:ea typeface="Noto Sans" panose="020B0502040504020204" pitchFamily="34" charset="0"/>
              <a:cs typeface="Poppins SemiBold" pitchFamily="2" charset="77"/>
            </a:endParaRPr>
          </a:p>
        </p:txBody>
      </p:sp>
      <p:sp>
        <p:nvSpPr>
          <p:cNvPr id="3" name="Rounded Rectangle 2">
            <a:extLst>
              <a:ext uri="{FF2B5EF4-FFF2-40B4-BE49-F238E27FC236}">
                <a16:creationId xmlns:a16="http://schemas.microsoft.com/office/drawing/2014/main" id="{ACB6AF3D-FE70-B1CE-7011-2187EF0CBAEC}"/>
              </a:ext>
            </a:extLst>
          </p:cNvPr>
          <p:cNvSpPr/>
          <p:nvPr/>
        </p:nvSpPr>
        <p:spPr>
          <a:xfrm>
            <a:off x="523232" y="421963"/>
            <a:ext cx="1664797"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B3F6882E-5DFB-8FF6-22DC-879A505124F1}"/>
              </a:ext>
            </a:extLst>
          </p:cNvPr>
          <p:cNvSpPr txBox="1">
            <a:spLocks/>
          </p:cNvSpPr>
          <p:nvPr/>
        </p:nvSpPr>
        <p:spPr>
          <a:xfrm>
            <a:off x="1066261" y="496309"/>
            <a:ext cx="1197968"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2</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ND</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PRODUCTS</a:t>
            </a:r>
          </a:p>
        </p:txBody>
      </p:sp>
      <p:sp>
        <p:nvSpPr>
          <p:cNvPr id="5" name="Text Placeholder 2">
            <a:extLst>
              <a:ext uri="{FF2B5EF4-FFF2-40B4-BE49-F238E27FC236}">
                <a16:creationId xmlns:a16="http://schemas.microsoft.com/office/drawing/2014/main" id="{532ABC56-9C58-E7AD-AC42-277EF24791F4}"/>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02</a:t>
            </a:r>
          </a:p>
        </p:txBody>
      </p:sp>
    </p:spTree>
    <p:extLst>
      <p:ext uri="{BB962C8B-B14F-4D97-AF65-F5344CB8AC3E}">
        <p14:creationId xmlns:p14="http://schemas.microsoft.com/office/powerpoint/2010/main" val="834364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7A722-2542-5F20-ABD7-BACFBBEE100A}"/>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BBCE86E2-45A3-645E-BB6B-19DCE1E61E5B}"/>
              </a:ext>
            </a:extLst>
          </p:cNvPr>
          <p:cNvSpPr/>
          <p:nvPr/>
        </p:nvSpPr>
        <p:spPr>
          <a:xfrm>
            <a:off x="1280161" y="3365500"/>
            <a:ext cx="6455170" cy="1805940"/>
          </a:xfrm>
          <a:prstGeom prst="roundRect">
            <a:avLst>
              <a:gd name="adj" fmla="val 11604"/>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FA806B0E-4BD5-8AB1-FB95-60929F339F61}"/>
              </a:ext>
            </a:extLst>
          </p:cNvPr>
          <p:cNvSpPr txBox="1">
            <a:spLocks/>
          </p:cNvSpPr>
          <p:nvPr/>
        </p:nvSpPr>
        <p:spPr>
          <a:xfrm>
            <a:off x="3810475" y="3620272"/>
            <a:ext cx="5359269" cy="155116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6000" b="1" spc="-20" dirty="0">
                <a:solidFill>
                  <a:srgbClr val="FFFFFF"/>
                </a:solidFill>
                <a:latin typeface="Poppins SemiBold" pitchFamily="2" charset="77"/>
                <a:ea typeface="Noto Sans" panose="020B0502040504020204" pitchFamily="34" charset="0"/>
                <a:cs typeface="Poppins SemiBold" pitchFamily="2" charset="77"/>
              </a:rPr>
              <a:t>THE 3</a:t>
            </a:r>
            <a:r>
              <a:rPr lang="en-US" sz="6000" b="1" spc="-20" baseline="30000" dirty="0">
                <a:solidFill>
                  <a:srgbClr val="FFFFFF"/>
                </a:solidFill>
                <a:latin typeface="Poppins SemiBold" pitchFamily="2" charset="77"/>
                <a:ea typeface="Noto Sans" panose="020B0502040504020204" pitchFamily="34" charset="0"/>
                <a:cs typeface="Poppins SemiBold" pitchFamily="2" charset="77"/>
              </a:rPr>
              <a:t>RD</a:t>
            </a:r>
            <a:r>
              <a:rPr lang="en-US" sz="6000" b="1" spc="-20" dirty="0">
                <a:solidFill>
                  <a:srgbClr val="FFFFFF"/>
                </a:solidFill>
                <a:latin typeface="Poppins SemiBold" pitchFamily="2" charset="77"/>
                <a:ea typeface="Noto Sans" panose="020B0502040504020204" pitchFamily="34" charset="0"/>
                <a:cs typeface="Poppins SemiBold" pitchFamily="2" charset="77"/>
              </a:rPr>
              <a:t> P:</a:t>
            </a:r>
            <a:br>
              <a:rPr lang="en-US" sz="6000" b="1" spc="-20" dirty="0">
                <a:solidFill>
                  <a:srgbClr val="FFFFFF"/>
                </a:solidFill>
                <a:latin typeface="Poppins SemiBold" pitchFamily="2" charset="77"/>
                <a:ea typeface="Noto Sans" panose="020B0502040504020204" pitchFamily="34" charset="0"/>
                <a:cs typeface="Poppins SemiBold" pitchFamily="2" charset="77"/>
              </a:rPr>
            </a:br>
            <a:r>
              <a:rPr lang="en-US" sz="6000" b="1" spc="-20" dirty="0">
                <a:solidFill>
                  <a:srgbClr val="FFFFFF"/>
                </a:solidFill>
                <a:latin typeface="Poppins SemiBold" pitchFamily="2" charset="77"/>
                <a:ea typeface="Noto Sans" panose="020B0502040504020204" pitchFamily="34" charset="0"/>
                <a:cs typeface="Poppins SemiBold" pitchFamily="2" charset="77"/>
              </a:rPr>
              <a:t>PEOPLE</a:t>
            </a:r>
          </a:p>
        </p:txBody>
      </p:sp>
      <p:sp>
        <p:nvSpPr>
          <p:cNvPr id="16" name="Text Placeholder 2">
            <a:extLst>
              <a:ext uri="{FF2B5EF4-FFF2-40B4-BE49-F238E27FC236}">
                <a16:creationId xmlns:a16="http://schemas.microsoft.com/office/drawing/2014/main" id="{964A6AB7-3BDB-47C2-50D4-3398A98589C2}"/>
              </a:ext>
            </a:extLst>
          </p:cNvPr>
          <p:cNvSpPr txBox="1">
            <a:spLocks/>
          </p:cNvSpPr>
          <p:nvPr/>
        </p:nvSpPr>
        <p:spPr>
          <a:xfrm>
            <a:off x="1447801" y="3659144"/>
            <a:ext cx="2616199" cy="161135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3800" b="1" spc="-300" dirty="0">
                <a:solidFill>
                  <a:srgbClr val="86BD42"/>
                </a:solidFill>
                <a:latin typeface="Poppins SemiBold" pitchFamily="2" charset="77"/>
                <a:ea typeface="Noto Sans" panose="020B0502040504020204" pitchFamily="34" charset="0"/>
                <a:cs typeface="Poppins SemiBold" pitchFamily="2" charset="77"/>
              </a:rPr>
              <a:t>03</a:t>
            </a:r>
          </a:p>
        </p:txBody>
      </p:sp>
    </p:spTree>
    <p:extLst>
      <p:ext uri="{BB962C8B-B14F-4D97-AF65-F5344CB8AC3E}">
        <p14:creationId xmlns:p14="http://schemas.microsoft.com/office/powerpoint/2010/main" val="3004420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FC434-15F3-F88E-8DA8-A90FDFB4A0ED}"/>
            </a:ext>
          </a:extLst>
        </p:cNvPr>
        <p:cNvGrpSpPr/>
        <p:nvPr/>
      </p:nvGrpSpPr>
      <p:grpSpPr>
        <a:xfrm>
          <a:off x="0" y="0"/>
          <a:ext cx="0" cy="0"/>
          <a:chOff x="0" y="0"/>
          <a:chExt cx="0" cy="0"/>
        </a:xfrm>
      </p:grpSpPr>
      <p:sp>
        <p:nvSpPr>
          <p:cNvPr id="18" name="Rounded Rectangle 17">
            <a:extLst>
              <a:ext uri="{FF2B5EF4-FFF2-40B4-BE49-F238E27FC236}">
                <a16:creationId xmlns:a16="http://schemas.microsoft.com/office/drawing/2014/main" id="{C36256D8-79FF-E6D5-6827-FFFB6BB82261}"/>
              </a:ext>
            </a:extLst>
          </p:cNvPr>
          <p:cNvSpPr/>
          <p:nvPr/>
        </p:nvSpPr>
        <p:spPr>
          <a:xfrm>
            <a:off x="6347730" y="2522880"/>
            <a:ext cx="5108396" cy="2441615"/>
          </a:xfrm>
          <a:prstGeom prst="roundRect">
            <a:avLst>
              <a:gd name="adj" fmla="val 4582"/>
            </a:avLst>
          </a:prstGeom>
          <a:solidFill>
            <a:srgbClr val="DAEB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F5B871F7-EF69-6B43-C7C8-D72EE2A29917}"/>
              </a:ext>
            </a:extLst>
          </p:cNvPr>
          <p:cNvSpPr/>
          <p:nvPr/>
        </p:nvSpPr>
        <p:spPr>
          <a:xfrm>
            <a:off x="523233" y="421963"/>
            <a:ext cx="1553762"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43FA36E6-8D08-54A3-059A-204261AB12D6}"/>
              </a:ext>
            </a:extLst>
          </p:cNvPr>
          <p:cNvSpPr txBox="1">
            <a:spLocks/>
          </p:cNvSpPr>
          <p:nvPr/>
        </p:nvSpPr>
        <p:spPr>
          <a:xfrm>
            <a:off x="1066261" y="496309"/>
            <a:ext cx="1010733"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3</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RD</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PEOPLE</a:t>
            </a:r>
          </a:p>
        </p:txBody>
      </p:sp>
      <p:sp>
        <p:nvSpPr>
          <p:cNvPr id="15" name="Text Placeholder 2">
            <a:extLst>
              <a:ext uri="{FF2B5EF4-FFF2-40B4-BE49-F238E27FC236}">
                <a16:creationId xmlns:a16="http://schemas.microsoft.com/office/drawing/2014/main" id="{A7D4EA88-A8AB-61DD-4907-698E859A497D}"/>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03</a:t>
            </a:r>
          </a:p>
        </p:txBody>
      </p:sp>
      <p:sp>
        <p:nvSpPr>
          <p:cNvPr id="3" name="Text Placeholder 2">
            <a:extLst>
              <a:ext uri="{FF2B5EF4-FFF2-40B4-BE49-F238E27FC236}">
                <a16:creationId xmlns:a16="http://schemas.microsoft.com/office/drawing/2014/main" id="{B7A50C20-1A31-6AE9-3EE9-8E0EA6F3A516}"/>
              </a:ext>
            </a:extLst>
          </p:cNvPr>
          <p:cNvSpPr txBox="1">
            <a:spLocks/>
          </p:cNvSpPr>
          <p:nvPr/>
        </p:nvSpPr>
        <p:spPr>
          <a:xfrm>
            <a:off x="944266" y="2630961"/>
            <a:ext cx="5770043" cy="607832"/>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500" b="1" dirty="0">
                <a:solidFill>
                  <a:srgbClr val="86BD42"/>
                </a:solidFill>
                <a:latin typeface="Poppins SemiBold" pitchFamily="2" charset="77"/>
                <a:ea typeface="Noto Sans" panose="020B0502040504020204" pitchFamily="34" charset="0"/>
                <a:cs typeface="Poppins SemiBold" pitchFamily="2" charset="77"/>
              </a:rPr>
              <a:t>Make your 5-List of 10</a:t>
            </a:r>
          </a:p>
        </p:txBody>
      </p:sp>
      <p:sp>
        <p:nvSpPr>
          <p:cNvPr id="4" name="Text Placeholder 2">
            <a:extLst>
              <a:ext uri="{FF2B5EF4-FFF2-40B4-BE49-F238E27FC236}">
                <a16:creationId xmlns:a16="http://schemas.microsoft.com/office/drawing/2014/main" id="{8A1B76F3-67F0-00A0-4190-21909D9206CF}"/>
              </a:ext>
            </a:extLst>
          </p:cNvPr>
          <p:cNvSpPr txBox="1">
            <a:spLocks/>
          </p:cNvSpPr>
          <p:nvPr/>
        </p:nvSpPr>
        <p:spPr>
          <a:xfrm>
            <a:off x="944266" y="3447758"/>
            <a:ext cx="4319712" cy="2167301"/>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
              <a:lnSpc>
                <a:spcPct val="120000"/>
              </a:lnSpc>
              <a:spcBef>
                <a:spcPts val="200"/>
              </a:spcBef>
            </a:pPr>
            <a:r>
              <a:rPr lang="en-US" sz="2000" b="1" dirty="0">
                <a:solidFill>
                  <a:srgbClr val="86BD42"/>
                </a:solidFill>
                <a:latin typeface="Poppins SemiBold" pitchFamily="2" charset="77"/>
                <a:ea typeface="Noto Sans" panose="020B0502040504020204" pitchFamily="34" charset="0"/>
                <a:cs typeface="Poppins SemiBold" pitchFamily="2" charset="77"/>
              </a:rPr>
              <a:t>1.</a:t>
            </a:r>
            <a:r>
              <a:rPr lang="en-US" sz="1400" b="1" dirty="0">
                <a:solidFill>
                  <a:srgbClr val="86BD42"/>
                </a:solidFill>
                <a:latin typeface="Noto Sans" panose="020B0502040504020204" pitchFamily="34" charset="0"/>
                <a:ea typeface="Noto Sans" panose="020B0502040504020204" pitchFamily="34" charset="0"/>
                <a:cs typeface="Noto Sans" panose="020B0502040504020204" pitchFamily="34" charset="0"/>
              </a:rPr>
              <a:t>  </a:t>
            </a:r>
            <a:r>
              <a:rPr lang="en-US" sz="1500" dirty="0">
                <a:latin typeface="Noto Sans" panose="020B0502040504020204" pitchFamily="34" charset="0"/>
                <a:ea typeface="Noto Sans" panose="020B0502040504020204" pitchFamily="34" charset="0"/>
                <a:cs typeface="Noto Sans" panose="020B0502040504020204" pitchFamily="34" charset="0"/>
              </a:rPr>
              <a:t>10 People That Need More Energy</a:t>
            </a:r>
          </a:p>
          <a:p>
            <a:pPr>
              <a:lnSpc>
                <a:spcPct val="120000"/>
              </a:lnSpc>
              <a:spcBef>
                <a:spcPts val="200"/>
              </a:spcBef>
            </a:pPr>
            <a:r>
              <a:rPr lang="en-US" sz="2000" b="1" dirty="0">
                <a:solidFill>
                  <a:srgbClr val="86BD42"/>
                </a:solidFill>
                <a:latin typeface="Poppins SemiBold" pitchFamily="2" charset="77"/>
                <a:ea typeface="Noto Sans" panose="020B0502040504020204" pitchFamily="34" charset="0"/>
                <a:cs typeface="Poppins SemiBold" pitchFamily="2" charset="77"/>
              </a:rPr>
              <a:t>2.</a:t>
            </a:r>
            <a:r>
              <a:rPr lang="en-US" sz="1400" b="1" dirty="0">
                <a:solidFill>
                  <a:srgbClr val="86BD42"/>
                </a:solidFill>
                <a:latin typeface="Noto Sans" panose="020B0502040504020204" pitchFamily="34" charset="0"/>
                <a:ea typeface="Noto Sans" panose="020B0502040504020204" pitchFamily="34" charset="0"/>
                <a:cs typeface="Noto Sans" panose="020B0502040504020204" pitchFamily="34" charset="0"/>
              </a:rPr>
              <a:t>  </a:t>
            </a:r>
            <a:r>
              <a:rPr lang="en-US" sz="1500" dirty="0">
                <a:latin typeface="Noto Sans" panose="020B0502040504020204" pitchFamily="34" charset="0"/>
                <a:ea typeface="Noto Sans" panose="020B0502040504020204" pitchFamily="34" charset="0"/>
                <a:cs typeface="Noto Sans" panose="020B0502040504020204" pitchFamily="34" charset="0"/>
              </a:rPr>
              <a:t>10 People That Desire Weight Loss</a:t>
            </a:r>
          </a:p>
          <a:p>
            <a:pPr>
              <a:lnSpc>
                <a:spcPct val="120000"/>
              </a:lnSpc>
              <a:spcBef>
                <a:spcPts val="200"/>
              </a:spcBef>
            </a:pPr>
            <a:r>
              <a:rPr lang="en-US" sz="2000" b="1" dirty="0">
                <a:solidFill>
                  <a:srgbClr val="86BD42"/>
                </a:solidFill>
                <a:latin typeface="Poppins SemiBold" pitchFamily="2" charset="77"/>
                <a:ea typeface="Noto Sans" panose="020B0502040504020204" pitchFamily="34" charset="0"/>
                <a:cs typeface="Poppins SemiBold" pitchFamily="2" charset="77"/>
              </a:rPr>
              <a:t>3.</a:t>
            </a:r>
            <a:r>
              <a:rPr lang="en-US" sz="1400" b="1" dirty="0">
                <a:solidFill>
                  <a:srgbClr val="86BD42"/>
                </a:solidFill>
                <a:latin typeface="Noto Sans" panose="020B0502040504020204" pitchFamily="34" charset="0"/>
                <a:ea typeface="Noto Sans" panose="020B0502040504020204" pitchFamily="34" charset="0"/>
                <a:cs typeface="Noto Sans" panose="020B0502040504020204" pitchFamily="34" charset="0"/>
              </a:rPr>
              <a:t>  </a:t>
            </a:r>
            <a:r>
              <a:rPr lang="en-US" sz="1500" dirty="0">
                <a:latin typeface="Noto Sans" panose="020B0502040504020204" pitchFamily="34" charset="0"/>
                <a:ea typeface="Noto Sans" panose="020B0502040504020204" pitchFamily="34" charset="0"/>
                <a:cs typeface="Noto Sans" panose="020B0502040504020204" pitchFamily="34" charset="0"/>
              </a:rPr>
              <a:t>10 People Who Already Work out</a:t>
            </a:r>
          </a:p>
          <a:p>
            <a:pPr>
              <a:lnSpc>
                <a:spcPct val="120000"/>
              </a:lnSpc>
              <a:spcBef>
                <a:spcPts val="200"/>
              </a:spcBef>
            </a:pPr>
            <a:r>
              <a:rPr lang="en-US" sz="2000" b="1" dirty="0">
                <a:solidFill>
                  <a:srgbClr val="86BD42"/>
                </a:solidFill>
                <a:latin typeface="Poppins SemiBold" pitchFamily="2" charset="77"/>
                <a:ea typeface="Noto Sans" panose="020B0502040504020204" pitchFamily="34" charset="0"/>
                <a:cs typeface="Poppins SemiBold" pitchFamily="2" charset="77"/>
              </a:rPr>
              <a:t>4.</a:t>
            </a:r>
            <a:r>
              <a:rPr lang="en-US" sz="1400" b="1" dirty="0">
                <a:solidFill>
                  <a:srgbClr val="86BD42"/>
                </a:solidFill>
                <a:latin typeface="Noto Sans" panose="020B0502040504020204" pitchFamily="34" charset="0"/>
                <a:ea typeface="Noto Sans" panose="020B0502040504020204" pitchFamily="34" charset="0"/>
                <a:cs typeface="Noto Sans" panose="020B0502040504020204" pitchFamily="34" charset="0"/>
              </a:rPr>
              <a:t>  </a:t>
            </a:r>
            <a:r>
              <a:rPr lang="en-US" sz="1500" dirty="0">
                <a:latin typeface="Noto Sans" panose="020B0502040504020204" pitchFamily="34" charset="0"/>
                <a:ea typeface="Noto Sans" panose="020B0502040504020204" pitchFamily="34" charset="0"/>
                <a:cs typeface="Noto Sans" panose="020B0502040504020204" pitchFamily="34" charset="0"/>
              </a:rPr>
              <a:t>10 People That Like/Want/Need Money</a:t>
            </a:r>
          </a:p>
          <a:p>
            <a:pPr>
              <a:lnSpc>
                <a:spcPct val="120000"/>
              </a:lnSpc>
              <a:spcBef>
                <a:spcPts val="200"/>
              </a:spcBef>
            </a:pPr>
            <a:r>
              <a:rPr lang="en-US" sz="2000" b="1" dirty="0">
                <a:solidFill>
                  <a:srgbClr val="86BD42"/>
                </a:solidFill>
                <a:latin typeface="Poppins SemiBold" pitchFamily="2" charset="77"/>
                <a:ea typeface="Noto Sans" panose="020B0502040504020204" pitchFamily="34" charset="0"/>
                <a:cs typeface="Poppins SemiBold" pitchFamily="2" charset="77"/>
              </a:rPr>
              <a:t>5.</a:t>
            </a:r>
            <a:r>
              <a:rPr lang="en-US" sz="1400" b="1" dirty="0">
                <a:solidFill>
                  <a:srgbClr val="86BD42"/>
                </a:solidFill>
                <a:latin typeface="Noto Sans" panose="020B0502040504020204" pitchFamily="34" charset="0"/>
                <a:ea typeface="Noto Sans" panose="020B0502040504020204" pitchFamily="34" charset="0"/>
                <a:cs typeface="Noto Sans" panose="020B0502040504020204" pitchFamily="34" charset="0"/>
              </a:rPr>
              <a:t>  </a:t>
            </a:r>
            <a:r>
              <a:rPr lang="en-US" sz="1500" dirty="0">
                <a:latin typeface="Noto Sans" panose="020B0502040504020204" pitchFamily="34" charset="0"/>
                <a:ea typeface="Noto Sans" panose="020B0502040504020204" pitchFamily="34" charset="0"/>
                <a:cs typeface="Noto Sans" panose="020B0502040504020204" pitchFamily="34" charset="0"/>
              </a:rPr>
              <a:t>Your Top 10 Dream Team</a:t>
            </a:r>
          </a:p>
        </p:txBody>
      </p:sp>
      <p:cxnSp>
        <p:nvCxnSpPr>
          <p:cNvPr id="5" name="Straight Connector 4">
            <a:extLst>
              <a:ext uri="{FF2B5EF4-FFF2-40B4-BE49-F238E27FC236}">
                <a16:creationId xmlns:a16="http://schemas.microsoft.com/office/drawing/2014/main" id="{2CDBC51C-2C64-C887-E5AC-B4612562A109}"/>
              </a:ext>
            </a:extLst>
          </p:cNvPr>
          <p:cNvCxnSpPr>
            <a:cxnSpLocks/>
          </p:cNvCxnSpPr>
          <p:nvPr/>
        </p:nvCxnSpPr>
        <p:spPr>
          <a:xfrm>
            <a:off x="1025458" y="3345684"/>
            <a:ext cx="4878953" cy="0"/>
          </a:xfrm>
          <a:prstGeom prst="line">
            <a:avLst/>
          </a:prstGeom>
          <a:ln w="12700">
            <a:solidFill>
              <a:srgbClr val="86BD42"/>
            </a:solidFill>
          </a:ln>
        </p:spPr>
        <p:style>
          <a:lnRef idx="1">
            <a:schemeClr val="accent1"/>
          </a:lnRef>
          <a:fillRef idx="0">
            <a:schemeClr val="accent1"/>
          </a:fillRef>
          <a:effectRef idx="0">
            <a:schemeClr val="accent1"/>
          </a:effectRef>
          <a:fontRef idx="minor">
            <a:schemeClr val="tx1"/>
          </a:fontRef>
        </p:style>
      </p:cxnSp>
      <p:sp>
        <p:nvSpPr>
          <p:cNvPr id="7" name="Rounded Rectangle 6">
            <a:extLst>
              <a:ext uri="{FF2B5EF4-FFF2-40B4-BE49-F238E27FC236}">
                <a16:creationId xmlns:a16="http://schemas.microsoft.com/office/drawing/2014/main" id="{3F297FD7-A514-5D36-8681-5DE43D07D4D8}"/>
              </a:ext>
            </a:extLst>
          </p:cNvPr>
          <p:cNvSpPr/>
          <p:nvPr/>
        </p:nvSpPr>
        <p:spPr>
          <a:xfrm>
            <a:off x="1050173" y="2024269"/>
            <a:ext cx="1991344" cy="445486"/>
          </a:xfrm>
          <a:prstGeom prst="roundRect">
            <a:avLst>
              <a:gd name="adj" fmla="val 0"/>
            </a:avLst>
          </a:prstGeom>
          <a:solidFill>
            <a:srgbClr val="1941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
            <a:extLst>
              <a:ext uri="{FF2B5EF4-FFF2-40B4-BE49-F238E27FC236}">
                <a16:creationId xmlns:a16="http://schemas.microsoft.com/office/drawing/2014/main" id="{2BC02204-E0EB-7856-AA43-DCAA51CB9DEA}"/>
              </a:ext>
            </a:extLst>
          </p:cNvPr>
          <p:cNvSpPr txBox="1">
            <a:spLocks/>
          </p:cNvSpPr>
          <p:nvPr/>
        </p:nvSpPr>
        <p:spPr>
          <a:xfrm>
            <a:off x="1068898" y="2076940"/>
            <a:ext cx="1972619" cy="394878"/>
          </a:xfrm>
          <a:prstGeom prst="rect">
            <a:avLst/>
          </a:prstGeom>
        </p:spPr>
        <p:txBody>
          <a:bodyPr>
            <a:normAutofit lnSpcReduction="10000"/>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800"/>
              </a:spcBef>
            </a:pPr>
            <a:r>
              <a:rPr lang="en-US" sz="2000" b="1" spc="100" dirty="0">
                <a:solidFill>
                  <a:srgbClr val="FFFFFF"/>
                </a:solidFill>
                <a:latin typeface="Poppins SemiBold" pitchFamily="2" charset="77"/>
                <a:ea typeface="Noto Sans" panose="020B0502040504020204" pitchFamily="34" charset="0"/>
                <a:cs typeface="Poppins SemiBold" pitchFamily="2" charset="77"/>
              </a:rPr>
              <a:t>ACTION STEP</a:t>
            </a:r>
            <a:endParaRPr lang="en-US" sz="1600" b="1" spc="100" dirty="0">
              <a:solidFill>
                <a:srgbClr val="DAEBD0"/>
              </a:solidFill>
              <a:latin typeface="Poppins SemiBold" pitchFamily="2" charset="77"/>
              <a:ea typeface="Noto Sans" panose="020B0502040504020204" pitchFamily="34" charset="0"/>
              <a:cs typeface="Poppins SemiBold" pitchFamily="2" charset="77"/>
            </a:endParaRPr>
          </a:p>
        </p:txBody>
      </p:sp>
      <p:sp>
        <p:nvSpPr>
          <p:cNvPr id="17" name="Text Placeholder 2">
            <a:extLst>
              <a:ext uri="{FF2B5EF4-FFF2-40B4-BE49-F238E27FC236}">
                <a16:creationId xmlns:a16="http://schemas.microsoft.com/office/drawing/2014/main" id="{A499D798-7C32-7558-CE48-43903F486122}"/>
              </a:ext>
            </a:extLst>
          </p:cNvPr>
          <p:cNvSpPr txBox="1">
            <a:spLocks/>
          </p:cNvSpPr>
          <p:nvPr/>
        </p:nvSpPr>
        <p:spPr>
          <a:xfrm>
            <a:off x="6621583" y="2759920"/>
            <a:ext cx="4725481" cy="2075618"/>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2000"/>
              </a:spcBef>
            </a:pPr>
            <a:r>
              <a:rPr lang="en-US" sz="2100" dirty="0">
                <a:solidFill>
                  <a:srgbClr val="194122"/>
                </a:solidFill>
                <a:latin typeface="Poppins Medium" pitchFamily="2" charset="77"/>
                <a:ea typeface="Noto Sans" panose="020B0502040504020204" pitchFamily="34" charset="0"/>
                <a:cs typeface="Poppins Medium" pitchFamily="2" charset="77"/>
              </a:rPr>
              <a:t>If making a long list overwhelms you initially, focus on:</a:t>
            </a:r>
          </a:p>
          <a:p>
            <a:pPr>
              <a:lnSpc>
                <a:spcPct val="100000"/>
              </a:lnSpc>
              <a:spcBef>
                <a:spcPts val="2000"/>
              </a:spcBef>
            </a:pPr>
            <a:r>
              <a:rPr lang="en-US" sz="1600" dirty="0">
                <a:latin typeface="Noto Sans" panose="020B0502040504020204" pitchFamily="34" charset="0"/>
                <a:ea typeface="Noto Sans" panose="020B0502040504020204" pitchFamily="34" charset="0"/>
                <a:cs typeface="Noto Sans" panose="020B0502040504020204" pitchFamily="34" charset="0"/>
              </a:rPr>
              <a:t>Who are you talking to </a:t>
            </a:r>
            <a:r>
              <a:rPr lang="en-US" sz="1600" b="1" dirty="0">
                <a:latin typeface="Noto Sans" panose="020B0502040504020204" pitchFamily="34" charset="0"/>
                <a:ea typeface="Noto Sans" panose="020B0502040504020204" pitchFamily="34" charset="0"/>
                <a:cs typeface="Noto Sans" panose="020B0502040504020204" pitchFamily="34" charset="0"/>
              </a:rPr>
              <a:t>NOW</a:t>
            </a:r>
            <a:r>
              <a:rPr lang="en-US" sz="1600" dirty="0">
                <a:latin typeface="Noto Sans" panose="020B0502040504020204" pitchFamily="34" charset="0"/>
                <a:ea typeface="Noto Sans" panose="020B0502040504020204" pitchFamily="34" charset="0"/>
                <a:cs typeface="Noto Sans" panose="020B0502040504020204" pitchFamily="34" charset="0"/>
              </a:rPr>
              <a:t>?</a:t>
            </a:r>
          </a:p>
          <a:p>
            <a:pPr>
              <a:lnSpc>
                <a:spcPct val="100000"/>
              </a:lnSpc>
              <a:spcBef>
                <a:spcPts val="2000"/>
              </a:spcBef>
            </a:pPr>
            <a:r>
              <a:rPr lang="en-US" sz="1600" dirty="0">
                <a:latin typeface="Noto Sans" panose="020B0502040504020204" pitchFamily="34" charset="0"/>
                <a:ea typeface="Noto Sans" panose="020B0502040504020204" pitchFamily="34" charset="0"/>
                <a:cs typeface="Noto Sans" panose="020B0502040504020204" pitchFamily="34" charset="0"/>
              </a:rPr>
              <a:t>Who are you talking to </a:t>
            </a:r>
            <a:r>
              <a:rPr lang="en-US" sz="1600" b="1" dirty="0">
                <a:latin typeface="Noto Sans" panose="020B0502040504020204" pitchFamily="34" charset="0"/>
                <a:ea typeface="Noto Sans" panose="020B0502040504020204" pitchFamily="34" charset="0"/>
                <a:cs typeface="Noto Sans" panose="020B0502040504020204" pitchFamily="34" charset="0"/>
              </a:rPr>
              <a:t>NEXT</a:t>
            </a:r>
            <a:r>
              <a:rPr lang="en-US" sz="1600" dirty="0">
                <a:latin typeface="Noto Sans" panose="020B0502040504020204" pitchFamily="34" charset="0"/>
                <a:ea typeface="Noto Sans" panose="020B0502040504020204" pitchFamily="34" charset="0"/>
                <a:cs typeface="Noto Sans" panose="020B0502040504020204" pitchFamily="34" charset="0"/>
              </a:rPr>
              <a:t>?</a:t>
            </a:r>
          </a:p>
        </p:txBody>
      </p:sp>
    </p:spTree>
    <p:extLst>
      <p:ext uri="{BB962C8B-B14F-4D97-AF65-F5344CB8AC3E}">
        <p14:creationId xmlns:p14="http://schemas.microsoft.com/office/powerpoint/2010/main" val="3494512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B6FAF-BE0B-71FB-AE56-DA42C096A297}"/>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EDCCB183-159F-0C28-C33B-98DCCED7684A}"/>
              </a:ext>
            </a:extLst>
          </p:cNvPr>
          <p:cNvSpPr txBox="1">
            <a:spLocks/>
          </p:cNvSpPr>
          <p:nvPr/>
        </p:nvSpPr>
        <p:spPr>
          <a:xfrm>
            <a:off x="998307" y="1891894"/>
            <a:ext cx="5846629" cy="629237"/>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500" b="1" dirty="0">
                <a:solidFill>
                  <a:srgbClr val="194122"/>
                </a:solidFill>
                <a:latin typeface="Poppins SemiBold" pitchFamily="2" charset="77"/>
                <a:ea typeface="Noto Sans" panose="020B0502040504020204" pitchFamily="34" charset="0"/>
                <a:cs typeface="Poppins SemiBold" pitchFamily="2" charset="77"/>
              </a:rPr>
              <a:t>Ideas for Your List</a:t>
            </a:r>
          </a:p>
        </p:txBody>
      </p:sp>
      <p:sp>
        <p:nvSpPr>
          <p:cNvPr id="6" name="Text Placeholder 2">
            <a:extLst>
              <a:ext uri="{FF2B5EF4-FFF2-40B4-BE49-F238E27FC236}">
                <a16:creationId xmlns:a16="http://schemas.microsoft.com/office/drawing/2014/main" id="{8C511A7F-E759-0CBA-612F-C4CDA6B6034A}"/>
              </a:ext>
            </a:extLst>
          </p:cNvPr>
          <p:cNvSpPr txBox="1">
            <a:spLocks/>
          </p:cNvSpPr>
          <p:nvPr/>
        </p:nvSpPr>
        <p:spPr>
          <a:xfrm>
            <a:off x="998307" y="2692196"/>
            <a:ext cx="4187647" cy="3225278"/>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94310" indent="-194310">
              <a:lnSpc>
                <a:spcPct val="120000"/>
              </a:lnSpc>
              <a:spcBef>
                <a:spcPts val="800"/>
              </a:spcBef>
              <a:buFont typeface="Arial" panose="020B0604020202020204" pitchFamily="34" charset="0"/>
              <a:buChar char="•"/>
            </a:pPr>
            <a:r>
              <a:rPr lang="en-US" sz="2000" dirty="0">
                <a:latin typeface="Noto Sans" panose="020B0502040504020204" pitchFamily="34" charset="0"/>
                <a:ea typeface="Noto Sans" panose="020B0502040504020204" pitchFamily="34" charset="0"/>
                <a:cs typeface="Noto Sans" panose="020B0502040504020204" pitchFamily="34" charset="0"/>
              </a:rPr>
              <a:t>Family &amp; Friends</a:t>
            </a:r>
          </a:p>
          <a:p>
            <a:pPr marL="194310" indent="-194310">
              <a:lnSpc>
                <a:spcPct val="120000"/>
              </a:lnSpc>
              <a:spcBef>
                <a:spcPts val="800"/>
              </a:spcBef>
              <a:buFont typeface="Arial" panose="020B0604020202020204" pitchFamily="34" charset="0"/>
              <a:buChar char="•"/>
            </a:pPr>
            <a:r>
              <a:rPr lang="en-US" sz="2000" dirty="0">
                <a:latin typeface="Noto Sans" panose="020B0502040504020204" pitchFamily="34" charset="0"/>
                <a:ea typeface="Noto Sans" panose="020B0502040504020204" pitchFamily="34" charset="0"/>
                <a:cs typeface="Noto Sans" panose="020B0502040504020204" pitchFamily="34" charset="0"/>
              </a:rPr>
              <a:t>Childhood Friends</a:t>
            </a:r>
          </a:p>
          <a:p>
            <a:pPr marL="194310" indent="-194310">
              <a:lnSpc>
                <a:spcPct val="120000"/>
              </a:lnSpc>
              <a:spcBef>
                <a:spcPts val="800"/>
              </a:spcBef>
              <a:buFont typeface="Arial" panose="020B0604020202020204" pitchFamily="34" charset="0"/>
              <a:buChar char="•"/>
            </a:pPr>
            <a:r>
              <a:rPr lang="en-US" sz="2000" dirty="0">
                <a:latin typeface="Noto Sans" panose="020B0502040504020204" pitchFamily="34" charset="0"/>
                <a:ea typeface="Noto Sans" panose="020B0502040504020204" pitchFamily="34" charset="0"/>
                <a:cs typeface="Noto Sans" panose="020B0502040504020204" pitchFamily="34" charset="0"/>
              </a:rPr>
              <a:t>Co-Workers</a:t>
            </a:r>
          </a:p>
          <a:p>
            <a:pPr marL="194310" indent="-194310">
              <a:lnSpc>
                <a:spcPct val="120000"/>
              </a:lnSpc>
              <a:spcBef>
                <a:spcPts val="800"/>
              </a:spcBef>
              <a:buFont typeface="Arial" panose="020B0604020202020204" pitchFamily="34" charset="0"/>
              <a:buChar char="•"/>
            </a:pPr>
            <a:r>
              <a:rPr lang="en-US" sz="2000" dirty="0">
                <a:latin typeface="Noto Sans" panose="020B0502040504020204" pitchFamily="34" charset="0"/>
                <a:ea typeface="Noto Sans" panose="020B0502040504020204" pitchFamily="34" charset="0"/>
                <a:cs typeface="Noto Sans" panose="020B0502040504020204" pitchFamily="34" charset="0"/>
              </a:rPr>
              <a:t>Neighbors</a:t>
            </a:r>
          </a:p>
          <a:p>
            <a:pPr marL="194310" indent="-194310">
              <a:lnSpc>
                <a:spcPct val="120000"/>
              </a:lnSpc>
              <a:spcBef>
                <a:spcPts val="800"/>
              </a:spcBef>
              <a:buFont typeface="Arial" panose="020B0604020202020204" pitchFamily="34" charset="0"/>
              <a:buChar char="•"/>
            </a:pPr>
            <a:r>
              <a:rPr lang="en-US" sz="2000" dirty="0">
                <a:latin typeface="Noto Sans" panose="020B0502040504020204" pitchFamily="34" charset="0"/>
                <a:ea typeface="Noto Sans" panose="020B0502040504020204" pitchFamily="34" charset="0"/>
                <a:cs typeface="Noto Sans" panose="020B0502040504020204" pitchFamily="34" charset="0"/>
              </a:rPr>
              <a:t>Church/Social Club Members</a:t>
            </a:r>
          </a:p>
        </p:txBody>
      </p:sp>
      <p:sp>
        <p:nvSpPr>
          <p:cNvPr id="7" name="Text Placeholder 2">
            <a:extLst>
              <a:ext uri="{FF2B5EF4-FFF2-40B4-BE49-F238E27FC236}">
                <a16:creationId xmlns:a16="http://schemas.microsoft.com/office/drawing/2014/main" id="{CE1A3910-AEB3-8763-1F8A-2AB1EAE08F43}"/>
              </a:ext>
            </a:extLst>
          </p:cNvPr>
          <p:cNvSpPr txBox="1">
            <a:spLocks/>
          </p:cNvSpPr>
          <p:nvPr/>
        </p:nvSpPr>
        <p:spPr>
          <a:xfrm>
            <a:off x="5818502" y="2692196"/>
            <a:ext cx="4187647" cy="3225278"/>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94310" indent="-194310">
              <a:lnSpc>
                <a:spcPct val="120000"/>
              </a:lnSpc>
              <a:spcBef>
                <a:spcPts val="800"/>
              </a:spcBef>
              <a:buFont typeface="Arial" panose="020B0604020202020204" pitchFamily="34" charset="0"/>
              <a:buChar char="•"/>
            </a:pPr>
            <a:r>
              <a:rPr lang="en-US" sz="2000" dirty="0">
                <a:latin typeface="Noto Sans" panose="020B0502040504020204" pitchFamily="34" charset="0"/>
                <a:ea typeface="Noto Sans" panose="020B0502040504020204" pitchFamily="34" charset="0"/>
                <a:cs typeface="Noto Sans" panose="020B0502040504020204" pitchFamily="34" charset="0"/>
              </a:rPr>
              <a:t>Service Providers</a:t>
            </a:r>
          </a:p>
          <a:p>
            <a:pPr marL="194310" indent="-194310">
              <a:lnSpc>
                <a:spcPct val="120000"/>
              </a:lnSpc>
              <a:spcBef>
                <a:spcPts val="800"/>
              </a:spcBef>
              <a:buFont typeface="Arial" panose="020B0604020202020204" pitchFamily="34" charset="0"/>
              <a:buChar char="•"/>
            </a:pPr>
            <a:r>
              <a:rPr lang="en-US" sz="2000" dirty="0">
                <a:latin typeface="Noto Sans" panose="020B0502040504020204" pitchFamily="34" charset="0"/>
                <a:ea typeface="Noto Sans" panose="020B0502040504020204" pitchFamily="34" charset="0"/>
                <a:cs typeface="Noto Sans" panose="020B0502040504020204" pitchFamily="34" charset="0"/>
              </a:rPr>
              <a:t>Community Professionals</a:t>
            </a:r>
          </a:p>
          <a:p>
            <a:pPr marL="194310" indent="-194310">
              <a:lnSpc>
                <a:spcPct val="120000"/>
              </a:lnSpc>
              <a:spcBef>
                <a:spcPts val="800"/>
              </a:spcBef>
              <a:buFont typeface="Arial" panose="020B0604020202020204" pitchFamily="34" charset="0"/>
              <a:buChar char="•"/>
            </a:pPr>
            <a:r>
              <a:rPr lang="en-US" sz="2000" dirty="0">
                <a:latin typeface="Noto Sans" panose="020B0502040504020204" pitchFamily="34" charset="0"/>
                <a:ea typeface="Noto Sans" panose="020B0502040504020204" pitchFamily="34" charset="0"/>
                <a:cs typeface="Noto Sans" panose="020B0502040504020204" pitchFamily="34" charset="0"/>
              </a:rPr>
              <a:t>Gym Members</a:t>
            </a:r>
          </a:p>
          <a:p>
            <a:pPr marL="194310" indent="-194310">
              <a:lnSpc>
                <a:spcPct val="120000"/>
              </a:lnSpc>
              <a:spcBef>
                <a:spcPts val="800"/>
              </a:spcBef>
              <a:buFont typeface="Arial" panose="020B0604020202020204" pitchFamily="34" charset="0"/>
              <a:buChar char="•"/>
            </a:pPr>
            <a:r>
              <a:rPr lang="en-US" sz="2000" dirty="0">
                <a:latin typeface="Noto Sans" panose="020B0502040504020204" pitchFamily="34" charset="0"/>
                <a:ea typeface="Noto Sans" panose="020B0502040504020204" pitchFamily="34" charset="0"/>
                <a:cs typeface="Noto Sans" panose="020B0502040504020204" pitchFamily="34" charset="0"/>
              </a:rPr>
              <a:t>Kids Activities </a:t>
            </a:r>
          </a:p>
          <a:p>
            <a:pPr marL="194310" indent="-194310">
              <a:lnSpc>
                <a:spcPct val="120000"/>
              </a:lnSpc>
              <a:spcBef>
                <a:spcPts val="800"/>
              </a:spcBef>
              <a:buFont typeface="Arial" panose="020B0604020202020204" pitchFamily="34" charset="0"/>
              <a:buChar char="•"/>
            </a:pPr>
            <a:r>
              <a:rPr lang="en-US" sz="2000" dirty="0">
                <a:latin typeface="Noto Sans" panose="020B0502040504020204" pitchFamily="34" charset="0"/>
                <a:ea typeface="Noto Sans" panose="020B0502040504020204" pitchFamily="34" charset="0"/>
                <a:cs typeface="Noto Sans" panose="020B0502040504020204" pitchFamily="34" charset="0"/>
              </a:rPr>
              <a:t>Social Media Followers</a:t>
            </a:r>
          </a:p>
        </p:txBody>
      </p:sp>
      <p:sp>
        <p:nvSpPr>
          <p:cNvPr id="8" name="Rounded Rectangle 7">
            <a:extLst>
              <a:ext uri="{FF2B5EF4-FFF2-40B4-BE49-F238E27FC236}">
                <a16:creationId xmlns:a16="http://schemas.microsoft.com/office/drawing/2014/main" id="{F03784F1-E850-DB32-4E39-E637C04081F3}"/>
              </a:ext>
            </a:extLst>
          </p:cNvPr>
          <p:cNvSpPr/>
          <p:nvPr/>
        </p:nvSpPr>
        <p:spPr>
          <a:xfrm>
            <a:off x="523233" y="421963"/>
            <a:ext cx="1553762"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D87B4160-B1AB-D2B8-2A6D-2F85C522271F}"/>
              </a:ext>
            </a:extLst>
          </p:cNvPr>
          <p:cNvSpPr txBox="1">
            <a:spLocks/>
          </p:cNvSpPr>
          <p:nvPr/>
        </p:nvSpPr>
        <p:spPr>
          <a:xfrm>
            <a:off x="1066261" y="496309"/>
            <a:ext cx="1010733"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3</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RD</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PEOPLE</a:t>
            </a:r>
          </a:p>
        </p:txBody>
      </p:sp>
      <p:sp>
        <p:nvSpPr>
          <p:cNvPr id="10" name="Text Placeholder 2">
            <a:extLst>
              <a:ext uri="{FF2B5EF4-FFF2-40B4-BE49-F238E27FC236}">
                <a16:creationId xmlns:a16="http://schemas.microsoft.com/office/drawing/2014/main" id="{C5B1A1FD-9009-6253-411B-8F37D13C8998}"/>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03</a:t>
            </a:r>
          </a:p>
        </p:txBody>
      </p:sp>
    </p:spTree>
    <p:extLst>
      <p:ext uri="{BB962C8B-B14F-4D97-AF65-F5344CB8AC3E}">
        <p14:creationId xmlns:p14="http://schemas.microsoft.com/office/powerpoint/2010/main" val="3052082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A132C-3153-45D9-441A-DC19E470486D}"/>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143F4B17-8788-18A5-1B65-E8859F06EB86}"/>
              </a:ext>
            </a:extLst>
          </p:cNvPr>
          <p:cNvSpPr/>
          <p:nvPr/>
        </p:nvSpPr>
        <p:spPr>
          <a:xfrm>
            <a:off x="1280160" y="3365500"/>
            <a:ext cx="9464039" cy="1805940"/>
          </a:xfrm>
          <a:prstGeom prst="roundRect">
            <a:avLst>
              <a:gd name="adj" fmla="val 11604"/>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3F9F3468-56A5-F998-0C7B-3DC801BC4CD7}"/>
              </a:ext>
            </a:extLst>
          </p:cNvPr>
          <p:cNvSpPr txBox="1">
            <a:spLocks/>
          </p:cNvSpPr>
          <p:nvPr/>
        </p:nvSpPr>
        <p:spPr>
          <a:xfrm>
            <a:off x="3909330" y="3632629"/>
            <a:ext cx="6834870" cy="165022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2000"/>
              </a:spcBef>
            </a:pPr>
            <a:r>
              <a:rPr lang="en-US" sz="6000" b="1" spc="-20" dirty="0">
                <a:solidFill>
                  <a:srgbClr val="FFFFFF"/>
                </a:solidFill>
                <a:latin typeface="Poppins SemiBold" pitchFamily="2" charset="77"/>
                <a:ea typeface="Noto Sans" panose="020B0502040504020204" pitchFamily="34" charset="0"/>
                <a:cs typeface="Poppins SemiBold" pitchFamily="2" charset="77"/>
              </a:rPr>
              <a:t>THE 4</a:t>
            </a:r>
            <a:r>
              <a:rPr lang="en-US" sz="6000" b="1" spc="-20" baseline="30000" dirty="0">
                <a:solidFill>
                  <a:srgbClr val="FFFFFF"/>
                </a:solidFill>
                <a:latin typeface="Poppins SemiBold" pitchFamily="2" charset="77"/>
                <a:ea typeface="Noto Sans" panose="020B0502040504020204" pitchFamily="34" charset="0"/>
                <a:cs typeface="Poppins SemiBold" pitchFamily="2" charset="77"/>
              </a:rPr>
              <a:t>TH</a:t>
            </a:r>
            <a:r>
              <a:rPr lang="en-US" sz="6000" b="1" spc="-20" dirty="0">
                <a:solidFill>
                  <a:srgbClr val="FFFFFF"/>
                </a:solidFill>
                <a:latin typeface="Poppins SemiBold" pitchFamily="2" charset="77"/>
                <a:ea typeface="Noto Sans" panose="020B0502040504020204" pitchFamily="34" charset="0"/>
                <a:cs typeface="Poppins SemiBold" pitchFamily="2" charset="77"/>
              </a:rPr>
              <a:t> P:</a:t>
            </a:r>
            <a:br>
              <a:rPr lang="en-US" sz="6000" b="1" spc="-20" dirty="0">
                <a:solidFill>
                  <a:srgbClr val="FFFFFF"/>
                </a:solidFill>
                <a:latin typeface="Poppins SemiBold" pitchFamily="2" charset="77"/>
                <a:ea typeface="Noto Sans" panose="020B0502040504020204" pitchFamily="34" charset="0"/>
                <a:cs typeface="Poppins SemiBold" pitchFamily="2" charset="77"/>
              </a:rPr>
            </a:br>
            <a:r>
              <a:rPr lang="en-US" sz="4500" b="1" spc="-20" dirty="0">
                <a:solidFill>
                  <a:srgbClr val="FFFFFF"/>
                </a:solidFill>
                <a:latin typeface="Poppins SemiBold" pitchFamily="2" charset="77"/>
                <a:ea typeface="Noto Sans" panose="020B0502040504020204" pitchFamily="34" charset="0"/>
                <a:cs typeface="Poppins SemiBold" pitchFamily="2" charset="77"/>
              </a:rPr>
              <a:t>PACKAGE YOUR STORY</a:t>
            </a:r>
          </a:p>
        </p:txBody>
      </p:sp>
      <p:sp>
        <p:nvSpPr>
          <p:cNvPr id="16" name="Text Placeholder 2">
            <a:extLst>
              <a:ext uri="{FF2B5EF4-FFF2-40B4-BE49-F238E27FC236}">
                <a16:creationId xmlns:a16="http://schemas.microsoft.com/office/drawing/2014/main" id="{4B65C807-9D53-27AE-19A8-4E9F6D6EF93B}"/>
              </a:ext>
            </a:extLst>
          </p:cNvPr>
          <p:cNvSpPr txBox="1">
            <a:spLocks/>
          </p:cNvSpPr>
          <p:nvPr/>
        </p:nvSpPr>
        <p:spPr>
          <a:xfrm>
            <a:off x="1447801" y="3659144"/>
            <a:ext cx="2616199" cy="161135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3800" b="1" spc="-300" dirty="0">
                <a:solidFill>
                  <a:srgbClr val="86BD42"/>
                </a:solidFill>
                <a:latin typeface="Poppins SemiBold" pitchFamily="2" charset="77"/>
                <a:ea typeface="Noto Sans" panose="020B0502040504020204" pitchFamily="34" charset="0"/>
                <a:cs typeface="Poppins SemiBold" pitchFamily="2" charset="77"/>
              </a:rPr>
              <a:t>04</a:t>
            </a:r>
          </a:p>
        </p:txBody>
      </p:sp>
    </p:spTree>
    <p:extLst>
      <p:ext uri="{BB962C8B-B14F-4D97-AF65-F5344CB8AC3E}">
        <p14:creationId xmlns:p14="http://schemas.microsoft.com/office/powerpoint/2010/main" val="2247395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C5DB9-89C3-2A55-F512-50D284224A59}"/>
            </a:ext>
          </a:extLst>
        </p:cNvPr>
        <p:cNvGrpSpPr/>
        <p:nvPr/>
      </p:nvGrpSpPr>
      <p:grpSpPr>
        <a:xfrm>
          <a:off x="0" y="0"/>
          <a:ext cx="0" cy="0"/>
          <a:chOff x="0" y="0"/>
          <a:chExt cx="0" cy="0"/>
        </a:xfrm>
      </p:grpSpPr>
      <p:sp>
        <p:nvSpPr>
          <p:cNvPr id="25" name="Rounded Rectangle 24">
            <a:extLst>
              <a:ext uri="{FF2B5EF4-FFF2-40B4-BE49-F238E27FC236}">
                <a16:creationId xmlns:a16="http://schemas.microsoft.com/office/drawing/2014/main" id="{280DD600-EFF1-1524-13CF-C24DD8CD0C35}"/>
              </a:ext>
            </a:extLst>
          </p:cNvPr>
          <p:cNvSpPr/>
          <p:nvPr/>
        </p:nvSpPr>
        <p:spPr>
          <a:xfrm>
            <a:off x="9303619" y="2453691"/>
            <a:ext cx="2143594" cy="1843988"/>
          </a:xfrm>
          <a:prstGeom prst="roundRect">
            <a:avLst>
              <a:gd name="adj" fmla="val 7410"/>
            </a:avLst>
          </a:prstGeom>
          <a:solidFill>
            <a:srgbClr val="DAEB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0BD9707B-CD2C-FB2B-C236-8DA3BFCA23DF}"/>
              </a:ext>
            </a:extLst>
          </p:cNvPr>
          <p:cNvSpPr/>
          <p:nvPr/>
        </p:nvSpPr>
        <p:spPr>
          <a:xfrm>
            <a:off x="6347730" y="2453691"/>
            <a:ext cx="2143594" cy="1843988"/>
          </a:xfrm>
          <a:prstGeom prst="roundRect">
            <a:avLst>
              <a:gd name="adj" fmla="val 7410"/>
            </a:avLst>
          </a:prstGeom>
          <a:solidFill>
            <a:srgbClr val="DAEB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
            <a:extLst>
              <a:ext uri="{FF2B5EF4-FFF2-40B4-BE49-F238E27FC236}">
                <a16:creationId xmlns:a16="http://schemas.microsoft.com/office/drawing/2014/main" id="{83DB933A-F733-D276-626F-69A36413B1D9}"/>
              </a:ext>
            </a:extLst>
          </p:cNvPr>
          <p:cNvSpPr txBox="1">
            <a:spLocks/>
          </p:cNvSpPr>
          <p:nvPr/>
        </p:nvSpPr>
        <p:spPr>
          <a:xfrm>
            <a:off x="944266" y="2767203"/>
            <a:ext cx="5325905" cy="109940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3500" b="1" dirty="0">
                <a:solidFill>
                  <a:srgbClr val="86BD42"/>
                </a:solidFill>
                <a:latin typeface="Poppins SemiBold" pitchFamily="2" charset="77"/>
                <a:ea typeface="Noto Sans" panose="020B0502040504020204" pitchFamily="34" charset="0"/>
                <a:cs typeface="Poppins SemiBold" pitchFamily="2" charset="77"/>
              </a:rPr>
              <a:t>Package Your Story &amp; Share it with 1 Person</a:t>
            </a:r>
          </a:p>
        </p:txBody>
      </p:sp>
      <p:sp>
        <p:nvSpPr>
          <p:cNvPr id="3" name="Text Placeholder 2">
            <a:extLst>
              <a:ext uri="{FF2B5EF4-FFF2-40B4-BE49-F238E27FC236}">
                <a16:creationId xmlns:a16="http://schemas.microsoft.com/office/drawing/2014/main" id="{FD8AD4E8-DD29-ED2B-2F42-1F9B2B6BFB0C}"/>
              </a:ext>
            </a:extLst>
          </p:cNvPr>
          <p:cNvSpPr txBox="1">
            <a:spLocks/>
          </p:cNvSpPr>
          <p:nvPr/>
        </p:nvSpPr>
        <p:spPr>
          <a:xfrm>
            <a:off x="944265" y="4117193"/>
            <a:ext cx="4813639" cy="128269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2000"/>
              </a:spcBef>
            </a:pPr>
            <a:r>
              <a:rPr lang="en-US" sz="1400" dirty="0">
                <a:latin typeface="Noto Sans" panose="020B0502040504020204" pitchFamily="34" charset="0"/>
                <a:ea typeface="Noto Sans" panose="020B0502040504020204" pitchFamily="34" charset="0"/>
                <a:cs typeface="Noto Sans" panose="020B0502040504020204" pitchFamily="34" charset="0"/>
              </a:rPr>
              <a:t>This is your chance to demonstrate how NeoLife has made a genuine difference in your life. Your goal is to create curiosity!</a:t>
            </a:r>
          </a:p>
        </p:txBody>
      </p:sp>
      <p:cxnSp>
        <p:nvCxnSpPr>
          <p:cNvPr id="4" name="Straight Connector 3">
            <a:extLst>
              <a:ext uri="{FF2B5EF4-FFF2-40B4-BE49-F238E27FC236}">
                <a16:creationId xmlns:a16="http://schemas.microsoft.com/office/drawing/2014/main" id="{04A22D1B-8386-EEAD-EC73-7EC5FD66F8CC}"/>
              </a:ext>
            </a:extLst>
          </p:cNvPr>
          <p:cNvCxnSpPr>
            <a:cxnSpLocks/>
          </p:cNvCxnSpPr>
          <p:nvPr/>
        </p:nvCxnSpPr>
        <p:spPr>
          <a:xfrm>
            <a:off x="1025458" y="3988993"/>
            <a:ext cx="4813639" cy="0"/>
          </a:xfrm>
          <a:prstGeom prst="line">
            <a:avLst/>
          </a:prstGeom>
          <a:ln w="12700">
            <a:solidFill>
              <a:srgbClr val="86BD42"/>
            </a:solidFill>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62FD8CBB-C32B-458A-35DC-C0129D3E9A0C}"/>
              </a:ext>
            </a:extLst>
          </p:cNvPr>
          <p:cNvSpPr/>
          <p:nvPr/>
        </p:nvSpPr>
        <p:spPr>
          <a:xfrm>
            <a:off x="523232" y="421963"/>
            <a:ext cx="2443069"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EF049584-8BC2-D4D2-6CC1-5704D18E8524}"/>
              </a:ext>
            </a:extLst>
          </p:cNvPr>
          <p:cNvSpPr txBox="1">
            <a:spLocks/>
          </p:cNvSpPr>
          <p:nvPr/>
        </p:nvSpPr>
        <p:spPr>
          <a:xfrm>
            <a:off x="1098916" y="496309"/>
            <a:ext cx="1867385" cy="43310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4</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TH</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200" b="1" spc="-20" dirty="0">
                <a:solidFill>
                  <a:srgbClr val="194122"/>
                </a:solidFill>
                <a:latin typeface="Poppins SemiBold" pitchFamily="2" charset="77"/>
                <a:ea typeface="Noto Sans" panose="020B0502040504020204" pitchFamily="34" charset="0"/>
                <a:cs typeface="Poppins SemiBold" pitchFamily="2" charset="77"/>
              </a:rPr>
              <a:t>PACKAGE YOUR STORY</a:t>
            </a:r>
            <a:endParaRPr lang="en-US" sz="1400" b="1" spc="-20" dirty="0">
              <a:solidFill>
                <a:srgbClr val="194122"/>
              </a:solidFill>
              <a:latin typeface="Poppins SemiBold" pitchFamily="2" charset="77"/>
              <a:ea typeface="Noto Sans" panose="020B0502040504020204" pitchFamily="34" charset="0"/>
              <a:cs typeface="Poppins SemiBold" pitchFamily="2" charset="77"/>
            </a:endParaRPr>
          </a:p>
        </p:txBody>
      </p:sp>
      <p:sp>
        <p:nvSpPr>
          <p:cNvPr id="15" name="Text Placeholder 2">
            <a:extLst>
              <a:ext uri="{FF2B5EF4-FFF2-40B4-BE49-F238E27FC236}">
                <a16:creationId xmlns:a16="http://schemas.microsoft.com/office/drawing/2014/main" id="{B88C92F7-16CB-5C54-3B4B-16DA786D6AD5}"/>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04</a:t>
            </a:r>
          </a:p>
        </p:txBody>
      </p:sp>
      <p:sp>
        <p:nvSpPr>
          <p:cNvPr id="23" name="Rounded Rectangle 22">
            <a:extLst>
              <a:ext uri="{FF2B5EF4-FFF2-40B4-BE49-F238E27FC236}">
                <a16:creationId xmlns:a16="http://schemas.microsoft.com/office/drawing/2014/main" id="{F23226BA-B576-EF65-F6F3-9113BDA5BB08}"/>
              </a:ext>
            </a:extLst>
          </p:cNvPr>
          <p:cNvSpPr/>
          <p:nvPr/>
        </p:nvSpPr>
        <p:spPr>
          <a:xfrm>
            <a:off x="1050173" y="2134385"/>
            <a:ext cx="1991344" cy="445486"/>
          </a:xfrm>
          <a:prstGeom prst="roundRect">
            <a:avLst>
              <a:gd name="adj" fmla="val 0"/>
            </a:avLst>
          </a:prstGeom>
          <a:solidFill>
            <a:srgbClr val="1941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
            <a:extLst>
              <a:ext uri="{FF2B5EF4-FFF2-40B4-BE49-F238E27FC236}">
                <a16:creationId xmlns:a16="http://schemas.microsoft.com/office/drawing/2014/main" id="{A18022EE-9C85-D6B8-741A-5C59FAFB91BD}"/>
              </a:ext>
            </a:extLst>
          </p:cNvPr>
          <p:cNvSpPr txBox="1">
            <a:spLocks/>
          </p:cNvSpPr>
          <p:nvPr/>
        </p:nvSpPr>
        <p:spPr>
          <a:xfrm>
            <a:off x="1068898" y="2187056"/>
            <a:ext cx="1972619" cy="394878"/>
          </a:xfrm>
          <a:prstGeom prst="rect">
            <a:avLst/>
          </a:prstGeom>
        </p:spPr>
        <p:txBody>
          <a:bodyPr>
            <a:normAutofit lnSpcReduction="10000"/>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800"/>
              </a:spcBef>
            </a:pPr>
            <a:r>
              <a:rPr lang="en-US" sz="2000" b="1" spc="100" dirty="0">
                <a:solidFill>
                  <a:srgbClr val="FFFFFF"/>
                </a:solidFill>
                <a:latin typeface="Poppins SemiBold" pitchFamily="2" charset="77"/>
                <a:ea typeface="Noto Sans" panose="020B0502040504020204" pitchFamily="34" charset="0"/>
                <a:cs typeface="Poppins SemiBold" pitchFamily="2" charset="77"/>
              </a:rPr>
              <a:t>ACTION STEP</a:t>
            </a:r>
            <a:endParaRPr lang="en-US" sz="1600" b="1" spc="100" dirty="0">
              <a:solidFill>
                <a:srgbClr val="DAEBD0"/>
              </a:solidFill>
              <a:latin typeface="Poppins SemiBold" pitchFamily="2" charset="77"/>
              <a:ea typeface="Noto Sans" panose="020B0502040504020204" pitchFamily="34" charset="0"/>
              <a:cs typeface="Poppins SemiBold" pitchFamily="2" charset="77"/>
            </a:endParaRPr>
          </a:p>
        </p:txBody>
      </p:sp>
      <p:sp>
        <p:nvSpPr>
          <p:cNvPr id="6" name="Text Placeholder 2">
            <a:extLst>
              <a:ext uri="{FF2B5EF4-FFF2-40B4-BE49-F238E27FC236}">
                <a16:creationId xmlns:a16="http://schemas.microsoft.com/office/drawing/2014/main" id="{27DF7C98-B34B-E141-5903-7E67AC439BA1}"/>
              </a:ext>
            </a:extLst>
          </p:cNvPr>
          <p:cNvSpPr txBox="1">
            <a:spLocks/>
          </p:cNvSpPr>
          <p:nvPr/>
        </p:nvSpPr>
        <p:spPr>
          <a:xfrm>
            <a:off x="6522673" y="2730404"/>
            <a:ext cx="1913467" cy="147085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1600" dirty="0">
                <a:latin typeface="Noto Sans" panose="020B0502040504020204" pitchFamily="34" charset="0"/>
                <a:ea typeface="Noto Sans" panose="020B0502040504020204" pitchFamily="34" charset="0"/>
                <a:cs typeface="Noto Sans" panose="020B0502040504020204" pitchFamily="34" charset="0"/>
              </a:rPr>
              <a:t>Where you </a:t>
            </a:r>
            <a:r>
              <a:rPr lang="en-US" sz="1600" b="1" dirty="0">
                <a:latin typeface="Noto Sans" panose="020B0502040504020204" pitchFamily="34" charset="0"/>
                <a:ea typeface="Noto Sans" panose="020B0502040504020204" pitchFamily="34" charset="0"/>
                <a:cs typeface="Noto Sans" panose="020B0502040504020204" pitchFamily="34" charset="0"/>
              </a:rPr>
              <a:t>WERE</a:t>
            </a:r>
            <a:endParaRPr lang="en-US" sz="1600" dirty="0">
              <a:latin typeface="Noto Sans" panose="020B0502040504020204" pitchFamily="34" charset="0"/>
              <a:ea typeface="Noto Sans" panose="020B0502040504020204" pitchFamily="34" charset="0"/>
              <a:cs typeface="Noto Sans" panose="020B0502040504020204" pitchFamily="34" charset="0"/>
            </a:endParaRPr>
          </a:p>
          <a:p>
            <a:pPr>
              <a:lnSpc>
                <a:spcPct val="100000"/>
              </a:lnSpc>
              <a:spcBef>
                <a:spcPts val="2000"/>
              </a:spcBef>
            </a:pPr>
            <a:r>
              <a:rPr lang="en-US" sz="1600" dirty="0">
                <a:latin typeface="Noto Sans" panose="020B0502040504020204" pitchFamily="34" charset="0"/>
                <a:ea typeface="Noto Sans" panose="020B0502040504020204" pitchFamily="34" charset="0"/>
                <a:cs typeface="Noto Sans" panose="020B0502040504020204" pitchFamily="34" charset="0"/>
              </a:rPr>
              <a:t>What you </a:t>
            </a:r>
            <a:r>
              <a:rPr lang="en-US" sz="1600" b="1" dirty="0">
                <a:latin typeface="Noto Sans" panose="020B0502040504020204" pitchFamily="34" charset="0"/>
                <a:ea typeface="Noto Sans" panose="020B0502040504020204" pitchFamily="34" charset="0"/>
                <a:cs typeface="Noto Sans" panose="020B0502040504020204" pitchFamily="34" charset="0"/>
              </a:rPr>
              <a:t>SAW</a:t>
            </a:r>
          </a:p>
          <a:p>
            <a:pPr>
              <a:lnSpc>
                <a:spcPct val="100000"/>
              </a:lnSpc>
              <a:spcBef>
                <a:spcPts val="2000"/>
              </a:spcBef>
            </a:pPr>
            <a:r>
              <a:rPr lang="en-US" sz="1600" dirty="0">
                <a:latin typeface="Noto Sans" panose="020B0502040504020204" pitchFamily="34" charset="0"/>
                <a:ea typeface="Noto Sans" panose="020B0502040504020204" pitchFamily="34" charset="0"/>
                <a:cs typeface="Noto Sans" panose="020B0502040504020204" pitchFamily="34" charset="0"/>
              </a:rPr>
              <a:t>What you </a:t>
            </a:r>
            <a:r>
              <a:rPr lang="en-US" sz="1600" b="1" dirty="0">
                <a:latin typeface="Noto Sans" panose="020B0502040504020204" pitchFamily="34" charset="0"/>
                <a:ea typeface="Noto Sans" panose="020B0502040504020204" pitchFamily="34" charset="0"/>
                <a:cs typeface="Noto Sans" panose="020B0502040504020204" pitchFamily="34" charset="0"/>
              </a:rPr>
              <a:t>DID</a:t>
            </a:r>
          </a:p>
        </p:txBody>
      </p:sp>
      <p:sp>
        <p:nvSpPr>
          <p:cNvPr id="7" name="Text Placeholder 2">
            <a:extLst>
              <a:ext uri="{FF2B5EF4-FFF2-40B4-BE49-F238E27FC236}">
                <a16:creationId xmlns:a16="http://schemas.microsoft.com/office/drawing/2014/main" id="{9B56D489-E339-571F-8BE2-6E41E3069AD9}"/>
              </a:ext>
            </a:extLst>
          </p:cNvPr>
          <p:cNvSpPr txBox="1">
            <a:spLocks/>
          </p:cNvSpPr>
          <p:nvPr/>
        </p:nvSpPr>
        <p:spPr>
          <a:xfrm>
            <a:off x="4988726" y="6667573"/>
            <a:ext cx="4725481" cy="817712"/>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2100" dirty="0">
                <a:solidFill>
                  <a:srgbClr val="194122"/>
                </a:solidFill>
                <a:latin typeface="Poppins Medium" pitchFamily="2" charset="77"/>
                <a:ea typeface="Noto Sans" panose="020B0502040504020204" pitchFamily="34" charset="0"/>
                <a:cs typeface="Poppins Medium" pitchFamily="2" charset="77"/>
              </a:rPr>
              <a:t>Always End With Your Excitement &amp; A Question</a:t>
            </a:r>
          </a:p>
        </p:txBody>
      </p:sp>
      <p:sp>
        <p:nvSpPr>
          <p:cNvPr id="8" name="Text Placeholder 2">
            <a:extLst>
              <a:ext uri="{FF2B5EF4-FFF2-40B4-BE49-F238E27FC236}">
                <a16:creationId xmlns:a16="http://schemas.microsoft.com/office/drawing/2014/main" id="{14F7EA4B-4826-BFF1-9766-21BC5D4382A4}"/>
              </a:ext>
            </a:extLst>
          </p:cNvPr>
          <p:cNvSpPr txBox="1">
            <a:spLocks/>
          </p:cNvSpPr>
          <p:nvPr/>
        </p:nvSpPr>
        <p:spPr>
          <a:xfrm>
            <a:off x="9482352" y="2730404"/>
            <a:ext cx="1935052" cy="147085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0"/>
              </a:spcBef>
            </a:pPr>
            <a:r>
              <a:rPr lang="en-US" sz="1600" dirty="0">
                <a:latin typeface="Noto Sans" panose="020B0502040504020204" pitchFamily="34" charset="0"/>
                <a:ea typeface="Noto Sans" panose="020B0502040504020204" pitchFamily="34" charset="0"/>
                <a:cs typeface="Noto Sans" panose="020B0502040504020204" pitchFamily="34" charset="0"/>
              </a:rPr>
              <a:t>Your </a:t>
            </a:r>
            <a:r>
              <a:rPr lang="en-US" sz="1600" b="1" dirty="0">
                <a:latin typeface="Noto Sans" panose="020B0502040504020204" pitchFamily="34" charset="0"/>
                <a:ea typeface="Noto Sans" panose="020B0502040504020204" pitchFamily="34" charset="0"/>
                <a:cs typeface="Noto Sans" panose="020B0502040504020204" pitchFamily="34" charset="0"/>
              </a:rPr>
              <a:t>STRUGGLE</a:t>
            </a:r>
            <a:endParaRPr lang="en-US" sz="1600" dirty="0">
              <a:latin typeface="Noto Sans" panose="020B0502040504020204" pitchFamily="34" charset="0"/>
              <a:ea typeface="Noto Sans" panose="020B0502040504020204" pitchFamily="34" charset="0"/>
              <a:cs typeface="Noto Sans" panose="020B0502040504020204" pitchFamily="34" charset="0"/>
            </a:endParaRPr>
          </a:p>
          <a:p>
            <a:pPr>
              <a:lnSpc>
                <a:spcPct val="100000"/>
              </a:lnSpc>
              <a:spcBef>
                <a:spcPts val="2000"/>
              </a:spcBef>
            </a:pPr>
            <a:r>
              <a:rPr lang="en-US" sz="1600" dirty="0">
                <a:latin typeface="Noto Sans" panose="020B0502040504020204" pitchFamily="34" charset="0"/>
                <a:ea typeface="Noto Sans" panose="020B0502040504020204" pitchFamily="34" charset="0"/>
                <a:cs typeface="Noto Sans" panose="020B0502040504020204" pitchFamily="34" charset="0"/>
              </a:rPr>
              <a:t>Your </a:t>
            </a:r>
            <a:r>
              <a:rPr lang="en-US" sz="1600" b="1" dirty="0">
                <a:latin typeface="Noto Sans" panose="020B0502040504020204" pitchFamily="34" charset="0"/>
                <a:ea typeface="Noto Sans" panose="020B0502040504020204" pitchFamily="34" charset="0"/>
                <a:cs typeface="Noto Sans" panose="020B0502040504020204" pitchFamily="34" charset="0"/>
              </a:rPr>
              <a:t>SOLUTION</a:t>
            </a:r>
            <a:endParaRPr lang="en-US" sz="1600" dirty="0">
              <a:latin typeface="Noto Sans" panose="020B0502040504020204" pitchFamily="34" charset="0"/>
              <a:ea typeface="Noto Sans" panose="020B0502040504020204" pitchFamily="34" charset="0"/>
              <a:cs typeface="Noto Sans" panose="020B0502040504020204" pitchFamily="34" charset="0"/>
            </a:endParaRPr>
          </a:p>
          <a:p>
            <a:pPr>
              <a:lnSpc>
                <a:spcPct val="100000"/>
              </a:lnSpc>
              <a:spcBef>
                <a:spcPts val="2000"/>
              </a:spcBef>
            </a:pPr>
            <a:r>
              <a:rPr lang="en-US" sz="1600" dirty="0">
                <a:latin typeface="Noto Sans" panose="020B0502040504020204" pitchFamily="34" charset="0"/>
                <a:ea typeface="Noto Sans" panose="020B0502040504020204" pitchFamily="34" charset="0"/>
                <a:cs typeface="Noto Sans" panose="020B0502040504020204" pitchFamily="34" charset="0"/>
              </a:rPr>
              <a:t>Your </a:t>
            </a:r>
            <a:r>
              <a:rPr lang="en-US" sz="1600" b="1" dirty="0">
                <a:latin typeface="Noto Sans" panose="020B0502040504020204" pitchFamily="34" charset="0"/>
                <a:ea typeface="Noto Sans" panose="020B0502040504020204" pitchFamily="34" charset="0"/>
                <a:cs typeface="Noto Sans" panose="020B0502040504020204" pitchFamily="34" charset="0"/>
              </a:rPr>
              <a:t>SUCCESS</a:t>
            </a:r>
            <a:endParaRPr lang="en-US" sz="1600" dirty="0">
              <a:latin typeface="Noto Sans" panose="020B0502040504020204" pitchFamily="34" charset="0"/>
              <a:ea typeface="Noto Sans" panose="020B0502040504020204" pitchFamily="34" charset="0"/>
              <a:cs typeface="Noto Sans" panose="020B0502040504020204" pitchFamily="34" charset="0"/>
            </a:endParaRPr>
          </a:p>
        </p:txBody>
      </p:sp>
      <p:cxnSp>
        <p:nvCxnSpPr>
          <p:cNvPr id="10" name="Straight Arrow Connector 9">
            <a:extLst>
              <a:ext uri="{FF2B5EF4-FFF2-40B4-BE49-F238E27FC236}">
                <a16:creationId xmlns:a16="http://schemas.microsoft.com/office/drawing/2014/main" id="{1386248A-DABB-17CB-E192-3E145E9EC69B}"/>
              </a:ext>
            </a:extLst>
          </p:cNvPr>
          <p:cNvCxnSpPr>
            <a:cxnSpLocks/>
          </p:cNvCxnSpPr>
          <p:nvPr/>
        </p:nvCxnSpPr>
        <p:spPr>
          <a:xfrm>
            <a:off x="8578358" y="3448593"/>
            <a:ext cx="630957" cy="0"/>
          </a:xfrm>
          <a:prstGeom prst="straightConnector1">
            <a:avLst/>
          </a:prstGeom>
          <a:ln>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
        <p:nvSpPr>
          <p:cNvPr id="12" name="Text Placeholder 2">
            <a:extLst>
              <a:ext uri="{FF2B5EF4-FFF2-40B4-BE49-F238E27FC236}">
                <a16:creationId xmlns:a16="http://schemas.microsoft.com/office/drawing/2014/main" id="{9794E823-FFE5-1FEC-A150-8410806BAD2A}"/>
              </a:ext>
            </a:extLst>
          </p:cNvPr>
          <p:cNvSpPr txBox="1">
            <a:spLocks/>
          </p:cNvSpPr>
          <p:nvPr/>
        </p:nvSpPr>
        <p:spPr>
          <a:xfrm>
            <a:off x="7209645" y="4478200"/>
            <a:ext cx="3384566" cy="718188"/>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spcBef>
                <a:spcPts val="2000"/>
              </a:spcBef>
            </a:pPr>
            <a:r>
              <a:rPr lang="en-US" sz="1600" b="1" dirty="0">
                <a:latin typeface="Noto Sans" panose="020B0502040504020204" pitchFamily="34" charset="0"/>
                <a:ea typeface="Noto Sans" panose="020B0502040504020204" pitchFamily="34" charset="0"/>
                <a:cs typeface="Noto Sans" panose="020B0502040504020204" pitchFamily="34" charset="0"/>
              </a:rPr>
              <a:t>Always End With Your Excitement &amp; A Question</a:t>
            </a:r>
          </a:p>
        </p:txBody>
      </p:sp>
      <p:sp>
        <p:nvSpPr>
          <p:cNvPr id="22" name="Text Placeholder 2">
            <a:extLst>
              <a:ext uri="{FF2B5EF4-FFF2-40B4-BE49-F238E27FC236}">
                <a16:creationId xmlns:a16="http://schemas.microsoft.com/office/drawing/2014/main" id="{113C9EB0-1255-B866-C515-4211F4C63089}"/>
              </a:ext>
            </a:extLst>
          </p:cNvPr>
          <p:cNvSpPr txBox="1">
            <a:spLocks/>
          </p:cNvSpPr>
          <p:nvPr/>
        </p:nvSpPr>
        <p:spPr>
          <a:xfrm>
            <a:off x="8512664" y="2989692"/>
            <a:ext cx="714431" cy="362480"/>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2000"/>
              </a:spcBef>
            </a:pPr>
            <a:r>
              <a:rPr lang="en-US" sz="1600" b="1" dirty="0">
                <a:latin typeface="Noto Sans" panose="020B0502040504020204" pitchFamily="34" charset="0"/>
                <a:ea typeface="Noto Sans" panose="020B0502040504020204" pitchFamily="34" charset="0"/>
                <a:cs typeface="Noto Sans" panose="020B0502040504020204" pitchFamily="34" charset="0"/>
              </a:rPr>
              <a:t>OR</a:t>
            </a:r>
          </a:p>
        </p:txBody>
      </p:sp>
    </p:spTree>
    <p:extLst>
      <p:ext uri="{BB962C8B-B14F-4D97-AF65-F5344CB8AC3E}">
        <p14:creationId xmlns:p14="http://schemas.microsoft.com/office/powerpoint/2010/main" val="2257724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23C56-42EB-3DBE-6142-FC2D07A1D88A}"/>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223432D2-FFC1-B705-F8DB-B9CF86E96012}"/>
              </a:ext>
            </a:extLst>
          </p:cNvPr>
          <p:cNvSpPr/>
          <p:nvPr/>
        </p:nvSpPr>
        <p:spPr>
          <a:xfrm>
            <a:off x="1280161" y="3365500"/>
            <a:ext cx="6566380" cy="1805940"/>
          </a:xfrm>
          <a:prstGeom prst="roundRect">
            <a:avLst>
              <a:gd name="adj" fmla="val 11604"/>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41414592-471B-D2CD-84A9-53E40D6A0B17}"/>
              </a:ext>
            </a:extLst>
          </p:cNvPr>
          <p:cNvSpPr txBox="1">
            <a:spLocks/>
          </p:cNvSpPr>
          <p:nvPr/>
        </p:nvSpPr>
        <p:spPr>
          <a:xfrm>
            <a:off x="3909330" y="3632629"/>
            <a:ext cx="3776573" cy="165022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2000"/>
              </a:spcBef>
            </a:pPr>
            <a:r>
              <a:rPr lang="en-US" sz="6000" b="1" spc="-20" dirty="0">
                <a:solidFill>
                  <a:srgbClr val="FFFFFF"/>
                </a:solidFill>
                <a:latin typeface="Poppins SemiBold" pitchFamily="2" charset="77"/>
                <a:ea typeface="Noto Sans" panose="020B0502040504020204" pitchFamily="34" charset="0"/>
                <a:cs typeface="Poppins SemiBold" pitchFamily="2" charset="77"/>
              </a:rPr>
              <a:t>THE </a:t>
            </a:r>
            <a:r>
              <a:rPr lang="en-US" altLang="ko-KR" sz="6000" b="1" spc="-20" dirty="0">
                <a:solidFill>
                  <a:srgbClr val="FFFFFF"/>
                </a:solidFill>
                <a:latin typeface="Poppins SemiBold" pitchFamily="2" charset="77"/>
                <a:ea typeface="Noto Sans" panose="020B0502040504020204" pitchFamily="34" charset="0"/>
                <a:cs typeface="Poppins SemiBold" pitchFamily="2" charset="77"/>
              </a:rPr>
              <a:t>5</a:t>
            </a:r>
            <a:r>
              <a:rPr lang="en-US" sz="6000" b="1" spc="-20" baseline="30000" dirty="0">
                <a:solidFill>
                  <a:srgbClr val="FFFFFF"/>
                </a:solidFill>
                <a:latin typeface="Poppins SemiBold" pitchFamily="2" charset="77"/>
                <a:ea typeface="Noto Sans" panose="020B0502040504020204" pitchFamily="34" charset="0"/>
                <a:cs typeface="Poppins SemiBold" pitchFamily="2" charset="77"/>
              </a:rPr>
              <a:t>TH</a:t>
            </a:r>
            <a:r>
              <a:rPr lang="en-US" sz="6000" b="1" spc="-20" dirty="0">
                <a:solidFill>
                  <a:srgbClr val="FFFFFF"/>
                </a:solidFill>
                <a:latin typeface="Poppins SemiBold" pitchFamily="2" charset="77"/>
                <a:ea typeface="Noto Sans" panose="020B0502040504020204" pitchFamily="34" charset="0"/>
                <a:cs typeface="Poppins SemiBold" pitchFamily="2" charset="77"/>
              </a:rPr>
              <a:t> P:</a:t>
            </a:r>
            <a:br>
              <a:rPr lang="en-US" sz="6000" b="1" spc="-20" dirty="0">
                <a:solidFill>
                  <a:srgbClr val="FFFFFF"/>
                </a:solidFill>
                <a:latin typeface="Poppins SemiBold" pitchFamily="2" charset="77"/>
                <a:ea typeface="Noto Sans" panose="020B0502040504020204" pitchFamily="34" charset="0"/>
                <a:cs typeface="Poppins SemiBold" pitchFamily="2" charset="77"/>
              </a:rPr>
            </a:br>
            <a:r>
              <a:rPr lang="en-US" sz="4500" b="1" spc="-20" dirty="0">
                <a:solidFill>
                  <a:srgbClr val="FFFFFF"/>
                </a:solidFill>
                <a:latin typeface="Poppins SemiBold" pitchFamily="2" charset="77"/>
                <a:ea typeface="Noto Sans" panose="020B0502040504020204" pitchFamily="34" charset="0"/>
                <a:cs typeface="Poppins SemiBold" pitchFamily="2" charset="77"/>
              </a:rPr>
              <a:t>PROCESS</a:t>
            </a:r>
          </a:p>
        </p:txBody>
      </p:sp>
      <p:sp>
        <p:nvSpPr>
          <p:cNvPr id="16" name="Text Placeholder 2">
            <a:extLst>
              <a:ext uri="{FF2B5EF4-FFF2-40B4-BE49-F238E27FC236}">
                <a16:creationId xmlns:a16="http://schemas.microsoft.com/office/drawing/2014/main" id="{C45C6BC7-258F-7AF4-9BC2-571948927B20}"/>
              </a:ext>
            </a:extLst>
          </p:cNvPr>
          <p:cNvSpPr txBox="1">
            <a:spLocks/>
          </p:cNvSpPr>
          <p:nvPr/>
        </p:nvSpPr>
        <p:spPr>
          <a:xfrm>
            <a:off x="1447801" y="3659144"/>
            <a:ext cx="2616199" cy="161135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3800" b="1" spc="-300" dirty="0">
                <a:solidFill>
                  <a:srgbClr val="86BD42"/>
                </a:solidFill>
                <a:latin typeface="Poppins SemiBold" pitchFamily="2" charset="77"/>
                <a:ea typeface="Noto Sans" panose="020B0502040504020204" pitchFamily="34" charset="0"/>
                <a:cs typeface="Poppins SemiBold" pitchFamily="2" charset="77"/>
              </a:rPr>
              <a:t>0</a:t>
            </a:r>
            <a:r>
              <a:rPr lang="en-US" altLang="ko-KR" sz="13800" b="1" spc="-300" dirty="0">
                <a:solidFill>
                  <a:srgbClr val="86BD42"/>
                </a:solidFill>
                <a:latin typeface="Poppins SemiBold" pitchFamily="2" charset="77"/>
                <a:ea typeface="Noto Sans" panose="020B0502040504020204" pitchFamily="34" charset="0"/>
                <a:cs typeface="Poppins SemiBold" pitchFamily="2" charset="77"/>
              </a:rPr>
              <a:t>5</a:t>
            </a:r>
            <a:endParaRPr lang="en-US" sz="13800" b="1" spc="-300" dirty="0">
              <a:solidFill>
                <a:srgbClr val="86BD42"/>
              </a:solidFill>
              <a:latin typeface="Poppins SemiBold" pitchFamily="2" charset="77"/>
              <a:ea typeface="Noto Sans" panose="020B0502040504020204" pitchFamily="34" charset="0"/>
              <a:cs typeface="Poppins SemiBold" pitchFamily="2" charset="77"/>
            </a:endParaRPr>
          </a:p>
        </p:txBody>
      </p:sp>
    </p:spTree>
    <p:extLst>
      <p:ext uri="{BB962C8B-B14F-4D97-AF65-F5344CB8AC3E}">
        <p14:creationId xmlns:p14="http://schemas.microsoft.com/office/powerpoint/2010/main" val="760953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A0E82-BCC2-47F8-12AC-D96ED28BEBFB}"/>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2D1F4ACA-CA27-ADB7-DE6F-7AFDDB1ED810}"/>
              </a:ext>
            </a:extLst>
          </p:cNvPr>
          <p:cNvCxnSpPr>
            <a:cxnSpLocks/>
          </p:cNvCxnSpPr>
          <p:nvPr/>
        </p:nvCxnSpPr>
        <p:spPr>
          <a:xfrm>
            <a:off x="8010801" y="2202411"/>
            <a:ext cx="416578" cy="0"/>
          </a:xfrm>
          <a:prstGeom prst="straightConnector1">
            <a:avLst/>
          </a:prstGeom>
          <a:ln>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
        <p:nvSpPr>
          <p:cNvPr id="2" name="Text Placeholder 2">
            <a:extLst>
              <a:ext uri="{FF2B5EF4-FFF2-40B4-BE49-F238E27FC236}">
                <a16:creationId xmlns:a16="http://schemas.microsoft.com/office/drawing/2014/main" id="{5FCD274F-70BB-665F-2FFB-F7BCA5FCC7CC}"/>
              </a:ext>
            </a:extLst>
          </p:cNvPr>
          <p:cNvSpPr txBox="1">
            <a:spLocks/>
          </p:cNvSpPr>
          <p:nvPr/>
        </p:nvSpPr>
        <p:spPr>
          <a:xfrm>
            <a:off x="944267" y="1936236"/>
            <a:ext cx="4044460" cy="129393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1400"/>
              </a:spcBef>
            </a:pPr>
            <a:r>
              <a:rPr lang="en-US" sz="4800" b="1" dirty="0">
                <a:solidFill>
                  <a:srgbClr val="86BD42"/>
                </a:solidFill>
                <a:latin typeface="Poppins SemiBold" pitchFamily="2" charset="77"/>
                <a:ea typeface="Noto Sans" panose="020B0502040504020204" pitchFamily="34" charset="0"/>
                <a:cs typeface="Poppins SemiBold" pitchFamily="2" charset="77"/>
              </a:rPr>
              <a:t>The Success System</a:t>
            </a:r>
          </a:p>
        </p:txBody>
      </p:sp>
      <p:sp>
        <p:nvSpPr>
          <p:cNvPr id="3" name="Text Placeholder 2">
            <a:extLst>
              <a:ext uri="{FF2B5EF4-FFF2-40B4-BE49-F238E27FC236}">
                <a16:creationId xmlns:a16="http://schemas.microsoft.com/office/drawing/2014/main" id="{42460926-679B-35F5-F3CD-1135FF88A6BD}"/>
              </a:ext>
            </a:extLst>
          </p:cNvPr>
          <p:cNvSpPr txBox="1">
            <a:spLocks/>
          </p:cNvSpPr>
          <p:nvPr/>
        </p:nvSpPr>
        <p:spPr>
          <a:xfrm>
            <a:off x="944265" y="3507590"/>
            <a:ext cx="4519825" cy="184398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2000"/>
              </a:spcBef>
            </a:pPr>
            <a:r>
              <a:rPr lang="en-US" sz="1400" dirty="0">
                <a:latin typeface="Noto Sans" panose="020B0502040504020204" pitchFamily="34" charset="0"/>
                <a:ea typeface="Noto Sans" panose="020B0502040504020204" pitchFamily="34" charset="0"/>
                <a:cs typeface="Noto Sans" panose="020B0502040504020204" pitchFamily="34" charset="0"/>
              </a:rPr>
              <a:t>This system yields success for new &amp; seasoned Promoters with less frustration and delay. It is designed to give someone multiple exposures, voices, faces and visions of NeoLife. It also allows the new Promoter to get started sharing faster without feeling the need to know everything.</a:t>
            </a:r>
          </a:p>
        </p:txBody>
      </p:sp>
      <p:cxnSp>
        <p:nvCxnSpPr>
          <p:cNvPr id="4" name="Straight Connector 3">
            <a:extLst>
              <a:ext uri="{FF2B5EF4-FFF2-40B4-BE49-F238E27FC236}">
                <a16:creationId xmlns:a16="http://schemas.microsoft.com/office/drawing/2014/main" id="{2B311E77-E512-AD4E-1CA9-F3C740609E73}"/>
              </a:ext>
            </a:extLst>
          </p:cNvPr>
          <p:cNvCxnSpPr>
            <a:cxnSpLocks/>
          </p:cNvCxnSpPr>
          <p:nvPr/>
        </p:nvCxnSpPr>
        <p:spPr>
          <a:xfrm>
            <a:off x="1025458" y="3379390"/>
            <a:ext cx="3963268" cy="0"/>
          </a:xfrm>
          <a:prstGeom prst="line">
            <a:avLst/>
          </a:prstGeom>
          <a:ln w="12700">
            <a:solidFill>
              <a:srgbClr val="86BD42"/>
            </a:solidFill>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A7BC18C0-45D3-2BF5-8E91-BACC4C9D003B}"/>
              </a:ext>
            </a:extLst>
          </p:cNvPr>
          <p:cNvSpPr/>
          <p:nvPr/>
        </p:nvSpPr>
        <p:spPr>
          <a:xfrm>
            <a:off x="523233" y="421963"/>
            <a:ext cx="1585730"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A97699B7-0DD2-992F-2F9C-E2F6129C379E}"/>
              </a:ext>
            </a:extLst>
          </p:cNvPr>
          <p:cNvSpPr txBox="1">
            <a:spLocks/>
          </p:cNvSpPr>
          <p:nvPr/>
        </p:nvSpPr>
        <p:spPr>
          <a:xfrm>
            <a:off x="1083900"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5</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TH</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PROCESS</a:t>
            </a:r>
          </a:p>
        </p:txBody>
      </p:sp>
      <p:sp>
        <p:nvSpPr>
          <p:cNvPr id="15" name="Text Placeholder 2">
            <a:extLst>
              <a:ext uri="{FF2B5EF4-FFF2-40B4-BE49-F238E27FC236}">
                <a16:creationId xmlns:a16="http://schemas.microsoft.com/office/drawing/2014/main" id="{20D2CDDD-4AA7-AC2E-825B-AD7580C70125}"/>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05</a:t>
            </a:r>
          </a:p>
        </p:txBody>
      </p:sp>
      <p:sp>
        <p:nvSpPr>
          <p:cNvPr id="18" name="Rounded Rectangle 17">
            <a:extLst>
              <a:ext uri="{FF2B5EF4-FFF2-40B4-BE49-F238E27FC236}">
                <a16:creationId xmlns:a16="http://schemas.microsoft.com/office/drawing/2014/main" id="{5EC35DCB-0D36-46A5-ABB5-F1F577890E6A}"/>
              </a:ext>
            </a:extLst>
          </p:cNvPr>
          <p:cNvSpPr/>
          <p:nvPr/>
        </p:nvSpPr>
        <p:spPr>
          <a:xfrm>
            <a:off x="8472644" y="1270571"/>
            <a:ext cx="2143594" cy="1843988"/>
          </a:xfrm>
          <a:prstGeom prst="roundRect">
            <a:avLst>
              <a:gd name="adj" fmla="val 7410"/>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512329D2-8BB9-E613-E33C-4753A3353BB1}"/>
              </a:ext>
            </a:extLst>
          </p:cNvPr>
          <p:cNvSpPr/>
          <p:nvPr/>
        </p:nvSpPr>
        <p:spPr>
          <a:xfrm>
            <a:off x="5811703" y="1270571"/>
            <a:ext cx="2143594" cy="1843988"/>
          </a:xfrm>
          <a:prstGeom prst="roundRect">
            <a:avLst>
              <a:gd name="adj" fmla="val 7410"/>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
            <a:extLst>
              <a:ext uri="{FF2B5EF4-FFF2-40B4-BE49-F238E27FC236}">
                <a16:creationId xmlns:a16="http://schemas.microsoft.com/office/drawing/2014/main" id="{17F37FC7-94F9-9ED9-BA8D-33CE706B205D}"/>
              </a:ext>
            </a:extLst>
          </p:cNvPr>
          <p:cNvSpPr txBox="1">
            <a:spLocks/>
          </p:cNvSpPr>
          <p:nvPr/>
        </p:nvSpPr>
        <p:spPr>
          <a:xfrm>
            <a:off x="5929628" y="1454954"/>
            <a:ext cx="1913467" cy="1470854"/>
          </a:xfrm>
          <a:prstGeom prst="rect">
            <a:avLst/>
          </a:prstGeom>
        </p:spPr>
        <p:txBody>
          <a:bodyPr anchor="ctr" anchorCtr="1">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en-US" sz="1400" b="1" dirty="0">
                <a:latin typeface="Noto Sans" panose="020B0502040504020204" pitchFamily="34" charset="0"/>
                <a:ea typeface="Noto Sans" panose="020B0502040504020204" pitchFamily="34" charset="0"/>
                <a:cs typeface="Noto Sans" panose="020B0502040504020204" pitchFamily="34" charset="0"/>
              </a:rPr>
              <a:t>1-on-1 Conversations</a:t>
            </a:r>
          </a:p>
        </p:txBody>
      </p:sp>
      <p:sp>
        <p:nvSpPr>
          <p:cNvPr id="25" name="Text Placeholder 2">
            <a:extLst>
              <a:ext uri="{FF2B5EF4-FFF2-40B4-BE49-F238E27FC236}">
                <a16:creationId xmlns:a16="http://schemas.microsoft.com/office/drawing/2014/main" id="{C2A2ACCB-83F2-8F33-F75F-0382DE20D84D}"/>
              </a:ext>
            </a:extLst>
          </p:cNvPr>
          <p:cNvSpPr txBox="1">
            <a:spLocks/>
          </p:cNvSpPr>
          <p:nvPr/>
        </p:nvSpPr>
        <p:spPr>
          <a:xfrm>
            <a:off x="8472644" y="1452693"/>
            <a:ext cx="2143594" cy="1470854"/>
          </a:xfrm>
          <a:prstGeom prst="rect">
            <a:avLst/>
          </a:prstGeom>
        </p:spPr>
        <p:txBody>
          <a:bodyPr anchor="ctr" anchorCtr="1">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en-US" sz="1400" b="1" dirty="0">
                <a:latin typeface="Noto Sans" panose="020B0502040504020204" pitchFamily="34" charset="0"/>
                <a:ea typeface="Noto Sans" panose="020B0502040504020204" pitchFamily="34" charset="0"/>
                <a:cs typeface="Noto Sans" panose="020B0502040504020204" pitchFamily="34" charset="0"/>
              </a:rPr>
              <a:t>3rd Party Credibility </a:t>
            </a:r>
          </a:p>
          <a:p>
            <a:pPr algn="ctr">
              <a:lnSpc>
                <a:spcPct val="120000"/>
              </a:lnSpc>
            </a:pPr>
            <a:r>
              <a:rPr lang="en-US" sz="1400" b="1" dirty="0">
                <a:latin typeface="Noto Sans" panose="020B0502040504020204" pitchFamily="34" charset="0"/>
                <a:ea typeface="Noto Sans" panose="020B0502040504020204" pitchFamily="34" charset="0"/>
                <a:cs typeface="Noto Sans" panose="020B0502040504020204" pitchFamily="34" charset="0"/>
              </a:rPr>
              <a:t>Texts/Phone/Zoom</a:t>
            </a:r>
          </a:p>
        </p:txBody>
      </p:sp>
      <p:sp>
        <p:nvSpPr>
          <p:cNvPr id="30" name="Rounded Rectangle 29">
            <a:extLst>
              <a:ext uri="{FF2B5EF4-FFF2-40B4-BE49-F238E27FC236}">
                <a16:creationId xmlns:a16="http://schemas.microsoft.com/office/drawing/2014/main" id="{35F65758-3375-D618-D436-A1387F82D5E7}"/>
              </a:ext>
            </a:extLst>
          </p:cNvPr>
          <p:cNvSpPr/>
          <p:nvPr/>
        </p:nvSpPr>
        <p:spPr>
          <a:xfrm>
            <a:off x="8472644" y="3656416"/>
            <a:ext cx="2143594" cy="1843988"/>
          </a:xfrm>
          <a:prstGeom prst="roundRect">
            <a:avLst>
              <a:gd name="adj" fmla="val 7410"/>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599C5B20-DE32-F825-24DE-DB7F9FCEA693}"/>
              </a:ext>
            </a:extLst>
          </p:cNvPr>
          <p:cNvSpPr/>
          <p:nvPr/>
        </p:nvSpPr>
        <p:spPr>
          <a:xfrm>
            <a:off x="5811703" y="3656416"/>
            <a:ext cx="2143594" cy="1843988"/>
          </a:xfrm>
          <a:prstGeom prst="roundRect">
            <a:avLst>
              <a:gd name="adj" fmla="val 7410"/>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2">
            <a:extLst>
              <a:ext uri="{FF2B5EF4-FFF2-40B4-BE49-F238E27FC236}">
                <a16:creationId xmlns:a16="http://schemas.microsoft.com/office/drawing/2014/main" id="{8023F23E-CCF2-1F7B-EEB2-5799F106B2DA}"/>
              </a:ext>
            </a:extLst>
          </p:cNvPr>
          <p:cNvSpPr txBox="1">
            <a:spLocks/>
          </p:cNvSpPr>
          <p:nvPr/>
        </p:nvSpPr>
        <p:spPr>
          <a:xfrm>
            <a:off x="5929628" y="3851308"/>
            <a:ext cx="1913467" cy="1470854"/>
          </a:xfrm>
          <a:prstGeom prst="rect">
            <a:avLst/>
          </a:prstGeom>
        </p:spPr>
        <p:txBody>
          <a:bodyPr anchor="ctr" anchorCtr="1">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en-US" sz="1400" b="1" dirty="0">
                <a:latin typeface="Noto Sans" panose="020B0502040504020204" pitchFamily="34" charset="0"/>
                <a:ea typeface="Noto Sans" panose="020B0502040504020204" pitchFamily="34" charset="0"/>
                <a:cs typeface="Noto Sans" panose="020B0502040504020204" pitchFamily="34" charset="0"/>
              </a:rPr>
              <a:t>Impact Summit</a:t>
            </a:r>
          </a:p>
        </p:txBody>
      </p:sp>
      <p:sp>
        <p:nvSpPr>
          <p:cNvPr id="33" name="Text Placeholder 2">
            <a:extLst>
              <a:ext uri="{FF2B5EF4-FFF2-40B4-BE49-F238E27FC236}">
                <a16:creationId xmlns:a16="http://schemas.microsoft.com/office/drawing/2014/main" id="{49EB8292-158C-C788-D998-88563FB67102}"/>
              </a:ext>
            </a:extLst>
          </p:cNvPr>
          <p:cNvSpPr txBox="1">
            <a:spLocks/>
          </p:cNvSpPr>
          <p:nvPr/>
        </p:nvSpPr>
        <p:spPr>
          <a:xfrm>
            <a:off x="8556787" y="3835268"/>
            <a:ext cx="1935052" cy="1470854"/>
          </a:xfrm>
          <a:prstGeom prst="rect">
            <a:avLst/>
          </a:prstGeom>
        </p:spPr>
        <p:txBody>
          <a:bodyPr anchor="ctr" anchorCtr="1">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en-US" sz="1400" b="1" dirty="0">
                <a:latin typeface="Noto Sans" panose="020B0502040504020204" pitchFamily="34" charset="0"/>
                <a:ea typeface="Noto Sans" panose="020B0502040504020204" pitchFamily="34" charset="0"/>
                <a:cs typeface="Noto Sans" panose="020B0502040504020204" pitchFamily="34" charset="0"/>
              </a:rPr>
              <a:t>Group Events Virtual or In-Person</a:t>
            </a:r>
          </a:p>
        </p:txBody>
      </p:sp>
      <p:cxnSp>
        <p:nvCxnSpPr>
          <p:cNvPr id="35" name="Straight Arrow Connector 34">
            <a:extLst>
              <a:ext uri="{FF2B5EF4-FFF2-40B4-BE49-F238E27FC236}">
                <a16:creationId xmlns:a16="http://schemas.microsoft.com/office/drawing/2014/main" id="{43D4709B-6946-828A-EB18-2855D1AA0D80}"/>
              </a:ext>
            </a:extLst>
          </p:cNvPr>
          <p:cNvCxnSpPr>
            <a:cxnSpLocks/>
          </p:cNvCxnSpPr>
          <p:nvPr/>
        </p:nvCxnSpPr>
        <p:spPr>
          <a:xfrm rot="10800000">
            <a:off x="7989781" y="4556725"/>
            <a:ext cx="416578" cy="0"/>
          </a:xfrm>
          <a:prstGeom prst="straightConnector1">
            <a:avLst/>
          </a:prstGeom>
          <a:ln>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C3C8AA1D-3401-5C14-BDB6-167CF526EAE6}"/>
              </a:ext>
            </a:extLst>
          </p:cNvPr>
          <p:cNvCxnSpPr>
            <a:cxnSpLocks/>
          </p:cNvCxnSpPr>
          <p:nvPr/>
        </p:nvCxnSpPr>
        <p:spPr>
          <a:xfrm rot="5400000">
            <a:off x="9324595" y="3390079"/>
            <a:ext cx="416578" cy="0"/>
          </a:xfrm>
          <a:prstGeom prst="straightConnector1">
            <a:avLst/>
          </a:prstGeom>
          <a:ln>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1DEA56AA-9BB4-D2F9-FDED-13C2097C4BB7}"/>
              </a:ext>
            </a:extLst>
          </p:cNvPr>
          <p:cNvCxnSpPr>
            <a:cxnSpLocks/>
          </p:cNvCxnSpPr>
          <p:nvPr/>
        </p:nvCxnSpPr>
        <p:spPr>
          <a:xfrm rot="-5400000">
            <a:off x="6602415" y="3379569"/>
            <a:ext cx="416578" cy="0"/>
          </a:xfrm>
          <a:prstGeom prst="straightConnector1">
            <a:avLst/>
          </a:prstGeom>
          <a:ln>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518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788CF-6A4B-17DC-E40D-0F19BCFC39F7}"/>
            </a:ext>
          </a:extLst>
        </p:cNvPr>
        <p:cNvGrpSpPr/>
        <p:nvPr/>
      </p:nvGrpSpPr>
      <p:grpSpPr>
        <a:xfrm>
          <a:off x="0" y="0"/>
          <a:ext cx="0" cy="0"/>
          <a:chOff x="0" y="0"/>
          <a:chExt cx="0" cy="0"/>
        </a:xfrm>
      </p:grpSpPr>
      <p:sp>
        <p:nvSpPr>
          <p:cNvPr id="27" name="Rounded Rectangle 26">
            <a:extLst>
              <a:ext uri="{FF2B5EF4-FFF2-40B4-BE49-F238E27FC236}">
                <a16:creationId xmlns:a16="http://schemas.microsoft.com/office/drawing/2014/main" id="{33510A73-E794-D255-417E-15B73B3A45BD}"/>
              </a:ext>
            </a:extLst>
          </p:cNvPr>
          <p:cNvSpPr/>
          <p:nvPr/>
        </p:nvSpPr>
        <p:spPr>
          <a:xfrm>
            <a:off x="6521019" y="1353683"/>
            <a:ext cx="3307475" cy="2809726"/>
          </a:xfrm>
          <a:prstGeom prst="roundRect">
            <a:avLst>
              <a:gd name="adj" fmla="val 7410"/>
            </a:avLst>
          </a:prstGeom>
          <a:solidFill>
            <a:srgbClr val="DAEB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
            <a:extLst>
              <a:ext uri="{FF2B5EF4-FFF2-40B4-BE49-F238E27FC236}">
                <a16:creationId xmlns:a16="http://schemas.microsoft.com/office/drawing/2014/main" id="{51A22566-233A-620E-38EF-CF0939528A1F}"/>
              </a:ext>
            </a:extLst>
          </p:cNvPr>
          <p:cNvSpPr txBox="1">
            <a:spLocks/>
          </p:cNvSpPr>
          <p:nvPr/>
        </p:nvSpPr>
        <p:spPr>
          <a:xfrm>
            <a:off x="944266" y="2777714"/>
            <a:ext cx="4609175" cy="241439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pPr>
            <a:r>
              <a:rPr lang="en-US" sz="4000" b="1" dirty="0">
                <a:solidFill>
                  <a:srgbClr val="86BD42"/>
                </a:solidFill>
                <a:latin typeface="Poppins SemiBold" pitchFamily="2" charset="77"/>
                <a:ea typeface="Noto Sans" panose="020B0502040504020204" pitchFamily="34" charset="0"/>
                <a:cs typeface="Poppins SemiBold" pitchFamily="2" charset="77"/>
              </a:rPr>
              <a:t>Invite Them to Discover More</a:t>
            </a:r>
          </a:p>
          <a:p>
            <a:pPr>
              <a:lnSpc>
                <a:spcPct val="100000"/>
              </a:lnSpc>
            </a:pPr>
            <a:r>
              <a:rPr lang="en-US" b="1" dirty="0">
                <a:solidFill>
                  <a:srgbClr val="194122"/>
                </a:solidFill>
                <a:latin typeface="Poppins SemiBold" pitchFamily="2" charset="77"/>
                <a:ea typeface="Noto Sans" panose="020B0502040504020204" pitchFamily="34" charset="0"/>
                <a:cs typeface="Poppins SemiBold" pitchFamily="2" charset="77"/>
              </a:rPr>
              <a:t>Learn more to sharpen your skills &amp; share to grow faster</a:t>
            </a:r>
          </a:p>
        </p:txBody>
      </p:sp>
      <p:cxnSp>
        <p:nvCxnSpPr>
          <p:cNvPr id="4" name="Straight Connector 3">
            <a:extLst>
              <a:ext uri="{FF2B5EF4-FFF2-40B4-BE49-F238E27FC236}">
                <a16:creationId xmlns:a16="http://schemas.microsoft.com/office/drawing/2014/main" id="{524204BD-78EC-4D94-89B1-BF196ABA3C7C}"/>
              </a:ext>
            </a:extLst>
          </p:cNvPr>
          <p:cNvCxnSpPr>
            <a:cxnSpLocks/>
          </p:cNvCxnSpPr>
          <p:nvPr/>
        </p:nvCxnSpPr>
        <p:spPr>
          <a:xfrm>
            <a:off x="5881187" y="1283615"/>
            <a:ext cx="0" cy="4040225"/>
          </a:xfrm>
          <a:prstGeom prst="line">
            <a:avLst/>
          </a:prstGeom>
          <a:ln w="12700">
            <a:solidFill>
              <a:srgbClr val="86BD42"/>
            </a:solidFill>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354EC314-E24D-E715-88D1-325EC46D151E}"/>
              </a:ext>
            </a:extLst>
          </p:cNvPr>
          <p:cNvSpPr/>
          <p:nvPr/>
        </p:nvSpPr>
        <p:spPr>
          <a:xfrm>
            <a:off x="1050173" y="2134385"/>
            <a:ext cx="1991344" cy="445486"/>
          </a:xfrm>
          <a:prstGeom prst="roundRect">
            <a:avLst>
              <a:gd name="adj" fmla="val 0"/>
            </a:avLst>
          </a:prstGeom>
          <a:solidFill>
            <a:srgbClr val="1941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
            <a:extLst>
              <a:ext uri="{FF2B5EF4-FFF2-40B4-BE49-F238E27FC236}">
                <a16:creationId xmlns:a16="http://schemas.microsoft.com/office/drawing/2014/main" id="{41DC2F64-5297-2D7B-4C2F-4FBE8B8D72F1}"/>
              </a:ext>
            </a:extLst>
          </p:cNvPr>
          <p:cNvSpPr txBox="1">
            <a:spLocks/>
          </p:cNvSpPr>
          <p:nvPr/>
        </p:nvSpPr>
        <p:spPr>
          <a:xfrm>
            <a:off x="1068898" y="2187056"/>
            <a:ext cx="1972619" cy="394878"/>
          </a:xfrm>
          <a:prstGeom prst="rect">
            <a:avLst/>
          </a:prstGeom>
        </p:spPr>
        <p:txBody>
          <a:bodyPr>
            <a:normAutofit lnSpcReduction="10000"/>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800"/>
              </a:spcBef>
            </a:pPr>
            <a:r>
              <a:rPr lang="en-US" sz="2000" b="1" spc="100" dirty="0">
                <a:solidFill>
                  <a:srgbClr val="FFFFFF"/>
                </a:solidFill>
                <a:latin typeface="Poppins SemiBold" pitchFamily="2" charset="77"/>
                <a:ea typeface="Noto Sans" panose="020B0502040504020204" pitchFamily="34" charset="0"/>
                <a:cs typeface="Poppins SemiBold" pitchFamily="2" charset="77"/>
              </a:rPr>
              <a:t>ACTION STEP</a:t>
            </a:r>
            <a:endParaRPr lang="en-US" sz="1600" b="1" spc="100" dirty="0">
              <a:solidFill>
                <a:srgbClr val="DAEBD0"/>
              </a:solidFill>
              <a:latin typeface="Poppins SemiBold" pitchFamily="2" charset="77"/>
              <a:ea typeface="Noto Sans" panose="020B0502040504020204" pitchFamily="34" charset="0"/>
              <a:cs typeface="Poppins SemiBold" pitchFamily="2" charset="77"/>
            </a:endParaRPr>
          </a:p>
        </p:txBody>
      </p:sp>
      <p:sp>
        <p:nvSpPr>
          <p:cNvPr id="9" name="Rounded Rectangle 8">
            <a:extLst>
              <a:ext uri="{FF2B5EF4-FFF2-40B4-BE49-F238E27FC236}">
                <a16:creationId xmlns:a16="http://schemas.microsoft.com/office/drawing/2014/main" id="{A48FD5D9-3928-A35B-F72C-9A0B78A50794}"/>
              </a:ext>
            </a:extLst>
          </p:cNvPr>
          <p:cNvSpPr/>
          <p:nvPr/>
        </p:nvSpPr>
        <p:spPr>
          <a:xfrm>
            <a:off x="523233" y="421963"/>
            <a:ext cx="1585730"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a:extLst>
              <a:ext uri="{FF2B5EF4-FFF2-40B4-BE49-F238E27FC236}">
                <a16:creationId xmlns:a16="http://schemas.microsoft.com/office/drawing/2014/main" id="{D93BE0CE-48BF-1E1F-CEBC-7896EF935276}"/>
              </a:ext>
            </a:extLst>
          </p:cNvPr>
          <p:cNvSpPr txBox="1">
            <a:spLocks/>
          </p:cNvSpPr>
          <p:nvPr/>
        </p:nvSpPr>
        <p:spPr>
          <a:xfrm>
            <a:off x="1083900"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5</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TH</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PROCESS</a:t>
            </a:r>
          </a:p>
        </p:txBody>
      </p:sp>
      <p:sp>
        <p:nvSpPr>
          <p:cNvPr id="16" name="Text Placeholder 2">
            <a:extLst>
              <a:ext uri="{FF2B5EF4-FFF2-40B4-BE49-F238E27FC236}">
                <a16:creationId xmlns:a16="http://schemas.microsoft.com/office/drawing/2014/main" id="{A35EF924-1E12-8D64-3103-D7E7A9E2C7D3}"/>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05</a:t>
            </a:r>
          </a:p>
        </p:txBody>
      </p:sp>
      <p:sp>
        <p:nvSpPr>
          <p:cNvPr id="18" name="Text Placeholder 2">
            <a:extLst>
              <a:ext uri="{FF2B5EF4-FFF2-40B4-BE49-F238E27FC236}">
                <a16:creationId xmlns:a16="http://schemas.microsoft.com/office/drawing/2014/main" id="{8AB87E5E-CAE9-285A-B4CD-18E39617F66B}"/>
              </a:ext>
            </a:extLst>
          </p:cNvPr>
          <p:cNvSpPr txBox="1">
            <a:spLocks/>
          </p:cNvSpPr>
          <p:nvPr/>
        </p:nvSpPr>
        <p:spPr>
          <a:xfrm>
            <a:off x="6434760" y="4294601"/>
            <a:ext cx="4319707" cy="1137963"/>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2000"/>
              </a:spcBef>
            </a:pPr>
            <a:r>
              <a:rPr lang="en-US" sz="1600" b="1" dirty="0">
                <a:latin typeface="Noto Sans" panose="020B0502040504020204" pitchFamily="34" charset="0"/>
                <a:ea typeface="Noto Sans" panose="020B0502040504020204" pitchFamily="34" charset="0"/>
                <a:cs typeface="Noto Sans" panose="020B0502040504020204" pitchFamily="34" charset="0"/>
              </a:rPr>
              <a:t>Message your upline, local leaders or the Corporate leader in your region for help and dates of upcoming events.</a:t>
            </a:r>
          </a:p>
        </p:txBody>
      </p:sp>
      <p:sp>
        <p:nvSpPr>
          <p:cNvPr id="20" name="Text Placeholder 2">
            <a:extLst>
              <a:ext uri="{FF2B5EF4-FFF2-40B4-BE49-F238E27FC236}">
                <a16:creationId xmlns:a16="http://schemas.microsoft.com/office/drawing/2014/main" id="{66BAD672-D189-008C-4873-DBE16571A86A}"/>
              </a:ext>
            </a:extLst>
          </p:cNvPr>
          <p:cNvSpPr txBox="1">
            <a:spLocks/>
          </p:cNvSpPr>
          <p:nvPr/>
        </p:nvSpPr>
        <p:spPr>
          <a:xfrm>
            <a:off x="6979955" y="1609950"/>
            <a:ext cx="2640738" cy="2428384"/>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400"/>
              </a:spcBef>
            </a:pPr>
            <a:r>
              <a:rPr lang="en-US" sz="3600" b="1" spc="-20" dirty="0">
                <a:solidFill>
                  <a:srgbClr val="194122"/>
                </a:solidFill>
                <a:latin typeface="Poppins SemiBold" pitchFamily="2" charset="77"/>
                <a:ea typeface="Noto Sans" panose="020B0502040504020204" pitchFamily="34" charset="0"/>
                <a:cs typeface="Poppins SemiBold" pitchFamily="2" charset="77"/>
              </a:rPr>
              <a:t>Learn</a:t>
            </a:r>
          </a:p>
          <a:p>
            <a:pPr>
              <a:lnSpc>
                <a:spcPct val="80000"/>
              </a:lnSpc>
              <a:spcBef>
                <a:spcPts val="1400"/>
              </a:spcBef>
            </a:pPr>
            <a:r>
              <a:rPr lang="en-US" sz="3600" b="1" spc="-20" dirty="0">
                <a:solidFill>
                  <a:srgbClr val="194122"/>
                </a:solidFill>
                <a:latin typeface="Poppins SemiBold" pitchFamily="2" charset="77"/>
                <a:ea typeface="Noto Sans" panose="020B0502040504020204" pitchFamily="34" charset="0"/>
                <a:cs typeface="Poppins SemiBold" pitchFamily="2" charset="77"/>
              </a:rPr>
              <a:t>Grow</a:t>
            </a:r>
          </a:p>
          <a:p>
            <a:pPr>
              <a:lnSpc>
                <a:spcPct val="80000"/>
              </a:lnSpc>
              <a:spcBef>
                <a:spcPts val="1400"/>
              </a:spcBef>
            </a:pPr>
            <a:r>
              <a:rPr lang="en-US" sz="3600" b="1" spc="-20" dirty="0">
                <a:solidFill>
                  <a:srgbClr val="194122"/>
                </a:solidFill>
                <a:latin typeface="Poppins SemiBold" pitchFamily="2" charset="77"/>
                <a:ea typeface="Noto Sans" panose="020B0502040504020204" pitchFamily="34" charset="0"/>
                <a:cs typeface="Poppins SemiBold" pitchFamily="2" charset="77"/>
              </a:rPr>
              <a:t>Sharpen</a:t>
            </a:r>
          </a:p>
          <a:p>
            <a:pPr>
              <a:lnSpc>
                <a:spcPct val="80000"/>
              </a:lnSpc>
              <a:spcBef>
                <a:spcPts val="1400"/>
              </a:spcBef>
            </a:pPr>
            <a:r>
              <a:rPr lang="en-US" sz="3600" b="1" spc="-20" dirty="0">
                <a:solidFill>
                  <a:srgbClr val="194122"/>
                </a:solidFill>
                <a:latin typeface="Poppins SemiBold" pitchFamily="2" charset="77"/>
                <a:ea typeface="Noto Sans" panose="020B0502040504020204" pitchFamily="34" charset="0"/>
                <a:cs typeface="Poppins SemiBold" pitchFamily="2" charset="77"/>
              </a:rPr>
              <a:t>Share</a:t>
            </a:r>
            <a:endParaRPr lang="en-US" sz="2800" b="1" spc="-20" dirty="0">
              <a:solidFill>
                <a:srgbClr val="194122"/>
              </a:solidFill>
              <a:latin typeface="Poppins SemiBold" pitchFamily="2" charset="77"/>
              <a:ea typeface="Noto Sans" panose="020B0502040504020204" pitchFamily="34" charset="0"/>
              <a:cs typeface="Poppins SemiBold" pitchFamily="2" charset="77"/>
            </a:endParaRPr>
          </a:p>
        </p:txBody>
      </p:sp>
    </p:spTree>
    <p:extLst>
      <p:ext uri="{BB962C8B-B14F-4D97-AF65-F5344CB8AC3E}">
        <p14:creationId xmlns:p14="http://schemas.microsoft.com/office/powerpoint/2010/main" val="3574562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10ECE-D535-E8AA-4326-DB6879FF9AE1}"/>
            </a:ext>
          </a:extLst>
        </p:cNvPr>
        <p:cNvGrpSpPr/>
        <p:nvPr/>
      </p:nvGrpSpPr>
      <p:grpSpPr>
        <a:xfrm>
          <a:off x="0" y="0"/>
          <a:ext cx="0" cy="0"/>
          <a:chOff x="0" y="0"/>
          <a:chExt cx="0" cy="0"/>
        </a:xfrm>
      </p:grpSpPr>
      <p:sp>
        <p:nvSpPr>
          <p:cNvPr id="15" name="Text Placeholder 2">
            <a:extLst>
              <a:ext uri="{FF2B5EF4-FFF2-40B4-BE49-F238E27FC236}">
                <a16:creationId xmlns:a16="http://schemas.microsoft.com/office/drawing/2014/main" id="{CA5FF861-20BF-FED2-90F0-59A50E08F379}"/>
              </a:ext>
            </a:extLst>
          </p:cNvPr>
          <p:cNvSpPr txBox="1">
            <a:spLocks/>
          </p:cNvSpPr>
          <p:nvPr/>
        </p:nvSpPr>
        <p:spPr>
          <a:xfrm>
            <a:off x="3909330" y="3632629"/>
            <a:ext cx="3900140" cy="1650228"/>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2000"/>
              </a:spcBef>
            </a:pPr>
            <a:r>
              <a:rPr lang="en-US" sz="6000" b="1" spc="-20" dirty="0">
                <a:solidFill>
                  <a:srgbClr val="FFFFFF"/>
                </a:solidFill>
                <a:latin typeface="Poppins SemiBold" pitchFamily="2" charset="77"/>
                <a:ea typeface="Noto Sans" panose="020B0502040504020204" pitchFamily="34" charset="0"/>
                <a:cs typeface="Poppins SemiBold" pitchFamily="2" charset="77"/>
              </a:rPr>
              <a:t>THE </a:t>
            </a:r>
            <a:r>
              <a:rPr lang="en-US" altLang="ko-KR" sz="6000" b="1" spc="-20" dirty="0">
                <a:solidFill>
                  <a:srgbClr val="FFFFFF"/>
                </a:solidFill>
                <a:latin typeface="Poppins SemiBold" pitchFamily="2" charset="77"/>
                <a:ea typeface="Noto Sans" panose="020B0502040504020204" pitchFamily="34" charset="0"/>
                <a:cs typeface="Poppins SemiBold" pitchFamily="2" charset="77"/>
              </a:rPr>
              <a:t>6</a:t>
            </a:r>
            <a:r>
              <a:rPr lang="en-US" sz="6000" b="1" spc="-20" baseline="30000" dirty="0">
                <a:solidFill>
                  <a:srgbClr val="FFFFFF"/>
                </a:solidFill>
                <a:latin typeface="Poppins SemiBold" pitchFamily="2" charset="77"/>
                <a:ea typeface="Noto Sans" panose="020B0502040504020204" pitchFamily="34" charset="0"/>
                <a:cs typeface="Poppins SemiBold" pitchFamily="2" charset="77"/>
              </a:rPr>
              <a:t>TH</a:t>
            </a:r>
            <a:r>
              <a:rPr lang="en-US" sz="6000" b="1" spc="-20" dirty="0">
                <a:solidFill>
                  <a:srgbClr val="FFFFFF"/>
                </a:solidFill>
                <a:latin typeface="Poppins SemiBold" pitchFamily="2" charset="77"/>
                <a:ea typeface="Noto Sans" panose="020B0502040504020204" pitchFamily="34" charset="0"/>
                <a:cs typeface="Poppins SemiBold" pitchFamily="2" charset="77"/>
              </a:rPr>
              <a:t> P:</a:t>
            </a:r>
            <a:br>
              <a:rPr lang="en-US" sz="6000" b="1" spc="-20" dirty="0">
                <a:solidFill>
                  <a:srgbClr val="FFFFFF"/>
                </a:solidFill>
                <a:latin typeface="Poppins SemiBold" pitchFamily="2" charset="77"/>
                <a:ea typeface="Noto Sans" panose="020B0502040504020204" pitchFamily="34" charset="0"/>
                <a:cs typeface="Poppins SemiBold" pitchFamily="2" charset="77"/>
              </a:rPr>
            </a:br>
            <a:r>
              <a:rPr lang="en-US" sz="4500" b="1" spc="-20" dirty="0">
                <a:solidFill>
                  <a:srgbClr val="FFFFFF"/>
                </a:solidFill>
                <a:latin typeface="Poppins SemiBold" pitchFamily="2" charset="77"/>
                <a:ea typeface="Noto Sans" panose="020B0502040504020204" pitchFamily="34" charset="0"/>
                <a:cs typeface="Poppins SemiBold" pitchFamily="2" charset="77"/>
              </a:rPr>
              <a:t>PLUG-IN</a:t>
            </a:r>
          </a:p>
        </p:txBody>
      </p:sp>
      <p:sp>
        <p:nvSpPr>
          <p:cNvPr id="16" name="Text Placeholder 2">
            <a:extLst>
              <a:ext uri="{FF2B5EF4-FFF2-40B4-BE49-F238E27FC236}">
                <a16:creationId xmlns:a16="http://schemas.microsoft.com/office/drawing/2014/main" id="{7CB4058D-E339-8535-3B4F-2F20D3C55961}"/>
              </a:ext>
            </a:extLst>
          </p:cNvPr>
          <p:cNvSpPr txBox="1">
            <a:spLocks/>
          </p:cNvSpPr>
          <p:nvPr/>
        </p:nvSpPr>
        <p:spPr>
          <a:xfrm>
            <a:off x="1447801" y="3659144"/>
            <a:ext cx="2616199" cy="1611356"/>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3800" b="1" spc="-300" dirty="0">
                <a:solidFill>
                  <a:srgbClr val="86BD42"/>
                </a:solidFill>
                <a:latin typeface="Poppins SemiBold" pitchFamily="2" charset="77"/>
                <a:ea typeface="Noto Sans" panose="020B0502040504020204" pitchFamily="34" charset="0"/>
                <a:cs typeface="Poppins SemiBold" pitchFamily="2" charset="77"/>
              </a:rPr>
              <a:t>06</a:t>
            </a:r>
          </a:p>
        </p:txBody>
      </p:sp>
      <p:sp>
        <p:nvSpPr>
          <p:cNvPr id="2" name="Rounded Rectangle 1">
            <a:extLst>
              <a:ext uri="{FF2B5EF4-FFF2-40B4-BE49-F238E27FC236}">
                <a16:creationId xmlns:a16="http://schemas.microsoft.com/office/drawing/2014/main" id="{9784C361-BFD7-82B6-CCB4-9EC1BA72CEB8}"/>
              </a:ext>
            </a:extLst>
          </p:cNvPr>
          <p:cNvSpPr/>
          <p:nvPr/>
        </p:nvSpPr>
        <p:spPr>
          <a:xfrm>
            <a:off x="1280161" y="3365500"/>
            <a:ext cx="6566380" cy="1805940"/>
          </a:xfrm>
          <a:prstGeom prst="roundRect">
            <a:avLst>
              <a:gd name="adj" fmla="val 11604"/>
            </a:avLst>
          </a:prstGeom>
          <a:noFill/>
          <a:ln>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5661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8D861-0E69-4575-4861-32EC498A3DDB}"/>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8633B565-7DF9-888F-7981-D75A08BE1B22}"/>
              </a:ext>
            </a:extLst>
          </p:cNvPr>
          <p:cNvSpPr/>
          <p:nvPr/>
        </p:nvSpPr>
        <p:spPr>
          <a:xfrm>
            <a:off x="523233" y="421963"/>
            <a:ext cx="1585730"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a:extLst>
              <a:ext uri="{FF2B5EF4-FFF2-40B4-BE49-F238E27FC236}">
                <a16:creationId xmlns:a16="http://schemas.microsoft.com/office/drawing/2014/main" id="{68FED6AB-B153-7401-1633-9287054152E2}"/>
              </a:ext>
            </a:extLst>
          </p:cNvPr>
          <p:cNvSpPr txBox="1">
            <a:spLocks/>
          </p:cNvSpPr>
          <p:nvPr/>
        </p:nvSpPr>
        <p:spPr>
          <a:xfrm>
            <a:off x="1083900"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6</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TH</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PLUG-IN</a:t>
            </a:r>
          </a:p>
        </p:txBody>
      </p:sp>
      <p:sp>
        <p:nvSpPr>
          <p:cNvPr id="16" name="Text Placeholder 2">
            <a:extLst>
              <a:ext uri="{FF2B5EF4-FFF2-40B4-BE49-F238E27FC236}">
                <a16:creationId xmlns:a16="http://schemas.microsoft.com/office/drawing/2014/main" id="{9571EC35-808D-3984-27AF-A32FF87353BA}"/>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06</a:t>
            </a:r>
          </a:p>
        </p:txBody>
      </p:sp>
      <p:sp>
        <p:nvSpPr>
          <p:cNvPr id="3" name="Text Placeholder 2">
            <a:extLst>
              <a:ext uri="{FF2B5EF4-FFF2-40B4-BE49-F238E27FC236}">
                <a16:creationId xmlns:a16="http://schemas.microsoft.com/office/drawing/2014/main" id="{800357A2-C5E7-91BE-19EC-06F6C94C27E7}"/>
              </a:ext>
            </a:extLst>
          </p:cNvPr>
          <p:cNvSpPr txBox="1">
            <a:spLocks/>
          </p:cNvSpPr>
          <p:nvPr/>
        </p:nvSpPr>
        <p:spPr>
          <a:xfrm>
            <a:off x="944266" y="2558194"/>
            <a:ext cx="5225306" cy="1600605"/>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2000"/>
              </a:spcBef>
            </a:pPr>
            <a:r>
              <a:rPr lang="en-US" sz="3500" b="1" dirty="0">
                <a:solidFill>
                  <a:srgbClr val="86BD42"/>
                </a:solidFill>
                <a:latin typeface="Poppins SemiBold" pitchFamily="2" charset="77"/>
                <a:ea typeface="Noto Sans" panose="020B0502040504020204" pitchFamily="34" charset="0"/>
                <a:cs typeface="Poppins SemiBold" pitchFamily="2" charset="77"/>
              </a:rPr>
              <a:t>Get Your Impact Summit Ticket &amp; Invite Others To Join</a:t>
            </a:r>
          </a:p>
        </p:txBody>
      </p:sp>
      <p:sp>
        <p:nvSpPr>
          <p:cNvPr id="5" name="Text Placeholder 2">
            <a:extLst>
              <a:ext uri="{FF2B5EF4-FFF2-40B4-BE49-F238E27FC236}">
                <a16:creationId xmlns:a16="http://schemas.microsoft.com/office/drawing/2014/main" id="{DF329180-2538-76B3-67FA-FE081063CC31}"/>
              </a:ext>
            </a:extLst>
          </p:cNvPr>
          <p:cNvSpPr txBox="1">
            <a:spLocks/>
          </p:cNvSpPr>
          <p:nvPr/>
        </p:nvSpPr>
        <p:spPr>
          <a:xfrm>
            <a:off x="944266" y="4351864"/>
            <a:ext cx="4542134" cy="1282694"/>
          </a:xfrm>
          <a:prstGeom prst="rect">
            <a:avLst/>
          </a:prstGeom>
        </p:spPr>
        <p:txBody>
          <a:bodyPr>
            <a:norm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2000"/>
              </a:spcBef>
            </a:pPr>
            <a:r>
              <a:rPr lang="en-US" sz="1400" dirty="0">
                <a:latin typeface="Noto Sans" panose="020B0502040504020204" pitchFamily="34" charset="0"/>
                <a:ea typeface="Noto Sans" panose="020B0502040504020204" pitchFamily="34" charset="0"/>
                <a:cs typeface="Noto Sans" panose="020B0502040504020204" pitchFamily="34" charset="0"/>
              </a:rPr>
              <a:t>Join us for a transformative experience at Impact Summit! Discover the keys to unlocking success in both your business and personal wellness journey. </a:t>
            </a:r>
          </a:p>
        </p:txBody>
      </p:sp>
      <p:cxnSp>
        <p:nvCxnSpPr>
          <p:cNvPr id="6" name="Straight Connector 5">
            <a:extLst>
              <a:ext uri="{FF2B5EF4-FFF2-40B4-BE49-F238E27FC236}">
                <a16:creationId xmlns:a16="http://schemas.microsoft.com/office/drawing/2014/main" id="{CCC36B28-C6CE-58A3-537E-5C8D78D0FABE}"/>
              </a:ext>
            </a:extLst>
          </p:cNvPr>
          <p:cNvCxnSpPr>
            <a:cxnSpLocks/>
          </p:cNvCxnSpPr>
          <p:nvPr/>
        </p:nvCxnSpPr>
        <p:spPr>
          <a:xfrm>
            <a:off x="1025458" y="4223664"/>
            <a:ext cx="4605908" cy="0"/>
          </a:xfrm>
          <a:prstGeom prst="line">
            <a:avLst/>
          </a:prstGeom>
          <a:ln w="12700">
            <a:solidFill>
              <a:srgbClr val="86BD42"/>
            </a:solidFill>
          </a:ln>
        </p:spPr>
        <p:style>
          <a:lnRef idx="1">
            <a:schemeClr val="accent1"/>
          </a:lnRef>
          <a:fillRef idx="0">
            <a:schemeClr val="accent1"/>
          </a:fillRef>
          <a:effectRef idx="0">
            <a:schemeClr val="accent1"/>
          </a:effectRef>
          <a:fontRef idx="minor">
            <a:schemeClr val="tx1"/>
          </a:fontRef>
        </p:style>
      </p:cxnSp>
      <p:sp>
        <p:nvSpPr>
          <p:cNvPr id="7" name="Rounded Rectangle 6">
            <a:extLst>
              <a:ext uri="{FF2B5EF4-FFF2-40B4-BE49-F238E27FC236}">
                <a16:creationId xmlns:a16="http://schemas.microsoft.com/office/drawing/2014/main" id="{170F478C-8684-8071-0169-35CDBA154EB7}"/>
              </a:ext>
            </a:extLst>
          </p:cNvPr>
          <p:cNvSpPr/>
          <p:nvPr/>
        </p:nvSpPr>
        <p:spPr>
          <a:xfrm>
            <a:off x="1050173" y="1925377"/>
            <a:ext cx="1991344" cy="445486"/>
          </a:xfrm>
          <a:prstGeom prst="roundRect">
            <a:avLst>
              <a:gd name="adj" fmla="val 0"/>
            </a:avLst>
          </a:prstGeom>
          <a:solidFill>
            <a:srgbClr val="1941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554F3BD3-7978-99C7-ADA8-49D172FC0045}"/>
              </a:ext>
            </a:extLst>
          </p:cNvPr>
          <p:cNvSpPr txBox="1">
            <a:spLocks/>
          </p:cNvSpPr>
          <p:nvPr/>
        </p:nvSpPr>
        <p:spPr>
          <a:xfrm>
            <a:off x="1068898" y="1978048"/>
            <a:ext cx="1972619" cy="394878"/>
          </a:xfrm>
          <a:prstGeom prst="rect">
            <a:avLst/>
          </a:prstGeom>
        </p:spPr>
        <p:txBody>
          <a:bodyPr>
            <a:normAutofit lnSpcReduction="10000"/>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800"/>
              </a:spcBef>
            </a:pPr>
            <a:r>
              <a:rPr lang="en-US" sz="2000" b="1" spc="100" dirty="0">
                <a:solidFill>
                  <a:srgbClr val="FFFFFF"/>
                </a:solidFill>
                <a:latin typeface="Poppins SemiBold" pitchFamily="2" charset="77"/>
                <a:ea typeface="Noto Sans" panose="020B0502040504020204" pitchFamily="34" charset="0"/>
                <a:cs typeface="Poppins SemiBold" pitchFamily="2" charset="77"/>
              </a:rPr>
              <a:t>ACTION STEP</a:t>
            </a:r>
            <a:endParaRPr lang="en-US" sz="1600" b="1" spc="100" dirty="0">
              <a:solidFill>
                <a:srgbClr val="DAEBD0"/>
              </a:solidFill>
              <a:latin typeface="Poppins SemiBold" pitchFamily="2" charset="77"/>
              <a:ea typeface="Noto Sans" panose="020B0502040504020204" pitchFamily="34" charset="0"/>
              <a:cs typeface="Poppins SemiBold" pitchFamily="2" charset="77"/>
            </a:endParaRPr>
          </a:p>
        </p:txBody>
      </p:sp>
      <p:pic>
        <p:nvPicPr>
          <p:cNvPr id="13" name="Picture 12" descr="A city with trees and buildings&#10;&#10;AI-generated content may be incorrect.">
            <a:extLst>
              <a:ext uri="{FF2B5EF4-FFF2-40B4-BE49-F238E27FC236}">
                <a16:creationId xmlns:a16="http://schemas.microsoft.com/office/drawing/2014/main" id="{64A0B20B-891B-AF0A-0A94-5B5060561038}"/>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078726" y="1438507"/>
            <a:ext cx="5502775" cy="4020231"/>
          </a:xfrm>
          <a:prstGeom prst="rect">
            <a:avLst/>
          </a:prstGeom>
        </p:spPr>
      </p:pic>
    </p:spTree>
    <p:extLst>
      <p:ext uri="{BB962C8B-B14F-4D97-AF65-F5344CB8AC3E}">
        <p14:creationId xmlns:p14="http://schemas.microsoft.com/office/powerpoint/2010/main" val="49652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B94B1-19E3-F0B6-B0DD-BED97EEDEB51}"/>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3F1588F0-5518-507A-F960-660F8B3E35BA}"/>
              </a:ext>
            </a:extLst>
          </p:cNvPr>
          <p:cNvSpPr/>
          <p:nvPr/>
        </p:nvSpPr>
        <p:spPr>
          <a:xfrm>
            <a:off x="523233" y="421963"/>
            <a:ext cx="1585730" cy="507447"/>
          </a:xfrm>
          <a:prstGeom prst="roundRect">
            <a:avLst>
              <a:gd name="adj" fmla="val 11604"/>
            </a:avLst>
          </a:prstGeom>
          <a:noFill/>
          <a:ln w="12700">
            <a:solidFill>
              <a:srgbClr val="86BD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a:extLst>
              <a:ext uri="{FF2B5EF4-FFF2-40B4-BE49-F238E27FC236}">
                <a16:creationId xmlns:a16="http://schemas.microsoft.com/office/drawing/2014/main" id="{D5F6B252-D7AE-2F95-6748-D33288E7CDC0}"/>
              </a:ext>
            </a:extLst>
          </p:cNvPr>
          <p:cNvSpPr txBox="1">
            <a:spLocks/>
          </p:cNvSpPr>
          <p:nvPr/>
        </p:nvSpPr>
        <p:spPr>
          <a:xfrm>
            <a:off x="1083900" y="496309"/>
            <a:ext cx="1025062" cy="435860"/>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1400" b="1" spc="-20" dirty="0">
                <a:solidFill>
                  <a:srgbClr val="194122"/>
                </a:solidFill>
                <a:latin typeface="Poppins SemiBold" pitchFamily="2" charset="77"/>
                <a:ea typeface="Noto Sans" panose="020B0502040504020204" pitchFamily="34" charset="0"/>
                <a:cs typeface="Poppins SemiBold" pitchFamily="2" charset="77"/>
              </a:rPr>
              <a:t>THE 6</a:t>
            </a:r>
            <a:r>
              <a:rPr lang="en-US" sz="1400" b="1" spc="-20" baseline="30000" dirty="0">
                <a:solidFill>
                  <a:srgbClr val="194122"/>
                </a:solidFill>
                <a:latin typeface="Poppins SemiBold" pitchFamily="2" charset="77"/>
                <a:ea typeface="Noto Sans" panose="020B0502040504020204" pitchFamily="34" charset="0"/>
                <a:cs typeface="Poppins SemiBold" pitchFamily="2" charset="77"/>
              </a:rPr>
              <a:t>TH</a:t>
            </a:r>
            <a:r>
              <a:rPr lang="en-US" sz="1400" b="1" spc="-20" dirty="0">
                <a:solidFill>
                  <a:srgbClr val="194122"/>
                </a:solidFill>
                <a:latin typeface="Poppins SemiBold" pitchFamily="2" charset="77"/>
                <a:ea typeface="Noto Sans" panose="020B0502040504020204" pitchFamily="34" charset="0"/>
                <a:cs typeface="Poppins SemiBold" pitchFamily="2" charset="77"/>
              </a:rPr>
              <a:t> P:</a:t>
            </a:r>
            <a:br>
              <a:rPr lang="en-US" sz="1400" b="1" spc="-20" dirty="0">
                <a:solidFill>
                  <a:srgbClr val="194122"/>
                </a:solidFill>
                <a:latin typeface="Poppins SemiBold" pitchFamily="2" charset="77"/>
                <a:ea typeface="Noto Sans" panose="020B0502040504020204" pitchFamily="34" charset="0"/>
                <a:cs typeface="Poppins SemiBold" pitchFamily="2" charset="77"/>
              </a:rPr>
            </a:br>
            <a:r>
              <a:rPr lang="en-US" sz="1400" b="1" spc="-20" dirty="0">
                <a:solidFill>
                  <a:srgbClr val="194122"/>
                </a:solidFill>
                <a:latin typeface="Poppins SemiBold" pitchFamily="2" charset="77"/>
                <a:ea typeface="Noto Sans" panose="020B0502040504020204" pitchFamily="34" charset="0"/>
                <a:cs typeface="Poppins SemiBold" pitchFamily="2" charset="77"/>
              </a:rPr>
              <a:t>PLUG-IN</a:t>
            </a:r>
          </a:p>
        </p:txBody>
      </p:sp>
      <p:sp>
        <p:nvSpPr>
          <p:cNvPr id="16" name="Text Placeholder 2">
            <a:extLst>
              <a:ext uri="{FF2B5EF4-FFF2-40B4-BE49-F238E27FC236}">
                <a16:creationId xmlns:a16="http://schemas.microsoft.com/office/drawing/2014/main" id="{B0F617A1-66BA-3725-CB92-5469AA8B7A70}"/>
              </a:ext>
            </a:extLst>
          </p:cNvPr>
          <p:cNvSpPr txBox="1">
            <a:spLocks/>
          </p:cNvSpPr>
          <p:nvPr/>
        </p:nvSpPr>
        <p:spPr>
          <a:xfrm>
            <a:off x="523232" y="508666"/>
            <a:ext cx="735120" cy="45277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2000"/>
              </a:spcBef>
            </a:pPr>
            <a:r>
              <a:rPr lang="en-US" sz="3200" spc="-150" dirty="0">
                <a:solidFill>
                  <a:srgbClr val="86BD42"/>
                </a:solidFill>
                <a:latin typeface="Poppins Medium" pitchFamily="2" charset="77"/>
                <a:ea typeface="Noto Sans" panose="020B0502040504020204" pitchFamily="34" charset="0"/>
                <a:cs typeface="Poppins Medium" pitchFamily="2" charset="77"/>
              </a:rPr>
              <a:t>06</a:t>
            </a:r>
          </a:p>
        </p:txBody>
      </p:sp>
      <p:sp>
        <p:nvSpPr>
          <p:cNvPr id="3" name="Text Placeholder 2">
            <a:extLst>
              <a:ext uri="{FF2B5EF4-FFF2-40B4-BE49-F238E27FC236}">
                <a16:creationId xmlns:a16="http://schemas.microsoft.com/office/drawing/2014/main" id="{B472861F-732C-3316-A4EA-F25B929B5601}"/>
              </a:ext>
            </a:extLst>
          </p:cNvPr>
          <p:cNvSpPr txBox="1">
            <a:spLocks/>
          </p:cNvSpPr>
          <p:nvPr/>
        </p:nvSpPr>
        <p:spPr>
          <a:xfrm>
            <a:off x="944265" y="1553981"/>
            <a:ext cx="5621357" cy="1451085"/>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800"/>
              </a:spcBef>
            </a:pPr>
            <a:r>
              <a:rPr lang="en-US" sz="4400" b="1" dirty="0">
                <a:solidFill>
                  <a:srgbClr val="86BD42"/>
                </a:solidFill>
                <a:latin typeface="Poppins SemiBold" pitchFamily="2" charset="77"/>
                <a:ea typeface="Noto Sans" panose="020B0502040504020204" pitchFamily="34" charset="0"/>
                <a:cs typeface="Poppins SemiBold" pitchFamily="2" charset="77"/>
              </a:rPr>
              <a:t>The 6 P’s</a:t>
            </a:r>
          </a:p>
          <a:p>
            <a:pPr>
              <a:lnSpc>
                <a:spcPct val="90000"/>
              </a:lnSpc>
              <a:spcBef>
                <a:spcPts val="800"/>
              </a:spcBef>
            </a:pPr>
            <a:r>
              <a:rPr lang="en-US" sz="4400" b="1" dirty="0">
                <a:solidFill>
                  <a:srgbClr val="86BD42"/>
                </a:solidFill>
                <a:latin typeface="Poppins SemiBold" pitchFamily="2" charset="77"/>
                <a:ea typeface="Noto Sans" panose="020B0502040504020204" pitchFamily="34" charset="0"/>
                <a:cs typeface="Poppins SemiBold" pitchFamily="2" charset="77"/>
              </a:rPr>
              <a:t>The Fundamentals</a:t>
            </a:r>
          </a:p>
        </p:txBody>
      </p:sp>
      <p:sp>
        <p:nvSpPr>
          <p:cNvPr id="10" name="Text Placeholder 2">
            <a:extLst>
              <a:ext uri="{FF2B5EF4-FFF2-40B4-BE49-F238E27FC236}">
                <a16:creationId xmlns:a16="http://schemas.microsoft.com/office/drawing/2014/main" id="{0C69D58A-DD95-94C7-E872-7F1BBAA06D93}"/>
              </a:ext>
            </a:extLst>
          </p:cNvPr>
          <p:cNvSpPr txBox="1">
            <a:spLocks/>
          </p:cNvSpPr>
          <p:nvPr/>
        </p:nvSpPr>
        <p:spPr>
          <a:xfrm>
            <a:off x="1022322" y="3137453"/>
            <a:ext cx="4296809" cy="2650031"/>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800"/>
              </a:spcBef>
              <a:buClr>
                <a:srgbClr val="86BD42"/>
              </a:buClr>
              <a:buFont typeface="+mj-lt"/>
              <a:buAutoNum type="arabicPeriod"/>
            </a:pPr>
            <a:r>
              <a:rPr lang="en-US" sz="2200" b="1" spc="-20" dirty="0">
                <a:solidFill>
                  <a:srgbClr val="194122"/>
                </a:solidFill>
                <a:latin typeface="Poppins SemiBold" pitchFamily="2" charset="77"/>
                <a:ea typeface="Noto Sans" panose="020B0502040504020204" pitchFamily="34" charset="0"/>
                <a:cs typeface="Poppins SemiBold" pitchFamily="2" charset="77"/>
              </a:rPr>
              <a:t>Purpose</a:t>
            </a:r>
          </a:p>
          <a:p>
            <a:pPr marL="457200" indent="-457200">
              <a:lnSpc>
                <a:spcPct val="100000"/>
              </a:lnSpc>
              <a:spcBef>
                <a:spcPts val="800"/>
              </a:spcBef>
              <a:buClr>
                <a:srgbClr val="86BD42"/>
              </a:buClr>
              <a:buFont typeface="+mj-lt"/>
              <a:buAutoNum type="arabicPeriod"/>
            </a:pPr>
            <a:r>
              <a:rPr lang="en-US" sz="2200" b="1" spc="-20" dirty="0">
                <a:solidFill>
                  <a:srgbClr val="194122"/>
                </a:solidFill>
                <a:latin typeface="Poppins SemiBold" pitchFamily="2" charset="77"/>
                <a:ea typeface="Noto Sans" panose="020B0502040504020204" pitchFamily="34" charset="0"/>
                <a:cs typeface="Poppins SemiBold" pitchFamily="2" charset="77"/>
              </a:rPr>
              <a:t>Product</a:t>
            </a:r>
          </a:p>
          <a:p>
            <a:pPr marL="457200" indent="-457200">
              <a:lnSpc>
                <a:spcPct val="100000"/>
              </a:lnSpc>
              <a:spcBef>
                <a:spcPts val="800"/>
              </a:spcBef>
              <a:buClr>
                <a:srgbClr val="86BD42"/>
              </a:buClr>
              <a:buFont typeface="+mj-lt"/>
              <a:buAutoNum type="arabicPeriod"/>
            </a:pPr>
            <a:r>
              <a:rPr lang="en-US" sz="2200" b="1" spc="-20" dirty="0">
                <a:solidFill>
                  <a:srgbClr val="194122"/>
                </a:solidFill>
                <a:latin typeface="Poppins SemiBold" pitchFamily="2" charset="77"/>
                <a:ea typeface="Noto Sans" panose="020B0502040504020204" pitchFamily="34" charset="0"/>
                <a:cs typeface="Poppins SemiBold" pitchFamily="2" charset="77"/>
              </a:rPr>
              <a:t>People</a:t>
            </a:r>
          </a:p>
          <a:p>
            <a:pPr marL="457200" indent="-457200">
              <a:lnSpc>
                <a:spcPct val="100000"/>
              </a:lnSpc>
              <a:spcBef>
                <a:spcPts val="800"/>
              </a:spcBef>
              <a:buClr>
                <a:srgbClr val="86BD42"/>
              </a:buClr>
              <a:buFont typeface="+mj-lt"/>
              <a:buAutoNum type="arabicPeriod"/>
            </a:pPr>
            <a:r>
              <a:rPr lang="en-US" sz="2200" b="1" spc="-20" dirty="0">
                <a:solidFill>
                  <a:srgbClr val="194122"/>
                </a:solidFill>
                <a:latin typeface="Poppins SemiBold" pitchFamily="2" charset="77"/>
                <a:ea typeface="Noto Sans" panose="020B0502040504020204" pitchFamily="34" charset="0"/>
                <a:cs typeface="Poppins SemiBold" pitchFamily="2" charset="77"/>
              </a:rPr>
              <a:t>Package Your Story</a:t>
            </a:r>
          </a:p>
          <a:p>
            <a:pPr marL="457200" indent="-457200">
              <a:lnSpc>
                <a:spcPct val="100000"/>
              </a:lnSpc>
              <a:spcBef>
                <a:spcPts val="800"/>
              </a:spcBef>
              <a:buClr>
                <a:srgbClr val="86BD42"/>
              </a:buClr>
              <a:buFont typeface="+mj-lt"/>
              <a:buAutoNum type="arabicPeriod"/>
            </a:pPr>
            <a:r>
              <a:rPr lang="en-US" sz="2200" b="1" spc="-20" dirty="0">
                <a:solidFill>
                  <a:srgbClr val="194122"/>
                </a:solidFill>
                <a:latin typeface="Poppins SemiBold" pitchFamily="2" charset="77"/>
                <a:ea typeface="Noto Sans" panose="020B0502040504020204" pitchFamily="34" charset="0"/>
                <a:cs typeface="Poppins SemiBold" pitchFamily="2" charset="77"/>
              </a:rPr>
              <a:t>Process</a:t>
            </a:r>
          </a:p>
          <a:p>
            <a:pPr marL="457200" indent="-457200">
              <a:lnSpc>
                <a:spcPct val="100000"/>
              </a:lnSpc>
              <a:spcBef>
                <a:spcPts val="800"/>
              </a:spcBef>
              <a:buClr>
                <a:srgbClr val="86BD42"/>
              </a:buClr>
              <a:buFont typeface="+mj-lt"/>
              <a:buAutoNum type="arabicPeriod"/>
            </a:pPr>
            <a:r>
              <a:rPr lang="en-US" sz="2200" b="1" spc="-20" dirty="0">
                <a:solidFill>
                  <a:srgbClr val="194122"/>
                </a:solidFill>
                <a:latin typeface="Poppins SemiBold" pitchFamily="2" charset="77"/>
                <a:ea typeface="Noto Sans" panose="020B0502040504020204" pitchFamily="34" charset="0"/>
                <a:cs typeface="Poppins SemiBold" pitchFamily="2" charset="77"/>
              </a:rPr>
              <a:t>Plug-In</a:t>
            </a:r>
          </a:p>
        </p:txBody>
      </p:sp>
      <p:pic>
        <p:nvPicPr>
          <p:cNvPr id="15" name="Picture 14" descr="A group of people putting their hands together&#10;&#10;AI-generated content may be incorrect.">
            <a:extLst>
              <a:ext uri="{FF2B5EF4-FFF2-40B4-BE49-F238E27FC236}">
                <a16:creationId xmlns:a16="http://schemas.microsoft.com/office/drawing/2014/main" id="{00C16E48-F468-9C94-A6F5-88C66CDBEBF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72872" y="1341866"/>
            <a:ext cx="4512524" cy="4512524"/>
          </a:xfrm>
          <a:prstGeom prst="rect">
            <a:avLst/>
          </a:prstGeom>
        </p:spPr>
      </p:pic>
    </p:spTree>
    <p:extLst>
      <p:ext uri="{BB962C8B-B14F-4D97-AF65-F5344CB8AC3E}">
        <p14:creationId xmlns:p14="http://schemas.microsoft.com/office/powerpoint/2010/main" val="34463295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AF821-8229-07B0-4776-2D37DAC611E2}"/>
            </a:ext>
          </a:extLst>
        </p:cNvPr>
        <p:cNvGrpSpPr/>
        <p:nvPr/>
      </p:nvGrpSpPr>
      <p:grpSpPr>
        <a:xfrm>
          <a:off x="0" y="0"/>
          <a:ext cx="0" cy="0"/>
          <a:chOff x="0" y="0"/>
          <a:chExt cx="0" cy="0"/>
        </a:xfrm>
      </p:grpSpPr>
      <p:sp>
        <p:nvSpPr>
          <p:cNvPr id="15" name="Text Placeholder 2">
            <a:extLst>
              <a:ext uri="{FF2B5EF4-FFF2-40B4-BE49-F238E27FC236}">
                <a16:creationId xmlns:a16="http://schemas.microsoft.com/office/drawing/2014/main" id="{FC83B842-749D-E809-F1F9-6E3AA30CD34A}"/>
              </a:ext>
            </a:extLst>
          </p:cNvPr>
          <p:cNvSpPr txBox="1">
            <a:spLocks/>
          </p:cNvSpPr>
          <p:nvPr/>
        </p:nvSpPr>
        <p:spPr>
          <a:xfrm>
            <a:off x="1854544" y="3047657"/>
            <a:ext cx="8482912" cy="1550773"/>
          </a:xfrm>
          <a:prstGeom prst="rect">
            <a:avLst/>
          </a:prstGeom>
        </p:spPr>
        <p:txBody>
          <a:bodyPr>
            <a:noAutofit/>
          </a:bodyPr>
          <a:lstStyle>
            <a:lvl1pPr marL="0" indent="0" algn="l" defTabSz="914400" rtl="0" eaLnBrk="1" latinLnBrk="0" hangingPunct="1">
              <a:lnSpc>
                <a:spcPts val="3500"/>
              </a:lnSpc>
              <a:spcBef>
                <a:spcPts val="1000"/>
              </a:spcBef>
              <a:buFontTx/>
              <a:buNone/>
              <a:defRPr sz="2400" kern="1200">
                <a:solidFill>
                  <a:schemeClr val="tx1"/>
                </a:solidFill>
                <a:latin typeface="+mj-lt"/>
                <a:ea typeface="+mn-ea"/>
                <a:cs typeface="+mn-cs"/>
              </a:defRPr>
            </a:lvl1pPr>
            <a:lvl2pPr marL="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2pPr>
            <a:lvl3pPr marL="0" indent="0" algn="l" defTabSz="914400" rtl="0" eaLnBrk="1" latinLnBrk="0" hangingPunct="1">
              <a:lnSpc>
                <a:spcPct val="90000"/>
              </a:lnSpc>
              <a:spcBef>
                <a:spcPts val="500"/>
              </a:spcBef>
              <a:buClr>
                <a:schemeClr val="accent1"/>
              </a:buClr>
              <a:buFontTx/>
              <a:buNone/>
              <a:defRPr sz="1800" b="1" kern="1200">
                <a:solidFill>
                  <a:schemeClr val="tx1"/>
                </a:solidFill>
                <a:latin typeface="+mn-lt"/>
                <a:ea typeface="+mn-ea"/>
                <a:cs typeface="+mn-cs"/>
              </a:defRPr>
            </a:lvl3pPr>
            <a:lvl4pPr marL="0" indent="0" algn="l" defTabSz="914400" rtl="0" eaLnBrk="1" latinLnBrk="0" hangingPunct="1">
              <a:lnSpc>
                <a:spcPct val="90000"/>
              </a:lnSpc>
              <a:spcBef>
                <a:spcPts val="500"/>
              </a:spcBef>
              <a:buFontTx/>
              <a:buNone/>
              <a:defRPr sz="1400" b="0" kern="1200">
                <a:solidFill>
                  <a:schemeClr val="tx1"/>
                </a:solidFill>
                <a:latin typeface="+mn-lt"/>
                <a:ea typeface="+mn-ea"/>
                <a:cs typeface="+mn-cs"/>
              </a:defRPr>
            </a:lvl4pPr>
            <a:lvl5pPr marL="457200" indent="-137160" algn="l" defTabSz="914400" rtl="0" eaLnBrk="1" latinLnBrk="0" hangingPunct="1">
              <a:lnSpc>
                <a:spcPct val="90000"/>
              </a:lnSpc>
              <a:spcBef>
                <a:spcPts val="500"/>
              </a:spcBef>
              <a:buClr>
                <a:schemeClr val="accent1"/>
              </a:buClr>
              <a:buFont typeface="Arial" panose="020B0604020202020204" pitchFamily="34"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spcBef>
                <a:spcPts val="800"/>
              </a:spcBef>
            </a:pPr>
            <a:r>
              <a:rPr lang="en-US" sz="6000" b="1" spc="-50" dirty="0">
                <a:solidFill>
                  <a:srgbClr val="194122"/>
                </a:solidFill>
                <a:latin typeface="Poppins SemiBold" pitchFamily="2" charset="77"/>
                <a:ea typeface="Noto Sans" panose="020B0502040504020204" pitchFamily="34" charset="0"/>
                <a:cs typeface="Poppins SemiBold" pitchFamily="2" charset="77"/>
              </a:rPr>
              <a:t>Thank You!</a:t>
            </a:r>
          </a:p>
        </p:txBody>
      </p:sp>
    </p:spTree>
    <p:extLst>
      <p:ext uri="{BB962C8B-B14F-4D97-AF65-F5344CB8AC3E}">
        <p14:creationId xmlns:p14="http://schemas.microsoft.com/office/powerpoint/2010/main" val="54137154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18828</TotalTime>
  <Words>1222</Words>
  <Application>Microsoft Macintosh PowerPoint</Application>
  <PresentationFormat>Widescreen</PresentationFormat>
  <Paragraphs>244</Paragraphs>
  <Slides>29</Slides>
  <Notes>29</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29</vt:i4>
      </vt:variant>
    </vt:vector>
  </HeadingPairs>
  <TitlesOfParts>
    <vt:vector size="41" baseType="lpstr">
      <vt:lpstr>Noto Sans Medium</vt:lpstr>
      <vt:lpstr>Arial</vt:lpstr>
      <vt:lpstr>Calibri</vt:lpstr>
      <vt:lpstr>Noto Sans</vt:lpstr>
      <vt:lpstr>Poppins Medium</vt:lpstr>
      <vt:lpstr>Poppins SemiBold</vt:lpstr>
      <vt:lpstr>Poppins</vt:lpstr>
      <vt:lpstr>Custom Design</vt:lpstr>
      <vt:lpstr>3_Custom Design</vt:lpstr>
      <vt:lpstr>1_Custom Design</vt:lpstr>
      <vt:lpstr>6_Custom Design</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Minjee Kim</dc:creator>
  <cp:lastModifiedBy>Alyssa Cacas</cp:lastModifiedBy>
  <cp:revision>579</cp:revision>
  <dcterms:created xsi:type="dcterms:W3CDTF">2024-01-30T18:52:21Z</dcterms:created>
  <dcterms:modified xsi:type="dcterms:W3CDTF">2026-02-10T21:30:04Z</dcterms:modified>
</cp:coreProperties>
</file>