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1"/>
    <p:sldMasterId id="2147483694" r:id="rId2"/>
    <p:sldMasterId id="2147483696" r:id="rId3"/>
    <p:sldMasterId id="2147483701" r:id="rId4"/>
    <p:sldMasterId id="2147483703" r:id="rId5"/>
  </p:sldMasterIdLst>
  <p:notesMasterIdLst>
    <p:notesMasterId r:id="rId41"/>
  </p:notesMasterIdLst>
  <p:handoutMasterIdLst>
    <p:handoutMasterId r:id="rId42"/>
  </p:handoutMasterIdLst>
  <p:sldIdLst>
    <p:sldId id="418" r:id="rId6"/>
    <p:sldId id="384" r:id="rId7"/>
    <p:sldId id="420" r:id="rId8"/>
    <p:sldId id="419" r:id="rId9"/>
    <p:sldId id="385" r:id="rId10"/>
    <p:sldId id="386" r:id="rId11"/>
    <p:sldId id="393" r:id="rId12"/>
    <p:sldId id="387" r:id="rId13"/>
    <p:sldId id="388" r:id="rId14"/>
    <p:sldId id="389" r:id="rId15"/>
    <p:sldId id="390" r:id="rId16"/>
    <p:sldId id="391" r:id="rId17"/>
    <p:sldId id="392" r:id="rId18"/>
    <p:sldId id="395" r:id="rId19"/>
    <p:sldId id="394" r:id="rId20"/>
    <p:sldId id="396" r:id="rId21"/>
    <p:sldId id="397" r:id="rId22"/>
    <p:sldId id="422" r:id="rId23"/>
    <p:sldId id="399" r:id="rId24"/>
    <p:sldId id="401" r:id="rId25"/>
    <p:sldId id="415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23" r:id="rId39"/>
    <p:sldId id="417" r:id="rId40"/>
  </p:sldIdLst>
  <p:sldSz cx="12192000" cy="6858000"/>
  <p:notesSz cx="6858000" cy="9144000"/>
  <p:embeddedFontLst>
    <p:embeddedFont>
      <p:font typeface="Noto Sans" panose="020B0502040504020204" pitchFamily="34" charset="0"/>
      <p:regular r:id="rId43"/>
      <p:bold r:id="rId44"/>
      <p:italic r:id="rId45"/>
      <p:boldItalic r:id="rId46"/>
    </p:embeddedFont>
    <p:embeddedFont>
      <p:font typeface="Noto Serif" panose="02020502060505020204" pitchFamily="18" charset="0"/>
      <p:regular r:id="rId47"/>
      <p:bold r:id="rId48"/>
      <p:italic r:id="rId49"/>
      <p:boldItalic r:id="rId50"/>
    </p:embeddedFont>
    <p:embeddedFont>
      <p:font typeface="Poppins" pitchFamily="2" charset="77"/>
      <p:regular r:id="rId51"/>
      <p:bold r:id="rId52"/>
      <p:italic r:id="rId53"/>
      <p:boldItalic r:id="rId54"/>
    </p:embeddedFont>
    <p:embeddedFont>
      <p:font typeface="Poppins Medium" pitchFamily="2" charset="77"/>
      <p:regular r:id="rId55"/>
      <p:italic r:id="rId56"/>
    </p:embeddedFont>
    <p:embeddedFont>
      <p:font typeface="Poppins SemiBold" pitchFamily="2" charset="77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D3A"/>
    <a:srgbClr val="135EAC"/>
    <a:srgbClr val="F4A743"/>
    <a:srgbClr val="F9F7F5"/>
    <a:srgbClr val="F0F5E5"/>
    <a:srgbClr val="B6D78E"/>
    <a:srgbClr val="283D1F"/>
    <a:srgbClr val="D5E7F6"/>
    <a:srgbClr val="FFFFFF"/>
    <a:srgbClr val="DBE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6" autoAdjust="0"/>
    <p:restoredTop sz="89790"/>
  </p:normalViewPr>
  <p:slideViewPr>
    <p:cSldViewPr snapToGrid="0">
      <p:cViewPr varScale="1">
        <p:scale>
          <a:sx n="98" d="100"/>
          <a:sy n="98" d="100"/>
        </p:scale>
        <p:origin x="288" y="200"/>
      </p:cViewPr>
      <p:guideLst>
        <p:guide orient="horz" pos="15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510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E98EE7-A413-76FA-B3C6-FDDAEFD40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FFEC0-85F5-058F-E533-BAEB689B43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73DE-13B9-44A6-8208-330DFBC7A163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97660-BEE6-36B3-9D0B-99E92C1C52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C603C-34BE-802C-EEB8-82BE34FD0F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F7A0-9ECC-43A2-8BCD-F3AF3C937E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22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CEA2D-4118-406F-B1A0-530BF9A0BC40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D6AB6-66D9-4BB1-8165-4782942CD7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7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5C70-6469-8DEA-4569-39153EE2A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A6714-952B-F592-2EB9-550A08AA4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7CB20-D69F-E4B7-62BA-9EB2D8816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573AA-B74C-2732-03BE-4EE449C33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1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AE565-F1DF-4DE0-F54E-774D231CF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77083-FC60-55CA-16A7-10B387693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6B565-9A11-54DD-D5B1-3084C5FFE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9EB94-6758-D04D-D9BF-BCEC745D9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17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6389-D1E1-DFF3-1241-A682D79A7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AD6EE-6062-236A-EE0F-345037C75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05FE5B-2D6F-5803-E2CB-6667917E4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4946E-6076-8297-5840-1FA9DB1E4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5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6241-5BFF-E155-72A4-C913C11D6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CA6C0-3EF1-CFC2-871E-2571929DA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7E967-CF38-9D58-7B1C-452AC7EA2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2AFB3-8B9B-9CEE-07DA-B98B109E0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97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0F31-7F6F-FDCA-D525-EC8728F4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51EC6-4AEE-BADB-67BB-692F40240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958A4-9B5C-C933-4A49-577057A66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5A060-70D6-C8EE-1ECC-91A13EA88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83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50EC-E37B-93E6-734D-F1420F999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D8C09-2D87-31E0-0338-311CF850C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CD071-87B2-EE79-60E9-86C5A82DE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4DB03-7954-9289-E52A-20C530591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0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FE02-003B-7CFD-E81C-AC9570B7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D70DB-A471-A2F7-D12B-4C4FE31C1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77FD6-7AD0-ECDC-2FF7-AC01D27D7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A49C8-F84D-C312-B5DA-BC2074CD3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5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F7AB8-2B15-4FEB-5274-0DF0091E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0F830-E5AB-372B-9F60-9162045F5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950FF-BA34-915B-C179-B7905F616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36AE7-5BA9-F79F-7BBF-15973A1A0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1FD1D-D1BE-CA14-7617-983499BD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C34F3-C2F1-F579-379B-00E7BFBD5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4CD3E-F97A-304C-1CAE-8BE959949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9FBD0-F26D-043F-11FE-CFDF95B12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6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9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BB62-4674-C41F-E63F-2185CE73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2D7A4-055D-2BC4-933C-A3FC7E135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65C8D-7F79-4549-B000-7E53A76D6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ED983-C76E-4782-B8A9-AF3B83713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78533-C7CD-D1E5-2C1E-0A62F3568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10C25-C143-0F29-655E-921595507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84FD4-BB98-57E1-520B-676F5FA56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030D3-A2E9-7611-955F-73A5EB653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68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E4B77-003B-C20F-4931-A28544FD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4F000-1087-D980-1D68-AAC8F62EC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7B0F2-DF6F-BA05-8E2C-E71D822FA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74836-7DE2-181C-7D09-A5DC7B7CA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23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CEC4-AD13-02F1-2004-E2D61785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09179-A943-647F-086B-217FE84CA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7AF3-4859-6DCB-67B3-BC25F4D7A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55380-A2ED-687E-C296-287D685DA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59475-25C2-CB38-C4F1-3D60C2F65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87AEDB-7F3D-37EC-3B77-609D5154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40EA4-A738-25E0-A541-B51F8E2D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65090-FC9C-A329-B8A2-092321E2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7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4FE7-6047-4F89-7053-0F429FFB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22A935-7661-7BF1-077D-25D69208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2293F-3408-63C7-611A-3E5CFDB3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C34AF-1637-C9E3-0C3F-6C32A52C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9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76E1C-D61D-C61E-2FC3-AE69C560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4C2EF-4144-A5A0-82BF-DB0532C0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804D6-90FE-6299-CB1B-B5BBD39C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40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0349-A51C-3BDB-9BB0-21A7C44A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687C-5F63-D745-A722-9EB2C9388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8A23B-7E83-DEA6-4377-6C29B8623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5AE10-D742-3C11-C9FD-98D518F8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C42C6-9442-1AAC-3120-14F9473F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A515-D0FF-882F-9D05-578EEF72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23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A76-9FB9-1691-14FF-D38A56D9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C88D2-9117-66BC-F8EC-A7095BF37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E707-787F-AE37-DF56-4C0B543C9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EE92F-A306-7A7B-0E12-3CD001FF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E8FA6-2110-3527-3496-D493321F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57384-0C24-2804-0354-51F86631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3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56B0-4B2A-017C-76D4-B9B8B3EF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5C3FF-D6B0-FCCE-FFFF-C59939ACB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FA09-0F01-A80A-5D80-08A0384D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1E316-1A6A-50C2-E0EA-5C024CF0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E3AE7-F97F-27DD-EE0A-49DCC53A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5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644DE-C7B6-D584-121A-B3907694A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E5E02-63EC-165B-A87E-5ACCB5032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1BBFD-D85A-C5B7-BBDE-036D5C4C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A9018-7155-8A72-592F-5D5BE0B3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8DE43-32D1-DA52-5141-1A33AAC9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9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A0F3-1ABC-1833-1065-9543F6F5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06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A0F3-1ABC-1833-1065-9543F6F5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55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723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23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48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0097-BDB0-2467-25C7-9AF08F35F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96719-8FB6-4C76-1B35-BC565C57E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5860-2788-C176-C62F-52644A13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DCA3-0898-C806-2C29-831F3ED1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46F4A-8066-E96A-74A0-CD09DAB3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4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1C7E-2BC9-4476-CD0F-7083EDF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7D359-585B-CAA8-D58B-A0BCF8CD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15C6-0594-8B8D-2D6D-1CBF6F89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F6B5A-C7F3-3204-DF6A-2B5696C6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B287-3031-FB87-DEA8-4DDCF24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2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9750-7C11-438B-F5B9-C070988E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FE311-3B91-8C8E-93F6-2ABDBB8F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8DF8-9C79-6F3E-8129-9EC7103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F124-775E-A6E9-908E-1D9E1F19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7D711-2F4A-E98D-4600-70EB413A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04A3F-9380-3EF3-6EF5-847D8374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6BD7-2454-85EE-27E4-950BF90FD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41277-D0F1-0455-476E-CC31A399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4F756-CB0C-E0B1-D326-CFA31699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8154D-383E-F158-C7F4-C52E87D7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A71FB-5D87-A41A-AFE5-BD2CD2D0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4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7;p1" descr="A green and black logo">
            <a:extLst>
              <a:ext uri="{FF2B5EF4-FFF2-40B4-BE49-F238E27FC236}">
                <a16:creationId xmlns:a16="http://schemas.microsoft.com/office/drawing/2014/main" id="{4E6B1689-2111-E647-E3E0-D9BE40B70FAF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5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90A891F-8084-374A-58CC-0AC0CEE027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oogle Shape;87;p1" descr="A green and black logo">
            <a:extLst>
              <a:ext uri="{FF2B5EF4-FFF2-40B4-BE49-F238E27FC236}">
                <a16:creationId xmlns:a16="http://schemas.microsoft.com/office/drawing/2014/main" id="{ED0CEAC4-1764-45CB-327E-E32CCF4C3E95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A2E0C-6268-AABC-6681-B5EC232E76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0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90A891F-8084-374A-58CC-0AC0CEE027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6036906"/>
            <a:ext cx="12192000" cy="821094"/>
          </a:xfrm>
          <a:prstGeom prst="rect">
            <a:avLst/>
          </a:prstGeom>
        </p:spPr>
      </p:pic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48469A3F-69A2-6BEA-5CC1-31B0D3291CF0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E1A55-248C-ED9A-BF8A-D8B4F21DC2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D02C92F3-01C8-B411-1ED7-FD3839DA1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417443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A68FC-2AF4-2FB8-FFBD-C5FFC93DD9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  <p:pic>
        <p:nvPicPr>
          <p:cNvPr id="5" name="Google Shape;87;p1" descr="A green and black logo">
            <a:extLst>
              <a:ext uri="{FF2B5EF4-FFF2-40B4-BE49-F238E27FC236}">
                <a16:creationId xmlns:a16="http://schemas.microsoft.com/office/drawing/2014/main" id="{11D27176-7AFA-A38E-1713-93A6026ED903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28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40A49-3CDB-BD7E-3479-B28CC68F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83752-3048-70E0-0B33-484260648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9956-4672-424E-A63F-D18BADD56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703B-FB21-0F92-7880-EBD2A48E0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1077-8240-FC78-FF0A-BBC9DBC9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6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01A54-1E80-B96A-1F8A-45DD9053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2D1411D-4520-56E6-2B5F-A096F0649E69}"/>
              </a:ext>
            </a:extLst>
          </p:cNvPr>
          <p:cNvSpPr/>
          <p:nvPr/>
        </p:nvSpPr>
        <p:spPr>
          <a:xfrm>
            <a:off x="605118" y="4000914"/>
            <a:ext cx="7624482" cy="92784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884D36-0D47-27D1-8964-A19EECA34671}"/>
              </a:ext>
            </a:extLst>
          </p:cNvPr>
          <p:cNvSpPr txBox="1"/>
          <p:nvPr/>
        </p:nvSpPr>
        <p:spPr>
          <a:xfrm>
            <a:off x="826208" y="4141671"/>
            <a:ext cx="725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3600" dirty="0" err="1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Iniciando</a:t>
            </a:r>
            <a:r>
              <a:rPr lang="en-US" sz="3600" dirty="0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</a:t>
            </a:r>
            <a:r>
              <a:rPr lang="en-US" sz="3600" dirty="0" err="1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Nuevos</a:t>
            </a:r>
            <a:r>
              <a:rPr lang="en-US" sz="3600" dirty="0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3600" dirty="0" err="1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Promotores</a:t>
            </a:r>
            <a:r>
              <a:rPr lang="en-US" sz="3600" dirty="0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8260F-6659-EC6B-FCCD-63E9AAE28345}"/>
              </a:ext>
            </a:extLst>
          </p:cNvPr>
          <p:cNvSpPr txBox="1"/>
          <p:nvPr/>
        </p:nvSpPr>
        <p:spPr>
          <a:xfrm>
            <a:off x="826207" y="1929240"/>
            <a:ext cx="9649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El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Aspecto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Más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Importante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para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Construir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Tu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Negocio</a:t>
            </a:r>
            <a:endParaRPr lang="en-US" sz="4800" dirty="0">
              <a:solidFill>
                <a:srgbClr val="486D3A"/>
              </a:solidFill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846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B632A-492A-8EFC-02E5-145AF4A62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42DE8C-5B3F-6DFC-53C3-DD770E17DCCC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47BF8-49E2-00C7-A3F8-4D561FC14897}"/>
              </a:ext>
            </a:extLst>
          </p:cNvPr>
          <p:cNvSpPr txBox="1"/>
          <p:nvPr/>
        </p:nvSpPr>
        <p:spPr>
          <a:xfrm>
            <a:off x="2499660" y="1282312"/>
            <a:ext cx="326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10% Extra</a:t>
            </a:r>
            <a:br>
              <a:rPr lang="en-US" sz="2400" dirty="0"/>
            </a:br>
            <a:r>
              <a:rPr lang="en-US" sz="2000" dirty="0" err="1"/>
              <a:t>Descuento</a:t>
            </a:r>
            <a:r>
              <a:rPr lang="en-US" sz="2000" dirty="0"/>
              <a:t> de </a:t>
            </a:r>
            <a:r>
              <a:rPr lang="en-US" sz="2000" dirty="0" err="1"/>
              <a:t>Inicio</a:t>
            </a:r>
            <a:r>
              <a:rPr lang="en-US" sz="2000" dirty="0"/>
              <a:t> </a:t>
            </a:r>
            <a:r>
              <a:rPr lang="en-US" sz="2000" dirty="0" err="1"/>
              <a:t>Inteligente</a:t>
            </a:r>
            <a:r>
              <a:rPr lang="en-US" sz="2000" baseline="30000" dirty="0"/>
              <a:t>*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38EC4E-6C50-5AA7-A247-C26C8A671FD7}"/>
              </a:ext>
            </a:extLst>
          </p:cNvPr>
          <p:cNvSpPr txBox="1"/>
          <p:nvPr/>
        </p:nvSpPr>
        <p:spPr>
          <a:xfrm>
            <a:off x="5995687" y="1282312"/>
            <a:ext cx="3415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250 PV GRATIS </a:t>
            </a:r>
            <a:br>
              <a:rPr lang="en-US" sz="2400" dirty="0"/>
            </a:br>
            <a:r>
              <a:rPr lang="en-US" sz="2000" dirty="0" err="1"/>
              <a:t>Paquete</a:t>
            </a:r>
            <a:r>
              <a:rPr lang="en-US" sz="2000" dirty="0"/>
              <a:t> de </a:t>
            </a:r>
            <a:r>
              <a:rPr lang="en-US" sz="2000" dirty="0" err="1"/>
              <a:t>Productos</a:t>
            </a:r>
            <a:endParaRPr lang="en-US" sz="2000" dirty="0"/>
          </a:p>
          <a:p>
            <a:pPr algn="ctr"/>
            <a:r>
              <a:rPr lang="en-US" sz="1400" i="1" dirty="0"/>
              <a:t>(Valor al Público: $610)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33F5F-F6F7-9E26-2B11-228EC1692BE3}"/>
              </a:ext>
            </a:extLst>
          </p:cNvPr>
          <p:cNvSpPr txBox="1"/>
          <p:nvPr/>
        </p:nvSpPr>
        <p:spPr>
          <a:xfrm>
            <a:off x="5549562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D1431-91C8-5515-C3F2-12106B72DD71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1E980A36-3BF0-3023-3AC3-3FF52352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" y="1440956"/>
            <a:ext cx="1258548" cy="1258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FE61B-C566-E6B6-28D1-901D2411C3C6}"/>
              </a:ext>
            </a:extLst>
          </p:cNvPr>
          <p:cNvSpPr txBox="1"/>
          <p:nvPr/>
        </p:nvSpPr>
        <p:spPr>
          <a:xfrm>
            <a:off x="9474576" y="1282312"/>
            <a:ext cx="256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GRATIS </a:t>
            </a:r>
            <a:br>
              <a:rPr lang="en-US" sz="2400" dirty="0"/>
            </a:br>
            <a:r>
              <a:rPr lang="en-US" sz="2000" dirty="0" err="1"/>
              <a:t>Boleto</a:t>
            </a:r>
            <a:r>
              <a:rPr lang="en-US" sz="2000" dirty="0"/>
              <a:t> para la Impact Summit</a:t>
            </a:r>
            <a:r>
              <a:rPr lang="en-US" sz="2000" baseline="30000" dirty="0"/>
              <a:t>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3AF93-1D9F-5A1F-C1B9-9294355F3A2E}"/>
              </a:ext>
            </a:extLst>
          </p:cNvPr>
          <p:cNvSpPr txBox="1"/>
          <p:nvPr/>
        </p:nvSpPr>
        <p:spPr>
          <a:xfrm>
            <a:off x="9300907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4CD14C2C-0425-C2FA-FF08-3E0E58C51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4" y="950991"/>
            <a:ext cx="2536907" cy="338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FE696-68DE-F8CC-C832-03BCEB5D85FC}"/>
              </a:ext>
            </a:extLst>
          </p:cNvPr>
          <p:cNvSpPr txBox="1"/>
          <p:nvPr/>
        </p:nvSpPr>
        <p:spPr>
          <a:xfrm>
            <a:off x="153645" y="6121632"/>
            <a:ext cx="720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*El </a:t>
            </a:r>
            <a:r>
              <a:rPr lang="en-US" sz="800" dirty="0" err="1"/>
              <a:t>Descuento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 se </a:t>
            </a:r>
            <a:r>
              <a:rPr lang="en-US" sz="800" dirty="0" err="1"/>
              <a:t>calcula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porcentaje</a:t>
            </a:r>
            <a:r>
              <a:rPr lang="en-US" sz="800" dirty="0"/>
              <a:t> del BV total de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. En </a:t>
            </a:r>
            <a:r>
              <a:rPr lang="en-US" sz="800" dirty="0" err="1"/>
              <a:t>lugar</a:t>
            </a:r>
            <a:r>
              <a:rPr lang="en-US" sz="800" dirty="0"/>
              <a:t> de </a:t>
            </a:r>
            <a:r>
              <a:rPr lang="en-US" sz="800" dirty="0" err="1"/>
              <a:t>recibir</a:t>
            </a:r>
            <a:r>
              <a:rPr lang="en-US" sz="800" dirty="0"/>
              <a:t> </a:t>
            </a:r>
            <a:r>
              <a:rPr lang="en-US" sz="800" dirty="0" err="1"/>
              <a:t>este</a:t>
            </a:r>
            <a:r>
              <a:rPr lang="en-US" sz="800" dirty="0"/>
              <a:t> </a:t>
            </a:r>
            <a:r>
              <a:rPr lang="en-US" sz="800" dirty="0" err="1"/>
              <a:t>monto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cheque de </a:t>
            </a:r>
            <a:br>
              <a:rPr lang="en-US" sz="800" dirty="0"/>
            </a:br>
            <a:r>
              <a:rPr lang="en-US" sz="800" dirty="0"/>
              <a:t>  </a:t>
            </a:r>
            <a:r>
              <a:rPr lang="en-US" sz="800" dirty="0" err="1"/>
              <a:t>bonificación</a:t>
            </a:r>
            <a:r>
              <a:rPr lang="en-US" sz="800" dirty="0"/>
              <a:t> </a:t>
            </a:r>
            <a:r>
              <a:rPr lang="en-US" sz="800" dirty="0" err="1"/>
              <a:t>mensual</a:t>
            </a:r>
            <a:r>
              <a:rPr lang="en-US" sz="800" dirty="0"/>
              <a:t>, lo </a:t>
            </a:r>
            <a:r>
              <a:rPr lang="en-US" sz="800" dirty="0" err="1"/>
              <a:t>recibirás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descuento</a:t>
            </a:r>
            <a:r>
              <a:rPr lang="en-US" sz="800" dirty="0"/>
              <a:t> </a:t>
            </a:r>
            <a:r>
              <a:rPr lang="en-US" sz="800" dirty="0" err="1"/>
              <a:t>inmediato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 </a:t>
            </a:r>
            <a:r>
              <a:rPr lang="en-US" sz="800" dirty="0" err="1"/>
              <a:t>calificado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. 250–499 PV = 3%, 500–599 PV = 5%, </a:t>
            </a:r>
            <a:br>
              <a:rPr lang="en-US" sz="800" dirty="0"/>
            </a:br>
            <a:r>
              <a:rPr lang="en-US" sz="800" dirty="0"/>
              <a:t>  1,000–1,999 PV = 10% de </a:t>
            </a:r>
            <a:r>
              <a:rPr lang="en-US" sz="800" dirty="0" err="1"/>
              <a:t>descuento</a:t>
            </a:r>
            <a:r>
              <a:rPr lang="en-US" sz="800" dirty="0"/>
              <a:t>, 2,000–3,999 PV = 15% de </a:t>
            </a:r>
            <a:r>
              <a:rPr lang="en-US" sz="800" dirty="0" err="1"/>
              <a:t>descuento</a:t>
            </a:r>
            <a:r>
              <a:rPr lang="en-US" sz="800" dirty="0"/>
              <a:t>, 4,000+ PV = 20% de </a:t>
            </a:r>
            <a:r>
              <a:rPr lang="en-US" sz="800" dirty="0" err="1"/>
              <a:t>descuento</a:t>
            </a:r>
            <a:endParaRPr lang="en-US" sz="800" dirty="0"/>
          </a:p>
          <a:p>
            <a:r>
              <a:rPr lang="en-US" sz="800" dirty="0"/>
              <a:t>†Los </a:t>
            </a:r>
            <a:r>
              <a:rPr lang="en-US" sz="800" dirty="0" err="1"/>
              <a:t>boletos</a:t>
            </a:r>
            <a:r>
              <a:rPr lang="en-US" sz="800" dirty="0"/>
              <a:t> </a:t>
            </a:r>
            <a:r>
              <a:rPr lang="en-US" sz="800" dirty="0" err="1"/>
              <a:t>gratuitos</a:t>
            </a:r>
            <a:r>
              <a:rPr lang="en-US" sz="800" dirty="0"/>
              <a:t> para Impact Summit no son </a:t>
            </a:r>
            <a:r>
              <a:rPr lang="en-US" sz="800" dirty="0" err="1"/>
              <a:t>transferibles</a:t>
            </a:r>
            <a:r>
              <a:rPr lang="en-US" sz="8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CCE198-87D9-9ECD-98C8-4CCD06C6D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773" y="2878336"/>
            <a:ext cx="11192454" cy="31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4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13A7-90A6-269E-9E12-A10DFF7B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E755C7-89E1-4056-1A2D-D8E58D1008A8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screenshot of a screenshot of a computer&#10;&#10;AI-generated content may be incorrect.">
            <a:extLst>
              <a:ext uri="{FF2B5EF4-FFF2-40B4-BE49-F238E27FC236}">
                <a16:creationId xmlns:a16="http://schemas.microsoft.com/office/drawing/2014/main" id="{E4564E06-6165-66CA-9D0E-871F6FAB7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31" y="2884882"/>
            <a:ext cx="7772400" cy="311657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297E037-0DAA-42ED-36E9-18C0095AA19B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E15D1-2FE6-3427-6F93-A560C12F4BF8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FD3CC-0C3B-8C3A-9AC3-AF48C233927A}"/>
              </a:ext>
            </a:extLst>
          </p:cNvPr>
          <p:cNvSpPr txBox="1"/>
          <p:nvPr/>
        </p:nvSpPr>
        <p:spPr>
          <a:xfrm>
            <a:off x="2499660" y="1282312"/>
            <a:ext cx="326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10% Extra</a:t>
            </a:r>
            <a:br>
              <a:rPr lang="en-US" sz="2400" dirty="0"/>
            </a:br>
            <a:r>
              <a:rPr lang="en-US" sz="2000" dirty="0" err="1"/>
              <a:t>Descuento</a:t>
            </a:r>
            <a:r>
              <a:rPr lang="en-US" sz="2000" dirty="0"/>
              <a:t> de </a:t>
            </a:r>
            <a:r>
              <a:rPr lang="en-US" sz="2000" dirty="0" err="1"/>
              <a:t>Inicio</a:t>
            </a:r>
            <a:r>
              <a:rPr lang="en-US" sz="2000" dirty="0"/>
              <a:t> </a:t>
            </a:r>
            <a:r>
              <a:rPr lang="en-US" sz="2000" dirty="0" err="1"/>
              <a:t>Inteligente</a:t>
            </a:r>
            <a:r>
              <a:rPr lang="en-US" sz="2000" baseline="30000" dirty="0"/>
              <a:t>*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F666D-7E99-90D7-4590-EBAB6B903D80}"/>
              </a:ext>
            </a:extLst>
          </p:cNvPr>
          <p:cNvSpPr txBox="1"/>
          <p:nvPr/>
        </p:nvSpPr>
        <p:spPr>
          <a:xfrm>
            <a:off x="5995687" y="1282312"/>
            <a:ext cx="3415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250 PV GRATIS </a:t>
            </a:r>
            <a:br>
              <a:rPr lang="en-US" sz="2400" dirty="0"/>
            </a:br>
            <a:r>
              <a:rPr lang="en-US" sz="2000" dirty="0" err="1"/>
              <a:t>Paquete</a:t>
            </a:r>
            <a:r>
              <a:rPr lang="en-US" sz="2000" dirty="0"/>
              <a:t> de </a:t>
            </a:r>
            <a:r>
              <a:rPr lang="en-US" sz="2000" dirty="0" err="1"/>
              <a:t>Productos</a:t>
            </a:r>
            <a:endParaRPr lang="en-US" sz="2000" dirty="0"/>
          </a:p>
          <a:p>
            <a:pPr algn="ctr"/>
            <a:r>
              <a:rPr lang="en-US" sz="1400" i="1" dirty="0"/>
              <a:t>(Valor al Público: $610)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DE6BFE-B7DB-CEB9-0D06-0F91171798F6}"/>
              </a:ext>
            </a:extLst>
          </p:cNvPr>
          <p:cNvSpPr txBox="1"/>
          <p:nvPr/>
        </p:nvSpPr>
        <p:spPr>
          <a:xfrm>
            <a:off x="5549562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pic>
        <p:nvPicPr>
          <p:cNvPr id="16" name="Picture 15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E1CABE23-4041-0CE7-C454-94F341B04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" y="1440956"/>
            <a:ext cx="1258548" cy="1258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182E47-F828-DB8F-D26A-68421B46C609}"/>
              </a:ext>
            </a:extLst>
          </p:cNvPr>
          <p:cNvSpPr txBox="1"/>
          <p:nvPr/>
        </p:nvSpPr>
        <p:spPr>
          <a:xfrm>
            <a:off x="9474576" y="1282312"/>
            <a:ext cx="256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GRATIS </a:t>
            </a:r>
            <a:br>
              <a:rPr lang="en-US" sz="2400" dirty="0"/>
            </a:br>
            <a:r>
              <a:rPr lang="en-US" sz="2000" dirty="0" err="1"/>
              <a:t>Boleto</a:t>
            </a:r>
            <a:r>
              <a:rPr lang="en-US" sz="2000" dirty="0"/>
              <a:t> para la Impact Summit</a:t>
            </a:r>
            <a:r>
              <a:rPr lang="en-US" sz="2000" baseline="30000" dirty="0"/>
              <a:t>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9E56A9-86FA-C2F1-BCFE-A3D4A9B8877F}"/>
              </a:ext>
            </a:extLst>
          </p:cNvPr>
          <p:cNvSpPr txBox="1"/>
          <p:nvPr/>
        </p:nvSpPr>
        <p:spPr>
          <a:xfrm>
            <a:off x="9300907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BD7D3F0A-B62D-1B88-3722-41CFAEB08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4" y="950991"/>
            <a:ext cx="2536907" cy="3380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42EF18-3C2F-D1A6-F96C-1528D3CF32C5}"/>
              </a:ext>
            </a:extLst>
          </p:cNvPr>
          <p:cNvSpPr txBox="1"/>
          <p:nvPr/>
        </p:nvSpPr>
        <p:spPr>
          <a:xfrm>
            <a:off x="153645" y="6121632"/>
            <a:ext cx="720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*El </a:t>
            </a:r>
            <a:r>
              <a:rPr lang="en-US" sz="800" dirty="0" err="1"/>
              <a:t>Descuento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 se </a:t>
            </a:r>
            <a:r>
              <a:rPr lang="en-US" sz="800" dirty="0" err="1"/>
              <a:t>calcula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porcentaje</a:t>
            </a:r>
            <a:r>
              <a:rPr lang="en-US" sz="800" dirty="0"/>
              <a:t> del BV total de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. En </a:t>
            </a:r>
            <a:r>
              <a:rPr lang="en-US" sz="800" dirty="0" err="1"/>
              <a:t>lugar</a:t>
            </a:r>
            <a:r>
              <a:rPr lang="en-US" sz="800" dirty="0"/>
              <a:t> de </a:t>
            </a:r>
            <a:r>
              <a:rPr lang="en-US" sz="800" dirty="0" err="1"/>
              <a:t>recibir</a:t>
            </a:r>
            <a:r>
              <a:rPr lang="en-US" sz="800" dirty="0"/>
              <a:t> </a:t>
            </a:r>
            <a:r>
              <a:rPr lang="en-US" sz="800" dirty="0" err="1"/>
              <a:t>este</a:t>
            </a:r>
            <a:r>
              <a:rPr lang="en-US" sz="800" dirty="0"/>
              <a:t> </a:t>
            </a:r>
            <a:r>
              <a:rPr lang="en-US" sz="800" dirty="0" err="1"/>
              <a:t>monto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cheque de </a:t>
            </a:r>
            <a:br>
              <a:rPr lang="en-US" sz="800" dirty="0"/>
            </a:br>
            <a:r>
              <a:rPr lang="en-US" sz="800" dirty="0"/>
              <a:t>  </a:t>
            </a:r>
            <a:r>
              <a:rPr lang="en-US" sz="800" dirty="0" err="1"/>
              <a:t>bonificación</a:t>
            </a:r>
            <a:r>
              <a:rPr lang="en-US" sz="800" dirty="0"/>
              <a:t> </a:t>
            </a:r>
            <a:r>
              <a:rPr lang="en-US" sz="800" dirty="0" err="1"/>
              <a:t>mensual</a:t>
            </a:r>
            <a:r>
              <a:rPr lang="en-US" sz="800" dirty="0"/>
              <a:t>, lo </a:t>
            </a:r>
            <a:r>
              <a:rPr lang="en-US" sz="800" dirty="0" err="1"/>
              <a:t>recibirás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descuento</a:t>
            </a:r>
            <a:r>
              <a:rPr lang="en-US" sz="800" dirty="0"/>
              <a:t> </a:t>
            </a:r>
            <a:r>
              <a:rPr lang="en-US" sz="800" dirty="0" err="1"/>
              <a:t>inmediato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 </a:t>
            </a:r>
            <a:r>
              <a:rPr lang="en-US" sz="800" dirty="0" err="1"/>
              <a:t>calificado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. 250–499 PV = 3%, 500–599 PV = 5%, </a:t>
            </a:r>
            <a:br>
              <a:rPr lang="en-US" sz="800" dirty="0"/>
            </a:br>
            <a:r>
              <a:rPr lang="en-US" sz="800" dirty="0"/>
              <a:t>  1,000–1,999 PV = 10% de </a:t>
            </a:r>
            <a:r>
              <a:rPr lang="en-US" sz="800" dirty="0" err="1"/>
              <a:t>descuento</a:t>
            </a:r>
            <a:r>
              <a:rPr lang="en-US" sz="800" dirty="0"/>
              <a:t>, 2,000–3,999 PV = 15% de </a:t>
            </a:r>
            <a:r>
              <a:rPr lang="en-US" sz="800" dirty="0" err="1"/>
              <a:t>descuento</a:t>
            </a:r>
            <a:r>
              <a:rPr lang="en-US" sz="800" dirty="0"/>
              <a:t>, 4,000+ PV = 20% de </a:t>
            </a:r>
            <a:r>
              <a:rPr lang="en-US" sz="800" dirty="0" err="1"/>
              <a:t>descuento</a:t>
            </a:r>
            <a:endParaRPr lang="en-US" sz="800" dirty="0"/>
          </a:p>
          <a:p>
            <a:r>
              <a:rPr lang="en-US" sz="800" dirty="0"/>
              <a:t>†Los </a:t>
            </a:r>
            <a:r>
              <a:rPr lang="en-US" sz="800" dirty="0" err="1"/>
              <a:t>boletos</a:t>
            </a:r>
            <a:r>
              <a:rPr lang="en-US" sz="800" dirty="0"/>
              <a:t> </a:t>
            </a:r>
            <a:r>
              <a:rPr lang="en-US" sz="800" dirty="0" err="1"/>
              <a:t>gratuitos</a:t>
            </a:r>
            <a:r>
              <a:rPr lang="en-US" sz="800" dirty="0"/>
              <a:t> para Impact Summit no son </a:t>
            </a:r>
            <a:r>
              <a:rPr lang="en-US" sz="800" dirty="0" err="1"/>
              <a:t>transferibles</a:t>
            </a:r>
            <a:r>
              <a:rPr lang="en-US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74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D3ED1-001A-803D-91BD-026B17D5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A3953-FA7C-DCBA-EA9C-1F35E8518647}"/>
              </a:ext>
            </a:extLst>
          </p:cNvPr>
          <p:cNvSpPr txBox="1"/>
          <p:nvPr/>
        </p:nvSpPr>
        <p:spPr>
          <a:xfrm>
            <a:off x="378467" y="343858"/>
            <a:ext cx="1143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Cuanto</a:t>
            </a:r>
            <a:r>
              <a:rPr lang="en-US" sz="2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Más Grande Tu </a:t>
            </a: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, </a:t>
            </a: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Mayores</a:t>
            </a:r>
            <a:r>
              <a:rPr lang="en-US" sz="2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Tus </a:t>
            </a: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Recompensas</a:t>
            </a:r>
            <a:endParaRPr lang="en-US" sz="28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BCED9-C99B-30A2-3A0D-EFD59169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19" y="909958"/>
            <a:ext cx="10702562" cy="52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CF2E9-3D9A-4E12-341F-331A77D3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C2486C-6EBA-CC4E-4C87-11658C9438CB}"/>
              </a:ext>
            </a:extLst>
          </p:cNvPr>
          <p:cNvSpPr txBox="1"/>
          <p:nvPr/>
        </p:nvSpPr>
        <p:spPr>
          <a:xfrm>
            <a:off x="378467" y="440843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Preguntas</a:t>
            </a: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32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Frecuentes</a:t>
            </a:r>
            <a:endParaRPr lang="en-US" sz="32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976B3-4A04-7E64-1886-3B52FADB61DA}"/>
              </a:ext>
            </a:extLst>
          </p:cNvPr>
          <p:cNvSpPr txBox="1"/>
          <p:nvPr/>
        </p:nvSpPr>
        <p:spPr>
          <a:xfrm>
            <a:off x="378467" y="1066337"/>
            <a:ext cx="11435066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1500" b="1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lang="en-US" sz="15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Dónde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cómo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hago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mi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califican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Inteligente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deben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realizarse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nuevo sitio web de NeoLife: </a:t>
            </a:r>
            <a:b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</a:t>
            </a:r>
            <a:r>
              <a:rPr lang="en-US" sz="1500" i="0" u="sng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beta.neolife.com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primer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momento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inscripción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solo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durante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primer </a:t>
            </a:r>
            <a:b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completo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Las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recompensas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aplicarán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automáticamente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se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reflejarán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carrito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finalizar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b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la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compra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>
              <a:spcAft>
                <a:spcPts val="500"/>
              </a:spcAft>
              <a:defRPr/>
            </a:pPr>
            <a:endParaRPr lang="en-US" sz="15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lang="en-US" sz="15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tener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un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Inteligente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 Si primero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hago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250 PV y luego uno de 500 PV, </a:t>
            </a:r>
            <a:b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¿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recibiré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ambos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paquetes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productos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gratis y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beneficios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No. Los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gratis y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descuento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del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Inteligente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solo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aplican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primer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califique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En </a:t>
            </a:r>
            <a:b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caso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solo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aplicaría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primer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250 PV.</a:t>
            </a:r>
          </a:p>
          <a:p>
            <a:pPr>
              <a:spcAft>
                <a:spcPts val="500"/>
              </a:spcAft>
              <a:defRPr/>
            </a:pPr>
            <a:endParaRPr lang="en-US" sz="15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lang="en-US" sz="15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elegir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productos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mi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único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o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ya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están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preseleccionados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Sí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tú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eliges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incluirás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único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Inteligente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Sin embargo,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paquetes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b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gratis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están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preseleccionados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no se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pueden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personalizar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devolver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ni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cambiar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>
              <a:spcAft>
                <a:spcPts val="500"/>
              </a:spcAft>
              <a:defRPr/>
            </a:pPr>
            <a:endParaRPr lang="en-US" sz="15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lang="en-US" sz="15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¿El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programa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está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disponible para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Promotores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existentes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  <a:p>
            <a:pPr>
              <a:spcAft>
                <a:spcPts val="500"/>
              </a:spcAft>
              <a:defRPr/>
            </a:pPr>
            <a:r>
              <a: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</a:t>
            </a:r>
            <a:r>
              <a:rPr lang="en-US" sz="15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No. El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Inteligente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comienza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28 de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julio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2025 y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está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disponible para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nuevos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Promotores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partir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b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julio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adelante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(EE. UU. y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Canadá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). Solo se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obtener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durante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primer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mes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5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completo</a:t>
            </a:r>
            <a:r>
              <a:rPr lang="en-US" sz="15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en-US" sz="15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7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8F7E-3BFD-8AAC-9A9D-259B4093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5E507-E26E-03AC-2B58-B6710A79C4C7}"/>
              </a:ext>
            </a:extLst>
          </p:cNvPr>
          <p:cNvSpPr txBox="1"/>
          <p:nvPr/>
        </p:nvSpPr>
        <p:spPr>
          <a:xfrm>
            <a:off x="1309191" y="2644170"/>
            <a:ext cx="6206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Empieza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a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construir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de forma </a:t>
            </a:r>
            <a:r>
              <a:rPr lang="en-US" sz="4800" b="1" dirty="0">
                <a:solidFill>
                  <a:schemeClr val="tx2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MÁS INTELIGENTE</a:t>
            </a:r>
          </a:p>
        </p:txBody>
      </p:sp>
      <p:pic>
        <p:nvPicPr>
          <p:cNvPr id="4" name="Picture 3" descr="A green light bulb with rays of light coming out of it&#10;&#10;AI-generated content may be incorrect.">
            <a:extLst>
              <a:ext uri="{FF2B5EF4-FFF2-40B4-BE49-F238E27FC236}">
                <a16:creationId xmlns:a16="http://schemas.microsoft.com/office/drawing/2014/main" id="{5EE17D01-DEE8-84F7-9A34-6E10681E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396">
            <a:off x="7537810" y="1285901"/>
            <a:ext cx="3783867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6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8F7E-3BFD-8AAC-9A9D-259B4093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473EE82-862D-9C96-B952-FAE6F479EB55}"/>
              </a:ext>
            </a:extLst>
          </p:cNvPr>
          <p:cNvGrpSpPr/>
          <p:nvPr/>
        </p:nvGrpSpPr>
        <p:grpSpPr>
          <a:xfrm>
            <a:off x="2544120" y="1390275"/>
            <a:ext cx="7103760" cy="2442258"/>
            <a:chOff x="1921789" y="1067354"/>
            <a:chExt cx="8348421" cy="2870170"/>
          </a:xfrm>
        </p:grpSpPr>
        <p:pic>
          <p:nvPicPr>
            <p:cNvPr id="2" name="Picture 1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5AA5161-CA90-1870-1DA6-A6D69A592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789" y="1067354"/>
              <a:ext cx="8348421" cy="1112333"/>
            </a:xfrm>
            <a:prstGeom prst="rect">
              <a:avLst/>
            </a:prstGeom>
          </p:spPr>
        </p:pic>
        <p:pic>
          <p:nvPicPr>
            <p:cNvPr id="4" name="Picture 3" descr="A yellow circle with white numbers&#10;&#10;AI-generated content may be incorrect.">
              <a:extLst>
                <a:ext uri="{FF2B5EF4-FFF2-40B4-BE49-F238E27FC236}">
                  <a16:creationId xmlns:a16="http://schemas.microsoft.com/office/drawing/2014/main" id="{7F09DFE9-33AB-733D-EAF3-8FAA4440F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815" y="2678976"/>
              <a:ext cx="1258548" cy="1258548"/>
            </a:xfrm>
            <a:prstGeom prst="rect">
              <a:avLst/>
            </a:prstGeom>
          </p:spPr>
        </p:pic>
        <p:pic>
          <p:nvPicPr>
            <p:cNvPr id="6" name="Picture 5" descr="A blue circle with white numbers&#10;&#10;AI-generated content may be incorrect.">
              <a:extLst>
                <a:ext uri="{FF2B5EF4-FFF2-40B4-BE49-F238E27FC236}">
                  <a16:creationId xmlns:a16="http://schemas.microsoft.com/office/drawing/2014/main" id="{B8D4201E-B8F5-DA02-A7F0-E4E735DE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725" y="2678976"/>
              <a:ext cx="1258548" cy="1258548"/>
            </a:xfrm>
            <a:prstGeom prst="rect">
              <a:avLst/>
            </a:prstGeom>
          </p:spPr>
        </p:pic>
        <p:pic>
          <p:nvPicPr>
            <p:cNvPr id="8" name="Picture 7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6BCCC536-056F-6F66-0448-B4DDC315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635" y="2603512"/>
              <a:ext cx="1258548" cy="125854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95E507-E26E-03AC-2B58-B6710A79C4C7}"/>
              </a:ext>
            </a:extLst>
          </p:cNvPr>
          <p:cNvSpPr txBox="1"/>
          <p:nvPr/>
        </p:nvSpPr>
        <p:spPr>
          <a:xfrm>
            <a:off x="1636442" y="4403482"/>
            <a:ext cx="891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¡</a:t>
            </a:r>
            <a:r>
              <a:rPr lang="en-US" sz="4800" dirty="0" err="1">
                <a:ea typeface="Noto Serif" panose="02020502060505020204" pitchFamily="18" charset="0"/>
                <a:cs typeface="Poppins Medium" pitchFamily="2" charset="77"/>
              </a:rPr>
              <a:t>Haciéndolo</a:t>
            </a: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ea typeface="Noto Serif" panose="02020502060505020204" pitchFamily="18" charset="0"/>
                <a:cs typeface="Poppins Medium" pitchFamily="2" charset="77"/>
              </a:rPr>
              <a:t>funcionar</a:t>
            </a: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 para </a:t>
            </a:r>
            <a:r>
              <a:rPr lang="en-US" sz="4800" i="1" dirty="0" err="1">
                <a:solidFill>
                  <a:srgbClr val="486D3A"/>
                </a:solidFill>
                <a:ea typeface="Noto Serif" panose="02020502060505020204" pitchFamily="18" charset="0"/>
                <a:cs typeface="Poppins Medium" pitchFamily="2" charset="77"/>
              </a:rPr>
              <a:t>ti</a:t>
            </a:r>
            <a:r>
              <a:rPr lang="en-US" sz="4800" i="1" dirty="0">
                <a:solidFill>
                  <a:srgbClr val="486D3A"/>
                </a:solidFill>
                <a:ea typeface="Noto Serif" panose="02020502060505020204" pitchFamily="18" charset="0"/>
                <a:cs typeface="Poppins Medium" pitchFamily="2" charset="77"/>
              </a:rPr>
              <a:t>!</a:t>
            </a:r>
            <a:endParaRPr lang="en-US" sz="4800" b="1" i="1" dirty="0">
              <a:solidFill>
                <a:srgbClr val="486D3A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081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17B-C8E1-B36F-4877-1D82FB17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A9F9DD-5AA2-6CBE-5F54-A213352B1FF5}"/>
              </a:ext>
            </a:extLst>
          </p:cNvPr>
          <p:cNvSpPr/>
          <p:nvPr/>
        </p:nvSpPr>
        <p:spPr>
          <a:xfrm>
            <a:off x="406847" y="309740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E7D20-EF0A-490A-297B-FF4A80921660}"/>
              </a:ext>
            </a:extLst>
          </p:cNvPr>
          <p:cNvSpPr txBox="1"/>
          <p:nvPr/>
        </p:nvSpPr>
        <p:spPr>
          <a:xfrm>
            <a:off x="826208" y="3730158"/>
            <a:ext cx="10146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La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estrategia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será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más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efectiva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si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utilizamos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estos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paquetes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Inicio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Inteligente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como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el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inicial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.</a:t>
            </a:r>
            <a:endParaRPr lang="en-US" sz="2400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4DD08-A527-ADE6-5773-D02FC1280E96}"/>
              </a:ext>
            </a:extLst>
          </p:cNvPr>
          <p:cNvSpPr txBox="1"/>
          <p:nvPr/>
        </p:nvSpPr>
        <p:spPr>
          <a:xfrm>
            <a:off x="826207" y="1505244"/>
            <a:ext cx="9325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Empezando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con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Fuerza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b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</a:b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con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los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Paquetes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Inteligentes</a:t>
            </a:r>
            <a:endParaRPr lang="en-US" sz="4800" dirty="0">
              <a:solidFill>
                <a:srgbClr val="486D3A"/>
              </a:solidFill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62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F450-CDEA-9726-535B-8B019C66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2C7B7B-695F-4C97-F64C-887A9C329249}"/>
              </a:ext>
            </a:extLst>
          </p:cNvPr>
          <p:cNvSpPr/>
          <p:nvPr/>
        </p:nvSpPr>
        <p:spPr>
          <a:xfrm>
            <a:off x="406847" y="309740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0DB66-1750-7BFE-018A-06B295D838B9}"/>
              </a:ext>
            </a:extLst>
          </p:cNvPr>
          <p:cNvSpPr txBox="1"/>
          <p:nvPr/>
        </p:nvSpPr>
        <p:spPr>
          <a:xfrm>
            <a:off x="826206" y="3637872"/>
            <a:ext cx="10132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Al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cerrar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inscribir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a un nuevo Promotor,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enfócate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las 3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opciones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INTELIGENTE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como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si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fueran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las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únicas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opciones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disponibles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2D3FE-F87E-DA50-278D-FE2FFBB1F484}"/>
              </a:ext>
            </a:extLst>
          </p:cNvPr>
          <p:cNvSpPr txBox="1"/>
          <p:nvPr/>
        </p:nvSpPr>
        <p:spPr>
          <a:xfrm>
            <a:off x="826207" y="2058112"/>
            <a:ext cx="1027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Bueno, Mejor,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Óptimo</a:t>
            </a:r>
          </a:p>
        </p:txBody>
      </p:sp>
    </p:spTree>
    <p:extLst>
      <p:ext uri="{BB962C8B-B14F-4D97-AF65-F5344CB8AC3E}">
        <p14:creationId xmlns:p14="http://schemas.microsoft.com/office/powerpoint/2010/main" val="462249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24CBB-1ED4-6FE1-19F5-FEFD208D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1F84F-1917-207D-211F-C8EB9730B80A}"/>
              </a:ext>
            </a:extLst>
          </p:cNvPr>
          <p:cNvSpPr txBox="1"/>
          <p:nvPr/>
        </p:nvSpPr>
        <p:spPr>
          <a:xfrm>
            <a:off x="378467" y="343858"/>
            <a:ext cx="1143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Cuanto</a:t>
            </a:r>
            <a:r>
              <a:rPr lang="en-US" sz="2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Más Grande Tu </a:t>
            </a: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, </a:t>
            </a: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Mayores</a:t>
            </a:r>
            <a:r>
              <a:rPr lang="en-US" sz="2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Tus </a:t>
            </a:r>
            <a:r>
              <a:rPr lang="en-US" sz="2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Recompensas</a:t>
            </a:r>
            <a:endParaRPr lang="en-US" sz="28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DF5CE-D83C-37F1-607B-A762A06EB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19" y="909958"/>
            <a:ext cx="10702562" cy="52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2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07B1-8B9A-49F1-52BA-328EB8AF4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5FD4E0-AB4D-801C-26BD-1C10FA263AB3}"/>
              </a:ext>
            </a:extLst>
          </p:cNvPr>
          <p:cNvSpPr/>
          <p:nvPr/>
        </p:nvSpPr>
        <p:spPr>
          <a:xfrm>
            <a:off x="406847" y="3097408"/>
            <a:ext cx="9370199" cy="2271426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C23D3-718F-4A5F-15B8-E8202D1CDBD0}"/>
              </a:ext>
            </a:extLst>
          </p:cNvPr>
          <p:cNvSpPr txBox="1"/>
          <p:nvPr/>
        </p:nvSpPr>
        <p:spPr>
          <a:xfrm>
            <a:off x="826207" y="3632956"/>
            <a:ext cx="85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"Esta es la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única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vez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que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podrás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aprovechar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esta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increíble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oferta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. ¡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Jamás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volverás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a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obtener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un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mejor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valor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por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tu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dinero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estos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productos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!"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A7207-06F2-3280-9159-D57726CCB909}"/>
              </a:ext>
            </a:extLst>
          </p:cNvPr>
          <p:cNvSpPr txBox="1"/>
          <p:nvPr/>
        </p:nvSpPr>
        <p:spPr>
          <a:xfrm>
            <a:off x="826207" y="1190606"/>
            <a:ext cx="10920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F.O.M.O. (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Miedo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a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Quedarse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Fuera)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y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Sentido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de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Urgencia</a:t>
            </a:r>
            <a:endParaRPr lang="en-US" sz="48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11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41097719-FEF2-5F3F-7263-D7ADB57E3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90" y="2691694"/>
            <a:ext cx="8348421" cy="1112333"/>
          </a:xfrm>
          <a:prstGeom prst="rect">
            <a:avLst/>
          </a:prstGeom>
        </p:spPr>
      </p:pic>
      <p:pic>
        <p:nvPicPr>
          <p:cNvPr id="5" name="Picture 4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02757E2D-EBEE-A8C1-2430-38868199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16" y="4303316"/>
            <a:ext cx="1258548" cy="1258548"/>
          </a:xfrm>
          <a:prstGeom prst="rect">
            <a:avLst/>
          </a:prstGeom>
        </p:spPr>
      </p:pic>
      <p:pic>
        <p:nvPicPr>
          <p:cNvPr id="7" name="Picture 6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D92240B6-F0BA-18E4-F6B6-719C8AA21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26" y="4303316"/>
            <a:ext cx="1258548" cy="1258548"/>
          </a:xfrm>
          <a:prstGeom prst="rect">
            <a:avLst/>
          </a:prstGeom>
        </p:spPr>
      </p:pic>
      <p:pic>
        <p:nvPicPr>
          <p:cNvPr id="9" name="Picture 8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1A313231-5652-9A05-60F1-F24CCA660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36" y="4227852"/>
            <a:ext cx="1258548" cy="1258548"/>
          </a:xfrm>
          <a:prstGeom prst="rect">
            <a:avLst/>
          </a:prstGeom>
        </p:spPr>
      </p:pic>
      <p:pic>
        <p:nvPicPr>
          <p:cNvPr id="13" name="Picture 12" descr="A green and black logo&#10;&#10;AI-generated content may be incorrect.">
            <a:extLst>
              <a:ext uri="{FF2B5EF4-FFF2-40B4-BE49-F238E27FC236}">
                <a16:creationId xmlns:a16="http://schemas.microsoft.com/office/drawing/2014/main" id="{651445D9-6892-974E-8F43-797040650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73" y="1659467"/>
            <a:ext cx="2201454" cy="5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8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35294-2D11-395C-A1B1-83C76DC47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B120823-8300-5297-6537-40EF2DCDAD3B}"/>
              </a:ext>
            </a:extLst>
          </p:cNvPr>
          <p:cNvSpPr/>
          <p:nvPr/>
        </p:nvSpPr>
        <p:spPr>
          <a:xfrm>
            <a:off x="438932" y="3626794"/>
            <a:ext cx="9173251" cy="2666430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F25C6-B689-29BF-409D-6CA8F1DE612B}"/>
              </a:ext>
            </a:extLst>
          </p:cNvPr>
          <p:cNvSpPr txBox="1"/>
          <p:nvPr/>
        </p:nvSpPr>
        <p:spPr>
          <a:xfrm>
            <a:off x="858292" y="3926393"/>
            <a:ext cx="8894568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Otro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punto clave de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venta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es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explicar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cómo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funcionará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la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duplicación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dentro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su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organización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…</a:t>
            </a:r>
          </a:p>
          <a:p>
            <a:pPr>
              <a:spcAft>
                <a:spcPts val="500"/>
              </a:spcAft>
              <a:defRPr/>
            </a:pPr>
            <a:endParaRPr lang="en-US" sz="2400" dirty="0">
              <a:ea typeface="Noto Serif" panose="02020502060505020204" pitchFamily="18" charset="0"/>
              <a:cs typeface="Poppins Medium" pitchFamily="2" charset="77"/>
            </a:endParaRPr>
          </a:p>
          <a:p>
            <a:pPr>
              <a:spcAft>
                <a:spcPts val="500"/>
              </a:spcAft>
              <a:defRPr/>
            </a:pP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¡Un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buen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b="1" dirty="0" err="1">
                <a:ea typeface="Noto Serif" panose="02020502060505020204" pitchFamily="18" charset="0"/>
                <a:cs typeface="Poppins Medium" pitchFamily="2" charset="77"/>
              </a:rPr>
              <a:t>proceso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 de INCORPORACIÓN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nunca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ha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sido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tan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importante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C3B61-C1B9-414D-4DF2-EA019FE920C3}"/>
              </a:ext>
            </a:extLst>
          </p:cNvPr>
          <p:cNvSpPr txBox="1"/>
          <p:nvPr/>
        </p:nvSpPr>
        <p:spPr>
          <a:xfrm>
            <a:off x="826207" y="2721114"/>
            <a:ext cx="9312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3200" i="1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"¿Con </a:t>
            </a:r>
            <a:r>
              <a:rPr lang="en-US" sz="3200" i="1" dirty="0" err="1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cuál</a:t>
            </a:r>
            <a:r>
              <a:rPr lang="en-US" sz="3200" i="1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 </a:t>
            </a:r>
            <a:r>
              <a:rPr lang="en-US" sz="3200" i="1" dirty="0" err="1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paquete</a:t>
            </a:r>
            <a:r>
              <a:rPr lang="en-US" sz="3200" i="1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 </a:t>
            </a:r>
            <a:r>
              <a:rPr lang="en-US" sz="3200" i="1" dirty="0" err="1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comenzaste</a:t>
            </a:r>
            <a:r>
              <a:rPr lang="en-US" sz="3200" i="1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?"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CB68A-7D38-C35F-BB52-D0D5D91B4C96}"/>
              </a:ext>
            </a:extLst>
          </p:cNvPr>
          <p:cNvSpPr txBox="1"/>
          <p:nvPr/>
        </p:nvSpPr>
        <p:spPr>
          <a:xfrm>
            <a:off x="826207" y="745113"/>
            <a:ext cx="10868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¡La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Velocidad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del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Líder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,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Determina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la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Velocidad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del Equipo!</a:t>
            </a:r>
          </a:p>
        </p:txBody>
      </p:sp>
    </p:spTree>
    <p:extLst>
      <p:ext uri="{BB962C8B-B14F-4D97-AF65-F5344CB8AC3E}">
        <p14:creationId xmlns:p14="http://schemas.microsoft.com/office/powerpoint/2010/main" val="1840988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9DDEF-F791-3685-B7FE-B360D2C3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1BDED0-1201-9654-7719-FB63CE864FDD}"/>
              </a:ext>
            </a:extLst>
          </p:cNvPr>
          <p:cNvGrpSpPr/>
          <p:nvPr/>
        </p:nvGrpSpPr>
        <p:grpSpPr>
          <a:xfrm>
            <a:off x="770790" y="1649617"/>
            <a:ext cx="6942995" cy="4108236"/>
            <a:chOff x="770790" y="986605"/>
            <a:chExt cx="6942995" cy="41082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5FCFA4-5890-FAE7-2841-F8EBA181A991}"/>
                </a:ext>
              </a:extLst>
            </p:cNvPr>
            <p:cNvSpPr txBox="1"/>
            <p:nvPr/>
          </p:nvSpPr>
          <p:spPr>
            <a:xfrm>
              <a:off x="770790" y="1701604"/>
              <a:ext cx="6942995" cy="339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486D3A"/>
                  </a:solidFill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Último</a:t>
              </a:r>
              <a:r>
                <a:rPr lang="en-US" sz="4800" dirty="0"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4800" dirty="0" err="1"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Llamado</a:t>
              </a:r>
              <a:endPara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Al final de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cada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mes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,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identifica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a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los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miembros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de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tu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equipo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que no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hicieron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un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Inicio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Inteligente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el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mes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anterior.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endParaRPr lang="en-US" sz="2200" dirty="0">
                <a:ea typeface="Noto Serif" panose="02020502060505020204" pitchFamily="18" charset="0"/>
                <a:cs typeface="Poppins Medium" pitchFamily="2" charset="77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Contáctalos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unos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días antes de que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termine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el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mes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para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explicarles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los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beneficios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de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realizar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un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pedido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de </a:t>
              </a:r>
              <a:r>
                <a:rPr lang="en-US" sz="2200" b="1" dirty="0">
                  <a:solidFill>
                    <a:srgbClr val="F4A743"/>
                  </a:solidFill>
                  <a:ea typeface="Noto Serif" panose="02020502060505020204" pitchFamily="18" charset="0"/>
                  <a:cs typeface="Poppins Medium" pitchFamily="2" charset="77"/>
                </a:rPr>
                <a:t>250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, </a:t>
              </a:r>
              <a:r>
                <a:rPr lang="en-US" sz="2200" b="1" dirty="0">
                  <a:solidFill>
                    <a:srgbClr val="135EAC"/>
                  </a:solidFill>
                  <a:ea typeface="Noto Serif" panose="02020502060505020204" pitchFamily="18" charset="0"/>
                  <a:cs typeface="Poppins Medium" pitchFamily="2" charset="77"/>
                </a:rPr>
                <a:t>500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o </a:t>
              </a:r>
              <a:r>
                <a:rPr lang="en-US" sz="2200" b="1" dirty="0">
                  <a:solidFill>
                    <a:srgbClr val="486D3A"/>
                  </a:solidFill>
                  <a:ea typeface="Noto Serif" panose="02020502060505020204" pitchFamily="18" charset="0"/>
                  <a:cs typeface="Poppins Medium" pitchFamily="2" charset="77"/>
                </a:rPr>
                <a:t>1,000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PV.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D6B7F5-05B8-BA01-7ED8-93AB15FB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804" y="986605"/>
              <a:ext cx="660429" cy="70421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6081F9-6BCF-CD20-A8BD-D22125C90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17" y="3429000"/>
            <a:ext cx="2649579" cy="21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1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DB36-BB71-A720-AD51-708EE6F5B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BD72E3-704B-B91C-C30F-BAFB3A3489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1DB074-7889-8F43-9EF8-88796D2485AD}"/>
              </a:ext>
            </a:extLst>
          </p:cNvPr>
          <p:cNvGrpSpPr/>
          <p:nvPr/>
        </p:nvGrpSpPr>
        <p:grpSpPr>
          <a:xfrm>
            <a:off x="1043802" y="2051914"/>
            <a:ext cx="4534102" cy="1558815"/>
            <a:chOff x="1921789" y="1067354"/>
            <a:chExt cx="8348421" cy="2870170"/>
          </a:xfrm>
        </p:grpSpPr>
        <p:pic>
          <p:nvPicPr>
            <p:cNvPr id="13" name="Picture 12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455CA100-D448-CE22-6EC1-089807902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789" y="1067354"/>
              <a:ext cx="8348421" cy="1112333"/>
            </a:xfrm>
            <a:prstGeom prst="rect">
              <a:avLst/>
            </a:prstGeom>
          </p:spPr>
        </p:pic>
        <p:pic>
          <p:nvPicPr>
            <p:cNvPr id="15" name="Picture 14" descr="A yellow circle with white numbers&#10;&#10;AI-generated content may be incorrect.">
              <a:extLst>
                <a:ext uri="{FF2B5EF4-FFF2-40B4-BE49-F238E27FC236}">
                  <a16:creationId xmlns:a16="http://schemas.microsoft.com/office/drawing/2014/main" id="{E81C12DE-5B69-11A2-960F-EE534BF4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815" y="2678976"/>
              <a:ext cx="1258548" cy="1258548"/>
            </a:xfrm>
            <a:prstGeom prst="rect">
              <a:avLst/>
            </a:prstGeom>
          </p:spPr>
        </p:pic>
        <p:pic>
          <p:nvPicPr>
            <p:cNvPr id="16" name="Picture 15" descr="A blue circle with white numbers&#10;&#10;AI-generated content may be incorrect.">
              <a:extLst>
                <a:ext uri="{FF2B5EF4-FFF2-40B4-BE49-F238E27FC236}">
                  <a16:creationId xmlns:a16="http://schemas.microsoft.com/office/drawing/2014/main" id="{9DA29B4C-6015-AD0D-E508-59FE34081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725" y="2678976"/>
              <a:ext cx="1258548" cy="1258548"/>
            </a:xfrm>
            <a:prstGeom prst="rect">
              <a:avLst/>
            </a:prstGeom>
          </p:spPr>
        </p:pic>
        <p:pic>
          <p:nvPicPr>
            <p:cNvPr id="17" name="Picture 16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FCC518FA-C8E6-A335-5779-2DF71DF47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635" y="2603512"/>
              <a:ext cx="1258548" cy="125854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9D8F5B2-B29B-0636-FC6B-F2D1C1F97962}"/>
              </a:ext>
            </a:extLst>
          </p:cNvPr>
          <p:cNvSpPr txBox="1"/>
          <p:nvPr/>
        </p:nvSpPr>
        <p:spPr>
          <a:xfrm>
            <a:off x="4521005" y="4217452"/>
            <a:ext cx="3149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= </a:t>
            </a:r>
            <a:r>
              <a:rPr lang="en-US" sz="5000" b="1" dirty="0">
                <a:ea typeface="Noto Serif" panose="02020502060505020204" pitchFamily="18" charset="0"/>
                <a:cs typeface="Poppins Medium" pitchFamily="2" charset="77"/>
              </a:rPr>
              <a:t>MAGIA</a:t>
            </a:r>
            <a:endParaRPr lang="en-US" sz="5000" b="1" i="1" dirty="0">
              <a:solidFill>
                <a:schemeClr val="tx2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8B057-61E2-F914-D389-5AD44FC793F5}"/>
              </a:ext>
            </a:extLst>
          </p:cNvPr>
          <p:cNvSpPr txBox="1"/>
          <p:nvPr/>
        </p:nvSpPr>
        <p:spPr>
          <a:xfrm>
            <a:off x="6916868" y="1992936"/>
            <a:ext cx="3254263" cy="129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86D3A"/>
                </a:solidFill>
                <a:latin typeface="Poppins SemiBold" pitchFamily="2" charset="77"/>
                <a:ea typeface="Noto Serif" panose="02020502060505020204" pitchFamily="18" charset="0"/>
                <a:cs typeface="Poppins SemiBold" pitchFamily="2" charset="77"/>
              </a:rPr>
              <a:t>“3 </a:t>
            </a:r>
            <a:r>
              <a:rPr lang="en-US" sz="5000" b="1" dirty="0" err="1">
                <a:solidFill>
                  <a:srgbClr val="486D3A"/>
                </a:solidFill>
                <a:latin typeface="Poppins SemiBold" pitchFamily="2" charset="77"/>
                <a:ea typeface="Noto Serif" panose="02020502060505020204" pitchFamily="18" charset="0"/>
                <a:cs typeface="Poppins SemiBold" pitchFamily="2" charset="77"/>
              </a:rPr>
              <a:t>en</a:t>
            </a:r>
            <a:r>
              <a:rPr lang="en-US" sz="5000" b="1" dirty="0">
                <a:solidFill>
                  <a:srgbClr val="486D3A"/>
                </a:solidFill>
                <a:latin typeface="Poppins SemiBold" pitchFamily="2" charset="77"/>
                <a:ea typeface="Noto Serif" panose="02020502060505020204" pitchFamily="18" charset="0"/>
                <a:cs typeface="Poppins SemiBold" pitchFamily="2" charset="77"/>
              </a:rPr>
              <a:t> 30”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en</a:t>
            </a:r>
            <a:r>
              <a:rPr lang="en-US" sz="2400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 </a:t>
            </a:r>
            <a:r>
              <a:rPr lang="en-US" sz="2400" dirty="0" err="1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su</a:t>
            </a:r>
            <a:r>
              <a:rPr lang="en-US" sz="2400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 primer </a:t>
            </a:r>
            <a:r>
              <a:rPr lang="en-US" sz="2400" dirty="0" err="1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mes</a:t>
            </a:r>
            <a:endParaRPr lang="en-US" sz="2400" dirty="0">
              <a:latin typeface="Poppins" pitchFamily="2" charset="77"/>
              <a:ea typeface="Noto Serif" panose="02020502060505020204" pitchFamily="18" charset="0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D75AB-3D3A-4E59-FDA5-A99009301A13}"/>
              </a:ext>
            </a:extLst>
          </p:cNvPr>
          <p:cNvSpPr txBox="1"/>
          <p:nvPr/>
        </p:nvSpPr>
        <p:spPr>
          <a:xfrm>
            <a:off x="5837047" y="2481604"/>
            <a:ext cx="56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+</a:t>
            </a:r>
            <a:endParaRPr lang="en-US" sz="4800" b="1" i="1" dirty="0">
              <a:solidFill>
                <a:schemeClr val="tx2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688DAB1C-71E3-3AF2-3A2A-960494ED641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80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DA96-9A54-61BE-7282-638B2F045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25924CA-34F4-ADF9-A861-C41AF37CB132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53DCA-B037-F4D4-A03D-357DC75E9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49" y="3805556"/>
            <a:ext cx="3556428" cy="1982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7B9F8D-87AE-2D4C-5F13-0A56D0E764D6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BB6F0-24AC-D14A-5910-4533CEF9CFFB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75134-9D76-4D7C-501A-3FFFFD08F11C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A47B7C-042A-ADD4-7B2A-8BB649100321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EA0D0D-8A01-2C75-2105-FF88873AAA59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37F6C5-8B1C-602C-5DE6-AD2E28E476B7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759052-6A21-B734-E771-98FFBBAFA19A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54C93B-D85F-0941-211A-89C6446896C5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F356E9-28C7-7DAC-DB03-7944E1FD2E5C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6DF9FE-5106-5F2C-0F13-C74E97B6E5BC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EC4798-BB29-A2FC-35DA-412BF2235167}"/>
              </a:ext>
            </a:extLst>
          </p:cNvPr>
          <p:cNvSpPr txBox="1"/>
          <p:nvPr/>
        </p:nvSpPr>
        <p:spPr>
          <a:xfrm>
            <a:off x="4588172" y="4839925"/>
            <a:ext cx="699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Partiendo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que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todos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inicien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con un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250 PV y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continúen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con 100 PPV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mensuales</a:t>
            </a:r>
            <a:endParaRPr lang="en-US" sz="2400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3" name="Picture 2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34D484F0-81FD-F8A0-D004-CB743CFBE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342792CB-B41D-BB9B-EC23-C09710FAE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0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24DF-16BE-78B3-1C68-283D6F7E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0A1E245-6FE3-D633-DDA1-CBF33E9361BD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8B3AF-63C1-A3BE-5F50-1294D9127DEB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2,650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D92C1-764A-DBB9-3F00-4E90EB626549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3D1E3-6AD2-F26A-1996-517C71F73487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F50F6F-607C-187E-8460-F2B930453B9F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25B335-042C-849F-AB29-59F286D98A99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1AEE5A4-7398-C8F7-A0AF-5B2344666811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16FE43-FB2D-F7D2-F134-874464E19754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839DD4-4909-0827-E750-18E470D5CA42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0D7629F-AC91-E951-CF8A-F208D96E5519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F8D8AB-02D4-0AE4-7D8D-4B44FE1BB6B3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A840E8-3491-E8E9-7F94-91A4AF899D38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77EA89C-216F-F1A8-48B4-4AC25284559F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A925E9-F677-1B76-E0EE-23B29AADC904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5731C8-D20E-71E1-BF89-23B6E90087FD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20AEDE-6A55-D7CA-343D-CCC151294894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C50372-C735-0F38-F89C-7807947D4B42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B0878-AD75-ED68-D705-67B15A415779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4C43B3-269E-6567-C934-C8E826D13F37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3319947-D786-BDA2-69B6-7C6135D0AF73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B4A4F-B81F-0793-919A-C77E589E6411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C2FC64C-FEDA-92D3-F11B-E60C8E42351B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B54310-D18F-1BC2-6095-B3AB2B9E85DD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17BCB3-7405-C663-5C22-2073C1346CDD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985ED25-02CB-7600-2E6F-933E736AA9F0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20FEE1-9F4D-2EF6-356D-28110A0F6CF3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1092CB-EF4D-17C8-5865-D5EFFF29540C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1FDFAC-9652-7943-E4BF-EDF62ED6AB93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6552EB-63D1-FB84-26EB-693C924EE7D8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32372CDB-59DC-A9A5-3414-98643DEA6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8413CD12-DDB9-B8E7-98A3-9A7B2DF39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4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D645-E12D-4395-71F1-7B1D6B8D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CFC26FD-559D-0268-F6CF-983E927CB809}"/>
              </a:ext>
            </a:extLst>
          </p:cNvPr>
          <p:cNvGrpSpPr/>
          <p:nvPr/>
        </p:nvGrpSpPr>
        <p:grpSpPr>
          <a:xfrm>
            <a:off x="179555" y="956406"/>
            <a:ext cx="2536907" cy="1692438"/>
            <a:chOff x="179555" y="956406"/>
            <a:chExt cx="2536907" cy="1692438"/>
          </a:xfrm>
        </p:grpSpPr>
        <p:pic>
          <p:nvPicPr>
            <p:cNvPr id="8" name="Picture 7" descr="A yellow circle with white numbers&#10;&#10;AI-generated content may be incorrect.">
              <a:extLst>
                <a:ext uri="{FF2B5EF4-FFF2-40B4-BE49-F238E27FC236}">
                  <a16:creationId xmlns:a16="http://schemas.microsoft.com/office/drawing/2014/main" id="{02E92216-DA04-D84B-B00A-8E59CADF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35" y="1390296"/>
              <a:ext cx="1258548" cy="1258548"/>
            </a:xfrm>
            <a:prstGeom prst="rect">
              <a:avLst/>
            </a:prstGeom>
          </p:spPr>
        </p:pic>
        <p:pic>
          <p:nvPicPr>
            <p:cNvPr id="19" name="Picture 1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8D5D52B3-F41C-C57B-A51F-D4AC5460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5" y="956406"/>
              <a:ext cx="2536907" cy="3380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D60AA1-6C0B-2356-68AE-C586BC98C3D9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51666-BD0C-7029-7BA9-471EF975D2FE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7,750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39DA5-2A0E-37AF-B43A-726E540717B2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33EB42-2477-1B6E-AF72-9BF0E5D248B4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824293C-8B66-263F-CE1A-1901D6116094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B0709C-5F66-344E-EE2A-1CD5DFC6E881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FFF8577-9B6D-ECB9-3289-402124975226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3108C1E-A05A-481E-D91D-4E8BDC39B133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73C65C1-A1B6-1C58-7F43-485474CED541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BF9EED-2F0A-3E43-3549-517C88BEC823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18821D-E5F0-CD2B-FB21-324DF3935B32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4252A34-911F-F480-77EE-05080105098E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0C0493A-CC80-7894-7693-952C555FA5CA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3DA7F728-F546-4B89-CDC2-91BA9715B2C1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4CED622-DC70-81B7-C87E-6BB32639C21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E6C8DCC-3A66-172F-370E-B46DFBBAAF76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DD587EB-7855-B70D-F132-387A6737E477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F0D8A47-E9C4-CF50-89AD-6AAFAE533DA1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32D52E7-DB86-16E6-4E8D-BBB152C2390A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8D5BA14-ECBA-C645-359F-8961E32D82B0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4D6265D-5874-8279-3C3E-FBC90F5AF522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A4EE42D-5B7F-B3EB-BE4B-F675A42209D6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EC0F7D8-6159-6777-8946-70050C5CC752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F38FBBC-6449-1C2E-1AF9-8FEAEC0EB5BC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5BAB736-9E84-F188-0593-D00F9122326A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6EDD311-C394-F571-D8C3-AC360259EC84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454D42B-1E3D-EBA0-91C8-D8C0E5399D5D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9BA6E93-626C-8645-A485-E3C6C7C4B84B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6AE91A-E10A-29EC-2AFB-2D6347A6EDAB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F6D007D-92D8-A161-75A5-DD544A1F1519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1CC5901-60BE-81EC-BAD5-2E4AE9A04D83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BB0DA4C-4CC3-6C53-A185-6396E5F1D429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CF66B01-1C8A-4145-94DB-F70CE8C43522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4B568FD-6707-F6DB-50D6-59D186C3264C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737A780-9416-C3B9-D965-76281D1EB044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4107253-074F-1C1C-E8C0-25458D26D7F5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C78EC02-C0FA-5B3F-3A75-55692DD33031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49DD01-FDBF-7BB3-9B68-9F579B5AD7BA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56A5E21-29E7-D355-BAFE-0973851D3766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A7CBB8E-8551-822F-8212-3E4949DF0A3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CB26A6E-3EAE-E035-16BD-E5862E9844A4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60B9FD3-FCBA-1139-8B6D-02FF7E0897AB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1D7A57-C916-5A45-CD67-4328F83F5F2C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EB45FA9-184B-9627-4B43-7B2D73E40D84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5654720-C58B-226A-B8FF-641C8455ACCA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8C122F1-7643-6615-2C52-07CE9087CE0C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3F3890-B027-5BFA-DCF1-8CCB7944AD40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1A0E6FAB-0CC9-9230-0E33-85D85F6A8771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4CC4897-B048-7996-BE04-8BAB38F9149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8DB33E6-7D7A-861E-EE94-40D7E32A0B47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CEECD7B-BF0D-C250-D5EC-2CFED1BE69E7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F305135-1CFE-0DF5-05EB-48732507D9E0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81663AB-7A59-35B7-F2FF-59D492421A0C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3A8DCC5-8658-6C6B-6FD1-4DAF685223D9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F3A3F2-4039-DC44-AD9E-9254B1E35E77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CB8FCFE-BF85-B3D6-E71C-9FCBDE46E6A4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6E1C674-D5E3-1474-24B3-17E0DE542789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59B0156-D8B5-2C96-AB0B-D4B64D8C09E8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FDE503E-C14D-D250-C2E4-948939012719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5C4ABA7-507A-549B-F819-43D131B01917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9E3C020-AE88-2DAF-B3F4-3BA0BA261DC6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0582552-A9AE-07CB-3C65-2E1379B7CDF5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FE7B1D6-5DF6-C8EA-7E4B-2712EB970FA2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F55AA2A-4EC3-27F0-143A-E065B111F3B0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BCC41B1-0627-89B5-0382-AC4EEF3739F0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BAD33B0-3A1E-E0E0-E63D-C2B60C0F41D0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BF6DD43-FD27-C1B8-BC97-FA7647B60EF6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FFEC9BD-BBBC-F674-8F5E-A5E9A7ABFD92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32F1B97-BC10-BF66-CE7F-0208835BD6D0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3F5825A-7B89-DC59-3B9D-884C83E402FE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60EF646-F8FD-3F88-D75E-E5781D645625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FC077B4-37B9-9D83-37EF-BD69CDF0C9C1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39CE9CA-DE1E-7806-7186-A5501A71B3E0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D6D4974-14F7-6574-0218-AC484D180AA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167154A-6F6A-EF53-B628-6DF142EF4DE8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4901608-EA52-1C9A-1C03-2DAA853A0DD9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8281355-23A7-2E09-96E8-BA873584B088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7B76744-E164-ECE9-4FCD-4F2403A45BEF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8E84075-ED3A-D0FD-75B4-C5A2B6305E3F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2BFD096-B269-EDB4-0133-CAFEE6DEF550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CB89BA2-E389-A9ED-E6AF-242B83886452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27C77CE-C0E1-4A75-47AE-4ECEE4DC0D3F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3DE2D2DF-D444-8F7C-84DC-220E92139ABA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91AD174-2931-37D8-666F-3BE842C0028F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7DC7029-5152-7A9F-199F-C8A7F8AD22A2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276DB1C-1E0C-4CC2-E187-A744D402B07D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2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9EBE2-43FF-A2F7-D546-9C1E7BEF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D65DE7-1776-0E62-8129-2EB1BE39082A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BD9BB0-8BA6-41F5-42D6-9CDA5ECB6C7F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E4178-CA87-750D-3AA0-6FE11B8251B8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0601E-1A42-47B9-A360-0002BDAAD124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ED86C-6712-EF9B-53DB-6B57E963F238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AA0C5-7AB5-7FFD-F36E-A33A2CD902B9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3A8079-B701-AAF2-E809-2D77EBC1CEC3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C108FA-F17F-E0EF-73FF-DCA5C1B14C89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043B2F-6BDE-C1B8-F0B0-DD3AF75EF6A7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198D54-8119-9191-BAE4-20C3F5F5645C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B8BBB1-080B-055F-16D8-9F5BA0FFBF2A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E988D8-ABC3-80B1-C989-11F8E443CBAB}"/>
              </a:ext>
            </a:extLst>
          </p:cNvPr>
          <p:cNvSpPr txBox="1"/>
          <p:nvPr/>
        </p:nvSpPr>
        <p:spPr>
          <a:xfrm>
            <a:off x="4588172" y="4839925"/>
            <a:ext cx="699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Partiendo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que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todos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inicien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con un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500 PV y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continúen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con 100 PPV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mensuales</a:t>
            </a:r>
            <a:endParaRPr lang="en-US" sz="2400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A63E11-F106-FF4D-D4A5-4AFD5F448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73" y="3821701"/>
            <a:ext cx="3804772" cy="2123875"/>
          </a:xfrm>
          <a:prstGeom prst="rect">
            <a:avLst/>
          </a:prstGeom>
        </p:spPr>
      </p:pic>
      <p:pic>
        <p:nvPicPr>
          <p:cNvPr id="2" name="Picture 1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BD228857-472C-7694-C386-173C3762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37ED80C-5A8C-E05B-231F-937E2505B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ECAB3-AF57-1E2B-1736-60737AA0F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215ED8A-8788-332F-18E3-A3760E1A5CDA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E78DB-1E0B-6792-EE77-B7C2837B7500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4,900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6FAD6-AFEC-64DC-F5E6-C1AECC947FDD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BAEB9-E649-21B0-2C50-83696086FF0A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5C921A3-F850-B248-A8CB-3669AE50EEBF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965198-EDF2-DDF8-FF60-F5AD48DD72DC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981E47-98AE-7CDB-A089-E4E2E060558C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8F01F1-93A7-50BA-02AB-46556BE90A7B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CE771A-210D-622A-2056-558BD5127A55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AB40C5-B019-073D-A7E5-998D8B0F440D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9AA2AF-BBB1-B39F-6314-1C043752B45A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4EF7875-A65C-46ED-35D9-1E9BAA5C3194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329DBF-9DA9-4902-A620-11D14D05687A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AAFA59-0D68-DD7F-11E8-523CD59DDBBE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E080CA-5776-D26B-514E-B6A4727D0DC6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6386D7-56D9-FCD2-92E9-C1F29E81CC6C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B8D85C-B27E-1B8D-5E3E-60ADF50B3CF8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F6909E-F2D8-E27A-0791-55684AE6681E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E580BA-1248-27EE-2AB1-1DCF2DE0079E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40AA65A-0F85-40B7-D395-B2923CAFB3DE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990364-36D9-B6BF-53A4-EF0C312A4345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B039C7-6C70-E877-D51F-C7FBA6E2687C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695039-69F9-4C99-5386-7DF3CA2C97E3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BD2506-1006-4994-E6CF-723D7A1E539C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BDBD03A-6367-A68B-A4B8-9CA3B3E470F2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B06884-AD1D-265B-0FE2-094365630C6A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EF552B-2976-E519-3C03-7D875809C043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A0901C-F407-347C-15AA-7769E4E53AEC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6115A8-BC93-F361-AFB8-92356C35404D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F5F973D5-23EB-F08C-CCED-DF1B86905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BCE78C7A-8256-CE95-6AE4-4AEA766E6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7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63AE-CEDD-09DE-A04C-65C9E0CD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C74B380-ABC3-0511-F636-969D9B04CC2C}"/>
              </a:ext>
            </a:extLst>
          </p:cNvPr>
          <p:cNvGrpSpPr/>
          <p:nvPr/>
        </p:nvGrpSpPr>
        <p:grpSpPr>
          <a:xfrm>
            <a:off x="204128" y="1006050"/>
            <a:ext cx="2536907" cy="1693454"/>
            <a:chOff x="204128" y="1006050"/>
            <a:chExt cx="2536907" cy="1693454"/>
          </a:xfrm>
        </p:grpSpPr>
        <p:pic>
          <p:nvPicPr>
            <p:cNvPr id="2" name="Picture 1" descr="A blue circle with white numbers&#10;&#10;AI-generated content may be incorrect.">
              <a:extLst>
                <a:ext uri="{FF2B5EF4-FFF2-40B4-BE49-F238E27FC236}">
                  <a16:creationId xmlns:a16="http://schemas.microsoft.com/office/drawing/2014/main" id="{54AD234F-83AE-A945-B8C9-B2D579AF7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307" y="1440956"/>
              <a:ext cx="1258548" cy="1258548"/>
            </a:xfrm>
            <a:prstGeom prst="rect">
              <a:avLst/>
            </a:prstGeom>
          </p:spPr>
        </p:pic>
        <p:pic>
          <p:nvPicPr>
            <p:cNvPr id="19" name="Picture 1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EA42BF96-2C59-01BE-C640-01CF310F6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28" y="1006050"/>
              <a:ext cx="2536907" cy="3380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5C401A-AC33-CBEF-07FE-55DDF9C9E52D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9F5441-FCEA-E96F-F02D-3F81E584483B}"/>
              </a:ext>
            </a:extLst>
          </p:cNvPr>
          <p:cNvSpPr txBox="1"/>
          <p:nvPr/>
        </p:nvSpPr>
        <p:spPr>
          <a:xfrm>
            <a:off x="8370277" y="749506"/>
            <a:ext cx="320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14,800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AD7CCB-F2AB-041F-1B57-2AFA2090B324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0B948A-B60B-E607-F7EA-2C8EE909E021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1F306CE-9DA7-2025-2077-95671F36697B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B615B-C470-D5C7-6D15-41827108C043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31AE59-A0E0-C18E-1F1A-A7A5919FEE5D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2844166-06F8-EDE8-5CCF-D69E39FDBA05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A748FA6-AC32-8391-F3E7-0371206A6D18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500B8A0-6F7B-FEEF-2DB5-867CED905B4E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E46E160-4655-5B21-4336-C01AA77DFDB6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1938647-2EA7-26F6-0614-2A4B0F1D5322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61560C0-6878-2946-7B59-A73FB892DE95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8DC2246-4147-300F-B074-D426243BDA45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84C2885-9377-7005-2D92-4393DC2E81D0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66F2C5-82DE-3D4F-04B6-DE13905FA241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8064124-3E59-2CB4-DB00-5684D657A22E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C990076-3099-9F7C-E986-7231F15195DA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EFF7009-F0C5-FAA6-8CB4-29934FDC0ED7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57A44E1-2494-4CCC-2DEA-844FE9A99336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6BCF742-BFBC-87BB-732A-05137D109CDC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72AB862-74B6-1A90-A23E-92F6A62CEAD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7A19DC2-5113-A949-7492-E72CE12CB9D0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76F110E-BD8D-4039-E28D-5D2477B8F976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711DEC-054D-87F5-559A-2BAE1CA194C6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348FB9-795F-3705-C054-C42246326E88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09919F2-6259-A14D-3E0C-FDDA576077DE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13E0C71-95AE-60F6-E24A-F4131415398A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F1B5FD-22D8-E267-92A0-27F7E96E1C28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A03234-3D6F-947A-9F2A-03512AB1285C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BE3620A-8890-53D7-BC85-9B0657353AB0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7C27A57-D2BD-705E-B835-AA791C8D84F2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E4919CD-D402-E343-28CF-9EEC7433858B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039700C-E887-D02E-1518-D18BED1D7E2F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3542262-DA8B-7C02-EF5C-FEDEDB3F4367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3D4F9AF-D680-4D3A-2F23-FBAF1ACC52EA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454C83E-B770-5DC7-FF4D-CD504E28CBCC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EE3D50A-31F3-F6A6-8BBD-C8C78A8EB2FA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09FDD0D-5B0B-F76B-6FB7-3C3FB26EE4AD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4F83B4A-A641-FD4A-0C19-89586048F51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4029EE-CF61-21D0-D359-D7A4665CD607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E398FA0-3458-5AA2-A543-FBEC47FC5045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71F081E-0E1A-00BA-66C5-6DD32A68F736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6AB72CD-7381-C28D-EFFD-E634EFEC83B7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03F3FCE0-6C20-7C27-D598-3AC68A39023F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B754293-81D3-CBF5-892F-A10476883C7D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8645958-2F63-FC18-B7A9-09F46C344523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64796BB-2AF1-6494-D0A8-2A110E6B7806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40869B4-73FF-3D47-5BBF-3BCA3B11F9B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126DC44-CF1C-86D3-92C2-47CAE959B42A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67513FF-0684-22E6-95DA-D5586B4335B1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21EE661-15FE-771B-61C8-C880CBAB8B52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D405E91-9426-929D-47DC-DFC2A76CC15F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BF72D58-4272-F34E-E061-A4D9F78BFDB5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EBBD9FB-771D-CF8D-8E9D-831A7F7D1220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9FA9C37-E167-DC5D-331A-B89862CCC9DA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A44B604-FD21-2BBF-3A43-2F54EA3A3E74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9CA8B40-F86D-D346-7C80-59C2DC38479C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71A26F6-F81B-E143-5FFE-0A398613DC04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A824F46-5A77-62D8-751D-B2BDDDFD6098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36A827F-3205-A024-985E-CE9F2F79BEB7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23FE4E1-011F-4B0B-DA51-9760E0E1E772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07467AE-63C3-224C-82C4-2BE7E5042807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8B5A756-E864-5DB8-7654-F7754FF7288B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C56F7A2-C859-61E5-4AE5-2E513CF01381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61B1C15-8E54-781B-7D7C-557419CDB45F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D8CB319-10C9-5E98-39FB-D835BF524D34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50422CB-E6AD-D507-4291-80A00370552D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2B726E8-7317-49FC-BCC0-BAC1429F1724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26B2152-B2F0-C515-F23B-B8DC973790F2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350F0CA-0FF9-9AEA-35A9-8BD7E89350D1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3E26404-193F-852E-C928-F6D87DA23245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5753F62-048D-1D1F-722E-68A75726B1E9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A31301F-6969-7804-8FFD-4BCB2EDC4015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789B48A-5F95-3C04-28A8-73B1C9623A69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A1E0F78-0D90-3736-D82C-E66126733C84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E24BE80-A33E-3776-84A7-9EDC7DB3417F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FB39AEB-DE48-86E4-9FC9-2763A6AFB907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17EA01F-E539-0F9F-649E-ACBEB8E9CFDF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1B84DDA-ADB4-EFF0-94ED-B8A3BA415ED4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69EB4E-577C-C5A9-4395-6F6A9E1201A5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7A370CF-C2A1-2F49-1D0F-5EB9612F2A0E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C7088F6F-6C06-4E73-8605-3C2813D2BDD7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B7F94BA-68FD-2455-EC3D-3682E05958B7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6525989-8E89-B1BE-99CE-46FBDD29167D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BB7049-FDF5-172D-990C-A971B9676A2F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4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46BA-72FC-57F5-39AD-0AC2E7C6E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8527C575-66D3-90C9-CEDF-4A381E71F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5" y="1440956"/>
            <a:ext cx="1258548" cy="125854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E3118A-BD99-37C9-2345-CBA585BE297E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B918-AB6A-6CC7-5D2A-7D2C2351F7E0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1059C-9D4F-BA76-188E-2CF2F9370BF4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4,000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7FEE5-268E-E9FE-9166-5E7D5213B5EE}"/>
              </a:ext>
            </a:extLst>
          </p:cNvPr>
          <p:cNvSpPr/>
          <p:nvPr/>
        </p:nvSpPr>
        <p:spPr>
          <a:xfrm>
            <a:off x="0" y="0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76F97-97D4-F355-BD93-59F1392AEF5E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88BD22-7B28-BFEB-902B-78316408E543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77E1E8-B061-8045-1F3C-5606033CCB92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7A908-2DA2-40AD-994B-7ABA985D8D0E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28F758-1710-8295-9460-BBBC836B8619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FF0735-6E1F-70D4-D25D-49028F1D006A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FBD767-45A3-C11D-2190-BC89E97265FD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BE8C7C-C30F-1A31-2AB8-F806B7D68395}"/>
              </a:ext>
            </a:extLst>
          </p:cNvPr>
          <p:cNvSpPr txBox="1"/>
          <p:nvPr/>
        </p:nvSpPr>
        <p:spPr>
          <a:xfrm>
            <a:off x="6556876" y="4839925"/>
            <a:ext cx="542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Partiendo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que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todos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inicien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con un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de 1,00 PV y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continúen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 con 100 PPV </a:t>
            </a:r>
            <a:r>
              <a:rPr lang="en-US" sz="2400" dirty="0" err="1">
                <a:ea typeface="Noto Serif" panose="02020502060505020204" pitchFamily="18" charset="0"/>
                <a:cs typeface="Poppins Medium" pitchFamily="2" charset="77"/>
              </a:rPr>
              <a:t>mensuales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.</a:t>
            </a:r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420ED793-43EE-E3FA-205F-2653AD2B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4C42B4-3969-7D67-2FD0-4E33D4CD0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7" y="4203621"/>
            <a:ext cx="6459132" cy="17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9444-BAC2-FFFE-D0F1-2681D553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6E5E40-8028-A9E4-186D-8F56FF45D6AC}"/>
              </a:ext>
            </a:extLst>
          </p:cNvPr>
          <p:cNvSpPr/>
          <p:nvPr/>
        </p:nvSpPr>
        <p:spPr>
          <a:xfrm>
            <a:off x="605118" y="3246996"/>
            <a:ext cx="8297914" cy="1680882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F65C6-5271-CA5B-3649-611913CE09D8}"/>
              </a:ext>
            </a:extLst>
          </p:cNvPr>
          <p:cNvSpPr txBox="1"/>
          <p:nvPr/>
        </p:nvSpPr>
        <p:spPr>
          <a:xfrm>
            <a:off x="826208" y="3425717"/>
            <a:ext cx="8297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Tu </a:t>
            </a:r>
            <a:r>
              <a:rPr lang="en-US" sz="4000" dirty="0" err="1">
                <a:ea typeface="Noto Serif" panose="02020502060505020204" pitchFamily="18" charset="0"/>
                <a:cs typeface="Poppins Medium" pitchFamily="2" charset="77"/>
              </a:rPr>
              <a:t>nueva</a:t>
            </a: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000" dirty="0" err="1">
                <a:ea typeface="Noto Serif" panose="02020502060505020204" pitchFamily="18" charset="0"/>
                <a:cs typeface="Poppins Medium" pitchFamily="2" charset="77"/>
              </a:rPr>
              <a:t>herramienta</a:t>
            </a: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 para </a:t>
            </a:r>
            <a:r>
              <a:rPr lang="en-US" sz="4000" dirty="0" err="1">
                <a:ea typeface="Noto Serif" panose="02020502060505020204" pitchFamily="18" charset="0"/>
                <a:cs typeface="Poppins Medium" pitchFamily="2" charset="77"/>
              </a:rPr>
              <a:t>hacer</a:t>
            </a: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000" dirty="0" err="1">
                <a:ea typeface="Noto Serif" panose="02020502060505020204" pitchFamily="18" charset="0"/>
                <a:cs typeface="Poppins Medium" pitchFamily="2" charset="77"/>
              </a:rPr>
              <a:t>crecer</a:t>
            </a: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000" dirty="0" err="1">
                <a:ea typeface="Noto Serif" panose="02020502060505020204" pitchFamily="18" charset="0"/>
                <a:cs typeface="Poppins Medium" pitchFamily="2" charset="77"/>
              </a:rPr>
              <a:t>tu</a:t>
            </a: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000" dirty="0" err="1">
                <a:ea typeface="Noto Serif" panose="02020502060505020204" pitchFamily="18" charset="0"/>
                <a:cs typeface="Poppins Medium" pitchFamily="2" charset="77"/>
              </a:rPr>
              <a:t>negocio</a:t>
            </a: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000" b="1" dirty="0">
                <a:ea typeface="Noto Serif" panose="02020502060505020204" pitchFamily="18" charset="0"/>
                <a:cs typeface="Poppins Medium" pitchFamily="2" charset="77"/>
              </a:rPr>
              <a:t>¡RÁPIDAMENTE!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DD283-8768-8B91-BC33-5214DCA9019C}"/>
              </a:ext>
            </a:extLst>
          </p:cNvPr>
          <p:cNvSpPr txBox="1"/>
          <p:nvPr/>
        </p:nvSpPr>
        <p:spPr>
          <a:xfrm>
            <a:off x="826208" y="1930122"/>
            <a:ext cx="790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Qué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es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Inicio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Inteligente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9643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BDB27-06AC-0D64-6037-831F4C22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5C8D354-F226-7B00-FC5A-64059E4EFEE0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A2AC6-9221-3A16-E915-6775C8F44EA2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9,400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CAF97-885E-BFFF-A05E-AD0469C49B8E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3CECA3-54B1-6C78-87A5-EF2081C1A04B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DBED31-6338-461B-478F-F9443E0F86C4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CAD806-D37E-A321-3DE3-55849FBDC705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1F0910-651C-F4B7-8C8A-43B3C7E5470A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58DA25-DD2E-CACD-5481-1131478C167B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F4971B-AF59-1793-1C07-9627F43B312B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6D31BE-104F-37EE-5CEF-661FE70B6ADD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E71CB7-EFD9-4BE9-C157-E22CE223FBF8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043DD3F-7598-676F-B3C5-098899502866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05AE98B-1C58-A956-7D67-27CEBCE51C62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94C4B6D-478B-A595-495A-5EBC5CF6EC20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B0CFF0-6ABF-7046-A523-23003821F7E3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8DBE8A-8DEB-3606-858F-54019FFA0E05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8F6583-053A-AC59-B4E4-8681D4F4A56E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BCF6D1-B12E-B6AB-6BE2-07D25A1E1910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42A07C-00EB-B97D-7967-92759318A550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E73803-50E6-17BB-B434-466596D81139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BA1BC4E-9197-C042-6633-0270D663D63D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465B9A-AB90-5A4F-9DD4-324BD3F984B5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F2A74F2-3455-36DD-F817-ACC051107FC0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FCEF4A5-D3A6-F4A9-A624-1CBB464FCA1C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0E5577-C167-EA28-AAEC-F53656A6D848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AC2A7A2-CBA0-A3BE-86A7-EC282A7137B7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35619D6-DAFF-B587-C2C7-D75D82A829CA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97D4C7-A5BC-43ED-9EB9-CE48F51D3BA6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0E3F75-47C1-40A0-16DE-95BB89CD37E2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37295A37-624E-5BCA-796B-340FA8181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5" y="1440956"/>
            <a:ext cx="1258548" cy="1258548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C97B163B-717C-5B89-194E-79CB8108C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5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C011-9452-AEB2-3E99-5ADE9F63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64B041C-11BF-0B7C-0DE5-5B92C602C690}"/>
              </a:ext>
            </a:extLst>
          </p:cNvPr>
          <p:cNvGrpSpPr/>
          <p:nvPr/>
        </p:nvGrpSpPr>
        <p:grpSpPr>
          <a:xfrm>
            <a:off x="204126" y="1006050"/>
            <a:ext cx="2536907" cy="1693454"/>
            <a:chOff x="215701" y="1006050"/>
            <a:chExt cx="2536907" cy="1693454"/>
          </a:xfrm>
        </p:grpSpPr>
        <p:pic>
          <p:nvPicPr>
            <p:cNvPr id="8" name="Picture 7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2B7852E5-0245-E851-BE86-35268A72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879" y="1440956"/>
              <a:ext cx="1258548" cy="1258548"/>
            </a:xfrm>
            <a:prstGeom prst="rect">
              <a:avLst/>
            </a:prstGeom>
          </p:spPr>
        </p:pic>
        <p:pic>
          <p:nvPicPr>
            <p:cNvPr id="19" name="Picture 1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9A34929-74E6-91C9-263E-0D968BA5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01" y="1006050"/>
              <a:ext cx="2536907" cy="3380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8D5602-A75D-AEF9-8EFC-758171A14E3E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Mes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20A23-C546-480F-B802-39BADA710D55}"/>
              </a:ext>
            </a:extLst>
          </p:cNvPr>
          <p:cNvSpPr txBox="1"/>
          <p:nvPr/>
        </p:nvSpPr>
        <p:spPr>
          <a:xfrm>
            <a:off x="8370277" y="749506"/>
            <a:ext cx="320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28,300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9A5D9-22BF-62D8-10C8-8E8B5A576C3C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DED964-E10A-78DB-189F-3B95406D7906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E897A4-B14A-7C16-1F48-9FEF2C9D67F4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E8A356-0D76-F695-38C1-B9EDF4E3B5E7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F4EDB9-F59E-EB4D-44E8-59EF891EE765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3E3659C-A857-48D3-2F63-FBE5DB414F4C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9CC35EA-BB05-D747-70AD-E99B5B6FCF1E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B66FC6C-8625-7C25-89A6-73C034475808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0B09394-C0B6-65AF-68E7-CD13B3B405DE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2DD9B3C-C440-83BC-82CB-17D2D4739019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9F929ED-5575-4F7C-F59E-492939AD3BBB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AA20096-D887-9B00-D1A1-ED7125C16A0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3C51277-BAD1-BBD2-59D1-C21205F2852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4030E86-5D52-8D58-3E40-44A7FC5F1D6F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9E3C3FE-0652-75FC-93E0-A946D280BFFC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2D315FC-FFFB-990F-6524-96499C538699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926659F-2BCF-3C3D-FBDB-2FA7676415EA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332CF3-6ABF-58BF-F5C9-A399CF639F85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2AD7EB1-67D9-16FF-1E18-5919CD1FB663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C54C10D-7E84-D2FF-806B-394A854A17BD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AF78139-9DFA-5AA4-AD2B-B6D779A7346A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079681-A306-170D-666A-2EAA47B5C88C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A50FEEC-6283-EED0-10AC-4553D017849F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6FE14B3-40C1-109A-9659-A1921773161D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C8F37D-4533-BF02-3353-07F3BB84DEDC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99E863A-798B-3EB5-2305-06DD605A9728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DCEFCD-813F-D056-E1A9-53AFDF86B0E5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4EA1CB-5CEB-BAAC-CD86-878E7F05CB29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89E1B1-9FFF-9B6C-E752-836A6959FBA3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5A28BC0-87C5-C22B-167D-7B8D3A78C911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8F7826D-3444-83BC-67E1-C2895488E62E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E2D593E-9113-1DCF-6675-71C49EA67E7D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EB63468-5AD2-A766-CFB8-985CB451C62B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BEB9F9C-9D32-2DF4-3855-DC376391BFF6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A91EF55-74E5-2EA6-F88A-4857E4CA58CB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0A67041-D5DC-CF25-B0F5-F0B51B3117CF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9AD1B57-A358-1166-1DBA-619642D75DF2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A0D05E5-6175-C828-C770-2B6D14882F3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336EA2E-140A-E5C6-FBEE-564526B1978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9AD7E8E-4B02-AF2F-883D-ECE68087F561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088A0BEE-9FDE-03F1-41DA-6CE175C7B2D6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8C58F25-D38D-8884-2610-F1FB557B3BDF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8E8D95F-A8A2-4D55-B102-07A3A34BC133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EB36DEF-1707-A474-7B9E-7BEDBEEE31ED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8E5A550-A581-6450-365E-9F35FBFC4922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B6CFDD5-86A0-6C57-B0DE-C7C592A74DF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D4021A9-3EE8-6462-9730-EA24C0ACAB6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56F14E5-4C40-3A84-A778-E41C214B8584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6B19609-3D7D-AD3D-D655-7179D88EFB0A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1CB814A-E521-3F1B-F122-80B77B9CCE5D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5192247-C8C8-12BC-48D4-DC1DBB1B5E0B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D14F28C-27CB-E7CC-2EFB-F021EB120E30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5C052F-E14B-09DF-0047-2D26F8D4F5EB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CD06A1-8A24-DD27-3887-4803635C7A38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5F6171C-F515-2CC3-C96F-3B22F9F6B81F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53CFD5D-1F7E-48D1-4CCA-4FF83E3B13D9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1F7093E-0F0F-366F-6D80-7F6986EE8796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1533770-F55C-C4AE-8F30-477F0518755B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789C177-346F-B7DA-B7CE-0DD457635C16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6944315-AB86-D8F6-C317-1F144BE8907C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3BED779-05F5-E587-7987-603353CFA2C4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28FBCF8-F92C-7854-F750-D9B4B5364C62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7A63264-BE7A-55D4-D8B7-A9D8AA96CFAF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82720C2-C39D-A501-F1E8-799CED8F24E4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EA028FC-11E6-3CB3-5E2B-C7B51414BE85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02ED5B8-F887-A24D-D6F3-2E5B60A045AF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FABD7F5-3508-340A-C2A8-F75075152573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A86D885-65CF-B6F6-EBF5-196DD87A6031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D91CD13-5CBD-786C-58BD-B83A91A5CF69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4A1A4F2-010C-FE0B-8800-588E476A2FAC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0B41B97-ED9F-11D8-CD4B-4CE01ECB6FD5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F86628CD-837D-D0D1-D9A3-D2675FB6C7A1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244694C-E037-1949-EA34-DE163020689F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334932C-6033-6EA8-2080-0E77819019ED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F78BB79-4F42-B8E6-C483-8330C7D32B7D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F05A2BB-5C23-ED95-E4CC-0C7874C71AD0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E6A6DD1-C6F7-5EBE-9C21-A8D35BD9324E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C8BE176-1F08-458F-19C3-B5DDEF0467CC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F368545-F523-BA0C-1D5B-51E093335D5F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1EF391-3C21-8172-A434-3CF2195A2938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8103B106-DA5E-0737-0B99-6EFF0CB362D1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4BFA0AE-E793-6A95-E3AE-FA11E6E067D2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8FCDF1F-A40F-FB2F-D0A2-9A3E25636AAB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4979570E-BA7F-5121-FB51-7F83FEFA1077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75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AAB3E-2BA4-41DC-AAE0-79BFFFCC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2F78D5-A2AA-B00E-61C6-ED3836D58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8C711-03FF-B65B-8B9F-BFCAF95F5468}"/>
              </a:ext>
            </a:extLst>
          </p:cNvPr>
          <p:cNvSpPr/>
          <p:nvPr/>
        </p:nvSpPr>
        <p:spPr>
          <a:xfrm>
            <a:off x="3035883" y="2962756"/>
            <a:ext cx="3060117" cy="932486"/>
          </a:xfrm>
          <a:prstGeom prst="roundRect">
            <a:avLst/>
          </a:prstGeom>
          <a:solidFill>
            <a:srgbClr val="283D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40B79-73F2-87B4-A105-2A0F374E9765}"/>
              </a:ext>
            </a:extLst>
          </p:cNvPr>
          <p:cNvSpPr txBox="1"/>
          <p:nvPr/>
        </p:nvSpPr>
        <p:spPr>
          <a:xfrm>
            <a:off x="3135143" y="3013501"/>
            <a:ext cx="574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B6D78E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Un Punto 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Más...</a:t>
            </a:r>
          </a:p>
        </p:txBody>
      </p:sp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5AEF57B8-E722-DC26-2887-093F947A04B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9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772A-1AF2-CD01-1EB5-46384264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5363A3-243C-43CD-64A3-D133CF325D13}"/>
              </a:ext>
            </a:extLst>
          </p:cNvPr>
          <p:cNvSpPr txBox="1"/>
          <p:nvPr/>
        </p:nvSpPr>
        <p:spPr>
          <a:xfrm>
            <a:off x="741801" y="1258264"/>
            <a:ext cx="8073953" cy="188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Aún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Más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Gratificante</a:t>
            </a:r>
            <a:endParaRPr lang="en-US" sz="4800" dirty="0">
              <a:solidFill>
                <a:srgbClr val="486D3A"/>
              </a:solidFill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  <a:p>
            <a:pPr>
              <a:spcAft>
                <a:spcPts val="500"/>
              </a:spcAft>
              <a:defRPr/>
            </a:pPr>
            <a:r>
              <a:rPr lang="en-US" sz="3200" dirty="0" err="1"/>
              <a:t>Recibe</a:t>
            </a:r>
            <a:r>
              <a:rPr lang="en-US" sz="3200" dirty="0"/>
              <a:t> un Bono de Ascenso </a:t>
            </a:r>
            <a:r>
              <a:rPr lang="en-US" sz="3200" dirty="0" err="1"/>
              <a:t>además</a:t>
            </a:r>
            <a:r>
              <a:rPr lang="en-US" sz="3200" dirty="0"/>
              <a:t> de </a:t>
            </a:r>
            <a:r>
              <a:rPr lang="en-US" sz="3200" dirty="0" err="1"/>
              <a:t>tus</a:t>
            </a:r>
            <a:r>
              <a:rPr lang="en-US" sz="3200" dirty="0"/>
              <a:t> </a:t>
            </a:r>
            <a:r>
              <a:rPr lang="en-US" sz="3200" dirty="0" err="1"/>
              <a:t>Recompensas</a:t>
            </a:r>
            <a:endParaRPr lang="en-US" sz="32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8708E7-A57A-4AA0-B059-E6D5C85354DB}"/>
              </a:ext>
            </a:extLst>
          </p:cNvPr>
          <p:cNvGrpSpPr/>
          <p:nvPr/>
        </p:nvGrpSpPr>
        <p:grpSpPr>
          <a:xfrm>
            <a:off x="423990" y="3594689"/>
            <a:ext cx="11070386" cy="1387559"/>
            <a:chOff x="391906" y="3121365"/>
            <a:chExt cx="11070386" cy="13875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3FF2A4B-C36C-E2F9-CE31-89064EA56894}"/>
                </a:ext>
              </a:extLst>
            </p:cNvPr>
            <p:cNvSpPr/>
            <p:nvPr/>
          </p:nvSpPr>
          <p:spPr>
            <a:xfrm>
              <a:off x="1048413" y="3121365"/>
              <a:ext cx="10413879" cy="1387559"/>
            </a:xfrm>
            <a:prstGeom prst="roundRect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002720-B366-8EF6-1914-75EF4B0D130C}"/>
                </a:ext>
              </a:extLst>
            </p:cNvPr>
            <p:cNvSpPr txBox="1"/>
            <p:nvPr/>
          </p:nvSpPr>
          <p:spPr>
            <a:xfrm>
              <a:off x="1812757" y="3220788"/>
              <a:ext cx="91158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  <a:defRPr/>
              </a:pP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Alguien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que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comience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con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más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de 1,000 PV solo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necesita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400" b="1" dirty="0" err="1">
                  <a:ea typeface="Noto Serif" panose="02020502060505020204" pitchFamily="18" charset="0"/>
                  <a:cs typeface="Poppins Medium" pitchFamily="2" charset="77"/>
                </a:rPr>
                <a:t>patrocinar</a:t>
              </a:r>
              <a:r>
                <a:rPr lang="en-US" sz="2400" b="1" dirty="0">
                  <a:ea typeface="Noto Serif" panose="02020502060505020204" pitchFamily="18" charset="0"/>
                  <a:cs typeface="Poppins Medium" pitchFamily="2" charset="77"/>
                </a:rPr>
                <a:t> a 3 personas 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con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más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de 100 PV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cada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una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para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calificar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para </a:t>
              </a:r>
              <a:r>
                <a:rPr lang="en-US" sz="2400" dirty="0" err="1">
                  <a:ea typeface="Noto Serif" panose="02020502060505020204" pitchFamily="18" charset="0"/>
                  <a:cs typeface="Poppins Medium" pitchFamily="2" charset="77"/>
                </a:rPr>
                <a:t>el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400" b="1" dirty="0">
                  <a:ea typeface="Noto Serif" panose="02020502060505020204" pitchFamily="18" charset="0"/>
                  <a:cs typeface="Poppins Medium" pitchFamily="2" charset="77"/>
                </a:rPr>
                <a:t>Ascenso a Senior Manager de $150</a:t>
              </a:r>
            </a:p>
          </p:txBody>
        </p:sp>
        <p:pic>
          <p:nvPicPr>
            <p:cNvPr id="8" name="Picture 7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E3FC70DC-3DF1-CFD5-B77C-B18CBBF0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06" y="3188074"/>
              <a:ext cx="1258548" cy="1258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43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27151-B749-DA6D-13BF-D7005202B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5D8C-F006-11BA-428D-A96807349DBE}"/>
              </a:ext>
            </a:extLst>
          </p:cNvPr>
          <p:cNvSpPr txBox="1"/>
          <p:nvPr/>
        </p:nvSpPr>
        <p:spPr>
          <a:xfrm>
            <a:off x="1309191" y="2644170"/>
            <a:ext cx="6206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Empieza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a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construir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de forma </a:t>
            </a:r>
            <a:r>
              <a:rPr lang="en-US" sz="4800" b="1" dirty="0">
                <a:solidFill>
                  <a:schemeClr val="tx2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MÁS INTELIGENTE</a:t>
            </a:r>
          </a:p>
        </p:txBody>
      </p:sp>
      <p:pic>
        <p:nvPicPr>
          <p:cNvPr id="4" name="Picture 3" descr="A green light bulb with rays of light coming out of it&#10;&#10;AI-generated content may be incorrect.">
            <a:extLst>
              <a:ext uri="{FF2B5EF4-FFF2-40B4-BE49-F238E27FC236}">
                <a16:creationId xmlns:a16="http://schemas.microsoft.com/office/drawing/2014/main" id="{F86860D4-4241-76E2-B32F-AE19E2B7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396">
            <a:off x="7537810" y="1285901"/>
            <a:ext cx="3783867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5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6EF57D-53E1-A4AE-AFEC-A4EFEDAC1208}"/>
              </a:ext>
            </a:extLst>
          </p:cNvPr>
          <p:cNvSpPr txBox="1"/>
          <p:nvPr/>
        </p:nvSpPr>
        <p:spPr>
          <a:xfrm>
            <a:off x="710805" y="443572"/>
            <a:ext cx="672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Descargar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Recursos</a:t>
            </a:r>
            <a:endParaRPr lang="en-US" sz="4800" dirty="0">
              <a:solidFill>
                <a:srgbClr val="486D3A"/>
              </a:solidFill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7C35B6-FB50-A4B0-3390-7C866DAD4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5074" y="2301137"/>
            <a:ext cx="2352581" cy="304451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4928" dist="25792" dir="1752761" sx="94606" sy="94606" algn="ctr" rotWithShape="0">
              <a:srgbClr val="000000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823C0C-A7E1-5FD4-0302-D7FF91065883}"/>
              </a:ext>
            </a:extLst>
          </p:cNvPr>
          <p:cNvSpPr txBox="1"/>
          <p:nvPr/>
        </p:nvSpPr>
        <p:spPr>
          <a:xfrm>
            <a:off x="2725730" y="1599259"/>
            <a:ext cx="213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b="1" dirty="0" err="1">
                <a:ea typeface="Noto Serif" panose="02020502060505020204" pitchFamily="18" charset="0"/>
                <a:cs typeface="Poppins Medium" pitchFamily="2" charset="77"/>
              </a:rPr>
              <a:t>Folleto</a:t>
            </a: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 de </a:t>
            </a:r>
            <a:r>
              <a:rPr lang="en-US" b="1" dirty="0" err="1">
                <a:ea typeface="Noto Serif" panose="02020502060505020204" pitchFamily="18" charset="0"/>
                <a:cs typeface="Poppins Medium" pitchFamily="2" charset="77"/>
              </a:rPr>
              <a:t>Inicio</a:t>
            </a: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b="1" dirty="0" err="1">
                <a:ea typeface="Noto Serif" panose="02020502060505020204" pitchFamily="18" charset="0"/>
                <a:cs typeface="Poppins Medium" pitchFamily="2" charset="77"/>
              </a:rPr>
              <a:t>Inteligente</a:t>
            </a:r>
            <a:endParaRPr lang="en-US" b="1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1333EF-F4DE-E26F-9909-AAF75725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5561" y="2775981"/>
            <a:ext cx="3724138" cy="20948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5400" dir="1740000" sx="95000" sy="95000" algn="ctr" rotWithShape="0">
              <a:srgbClr val="0000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18434-AFF3-7949-EF18-677E01BE1251}"/>
              </a:ext>
            </a:extLst>
          </p:cNvPr>
          <p:cNvSpPr txBox="1"/>
          <p:nvPr/>
        </p:nvSpPr>
        <p:spPr>
          <a:xfrm>
            <a:off x="6189792" y="1700718"/>
            <a:ext cx="297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b="1" dirty="0" err="1">
                <a:ea typeface="Noto Serif" panose="02020502060505020204" pitchFamily="18" charset="0"/>
                <a:cs typeface="Poppins Medium" pitchFamily="2" charset="77"/>
              </a:rPr>
              <a:t>Inicio</a:t>
            </a: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b="1" dirty="0" err="1">
                <a:ea typeface="Noto Serif" panose="02020502060505020204" pitchFamily="18" charset="0"/>
                <a:cs typeface="Poppins Medium" pitchFamily="2" charset="77"/>
              </a:rPr>
              <a:t>Inteligente</a:t>
            </a: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 PPT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EBA81-479E-FAA5-FADF-665D22F86B67}"/>
              </a:ext>
            </a:extLst>
          </p:cNvPr>
          <p:cNvGrpSpPr/>
          <p:nvPr/>
        </p:nvGrpSpPr>
        <p:grpSpPr>
          <a:xfrm>
            <a:off x="1155169" y="1731496"/>
            <a:ext cx="1040502" cy="4183799"/>
            <a:chOff x="1155169" y="1522094"/>
            <a:chExt cx="1040502" cy="41837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4E592-48B3-DEC3-36D1-84D225129E7F}"/>
                </a:ext>
              </a:extLst>
            </p:cNvPr>
            <p:cNvSpPr txBox="1"/>
            <p:nvPr/>
          </p:nvSpPr>
          <p:spPr>
            <a:xfrm>
              <a:off x="1182158" y="1522094"/>
              <a:ext cx="9865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Español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EC0CBE-8923-45EF-29D8-ACBC9D21018C}"/>
                </a:ext>
              </a:extLst>
            </p:cNvPr>
            <p:cNvSpPr txBox="1"/>
            <p:nvPr/>
          </p:nvSpPr>
          <p:spPr>
            <a:xfrm>
              <a:off x="1155169" y="3007210"/>
              <a:ext cx="1040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Inglés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4A10E8-95A3-0941-A63C-25786D1D780E}"/>
                </a:ext>
              </a:extLst>
            </p:cNvPr>
            <p:cNvSpPr txBox="1"/>
            <p:nvPr/>
          </p:nvSpPr>
          <p:spPr>
            <a:xfrm>
              <a:off x="1170668" y="4492326"/>
              <a:ext cx="1009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 err="1"/>
                <a:t>Canadá</a:t>
              </a:r>
              <a:endParaRPr lang="en-US" sz="1400" dirty="0">
                <a:ea typeface="Noto Serif" panose="02020502060505020204" pitchFamily="18" charset="0"/>
                <a:cs typeface="Poppins Medium" pitchFamily="2" charset="77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A6FCE10-C1EC-9574-596F-B6C3DCEE8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525" y="1846773"/>
              <a:ext cx="905790" cy="90579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AC3C698-C319-0685-7093-9824D426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525" y="3312608"/>
              <a:ext cx="905790" cy="90579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4FB913-DB5B-DB55-46BA-DEB24790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525" y="4800103"/>
              <a:ext cx="905790" cy="90579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8E9DFDA-0EBA-2986-BC3A-085BE9254356}"/>
              </a:ext>
            </a:extLst>
          </p:cNvPr>
          <p:cNvSpPr txBox="1"/>
          <p:nvPr/>
        </p:nvSpPr>
        <p:spPr>
          <a:xfrm>
            <a:off x="9996329" y="1731496"/>
            <a:ext cx="98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Español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B3D996-A112-6D40-617D-E5F95EB81EB8}"/>
              </a:ext>
            </a:extLst>
          </p:cNvPr>
          <p:cNvSpPr txBox="1"/>
          <p:nvPr/>
        </p:nvSpPr>
        <p:spPr>
          <a:xfrm>
            <a:off x="9969340" y="3216612"/>
            <a:ext cx="1040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Inglés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157506-72C0-AEF3-ABBB-95F2EEB45618}"/>
              </a:ext>
            </a:extLst>
          </p:cNvPr>
          <p:cNvSpPr txBox="1"/>
          <p:nvPr/>
        </p:nvSpPr>
        <p:spPr>
          <a:xfrm>
            <a:off x="9984839" y="4701728"/>
            <a:ext cx="100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 err="1"/>
              <a:t>Canadá</a:t>
            </a:r>
            <a:endParaRPr lang="en-US" sz="1400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A9927A0-4C84-6CE7-ACC8-87361EF97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696" y="2056175"/>
            <a:ext cx="905790" cy="9057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3FA2FF5-364B-DD57-E6EC-7751335C4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696" y="3522010"/>
            <a:ext cx="905790" cy="9057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35E021-BB45-4E86-FEAD-E7D288C96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696" y="5009505"/>
            <a:ext cx="905790" cy="9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9444-BAC2-FFFE-D0F1-2681D553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6E5E40-8028-A9E4-186D-8F56FF45D6AC}"/>
              </a:ext>
            </a:extLst>
          </p:cNvPr>
          <p:cNvSpPr/>
          <p:nvPr/>
        </p:nvSpPr>
        <p:spPr>
          <a:xfrm>
            <a:off x="605118" y="3246996"/>
            <a:ext cx="7557247" cy="2494898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DD283-8768-8B91-BC33-5214DCA9019C}"/>
              </a:ext>
            </a:extLst>
          </p:cNvPr>
          <p:cNvSpPr txBox="1"/>
          <p:nvPr/>
        </p:nvSpPr>
        <p:spPr>
          <a:xfrm>
            <a:off x="826208" y="1930122"/>
            <a:ext cx="914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La Clave de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Inicio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Inteligente</a:t>
            </a:r>
            <a:endParaRPr lang="en-US" sz="48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E5888D-1613-AFC7-7550-4F4AF6F6A290}"/>
              </a:ext>
            </a:extLst>
          </p:cNvPr>
          <p:cNvGrpSpPr/>
          <p:nvPr/>
        </p:nvGrpSpPr>
        <p:grpSpPr>
          <a:xfrm>
            <a:off x="943855" y="3674990"/>
            <a:ext cx="6371344" cy="1638910"/>
            <a:chOff x="836278" y="3674990"/>
            <a:chExt cx="6371344" cy="16389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DF65C6-5271-CA5B-3649-611913CE09D8}"/>
                </a:ext>
              </a:extLst>
            </p:cNvPr>
            <p:cNvSpPr txBox="1"/>
            <p:nvPr/>
          </p:nvSpPr>
          <p:spPr>
            <a:xfrm>
              <a:off x="1229619" y="3674990"/>
              <a:ext cx="5978003" cy="163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  <a:defRPr/>
              </a:pP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Aumentar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el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número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de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Nuevos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Promotores</a:t>
              </a:r>
              <a:endParaRPr lang="en-US" sz="2200" dirty="0">
                <a:ea typeface="Noto Serif" panose="02020502060505020204" pitchFamily="18" charset="0"/>
                <a:cs typeface="Poppins Medium" pitchFamily="2" charset="77"/>
              </a:endParaRP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Aumentar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el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Tamaño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del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Pedido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de PV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Aumentar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la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Actividad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Para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Construir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el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Negocio</a:t>
              </a:r>
              <a:endParaRPr lang="en-US" sz="2200" dirty="0">
                <a:ea typeface="Noto Serif" panose="02020502060505020204" pitchFamily="18" charset="0"/>
                <a:cs typeface="Poppins Medium" pitchFamily="2" charset="77"/>
              </a:endParaRP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Aumentar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la </a:t>
              </a:r>
              <a:r>
                <a:rPr lang="en-US" sz="2200" dirty="0" err="1">
                  <a:ea typeface="Noto Serif" panose="02020502060505020204" pitchFamily="18" charset="0"/>
                  <a:cs typeface="Poppins Medium" pitchFamily="2" charset="77"/>
                </a:rPr>
                <a:t>Duplicación</a:t>
              </a:r>
              <a:endParaRPr lang="en-US" sz="2200" dirty="0">
                <a:ea typeface="Noto Serif" panose="02020502060505020204" pitchFamily="18" charset="0"/>
                <a:cs typeface="Poppins Medium" pitchFamily="2" charset="77"/>
              </a:endParaRPr>
            </a:p>
          </p:txBody>
        </p:sp>
        <p:pic>
          <p:nvPicPr>
            <p:cNvPr id="4" name="Picture 3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1AD97E77-CAD2-2656-7F80-31634AE7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3701884"/>
              <a:ext cx="353001" cy="280679"/>
            </a:xfrm>
            <a:prstGeom prst="rect">
              <a:avLst/>
            </a:prstGeom>
          </p:spPr>
        </p:pic>
        <p:pic>
          <p:nvPicPr>
            <p:cNvPr id="6" name="Picture 5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44E85E2-0E52-6AC6-30DE-3287AA95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109778"/>
              <a:ext cx="353001" cy="280679"/>
            </a:xfrm>
            <a:prstGeom prst="rect">
              <a:avLst/>
            </a:prstGeom>
          </p:spPr>
        </p:pic>
        <p:pic>
          <p:nvPicPr>
            <p:cNvPr id="7" name="Picture 6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B14C4D9-155B-082A-39E7-F58DDEEF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517672"/>
              <a:ext cx="353001" cy="280679"/>
            </a:xfrm>
            <a:prstGeom prst="rect">
              <a:avLst/>
            </a:prstGeom>
          </p:spPr>
        </p:pic>
        <p:pic>
          <p:nvPicPr>
            <p:cNvPr id="8" name="Picture 7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3F88DC6-BA98-512A-D946-B8D47EE1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925566"/>
              <a:ext cx="353001" cy="280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15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D2FB2-091B-C464-44AA-94BE619F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A6445E-9B8F-59E2-1A9E-7C1F4B54881E}"/>
              </a:ext>
            </a:extLst>
          </p:cNvPr>
          <p:cNvSpPr txBox="1"/>
          <p:nvPr/>
        </p:nvSpPr>
        <p:spPr>
          <a:xfrm>
            <a:off x="770789" y="1586188"/>
            <a:ext cx="9030937" cy="1972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¡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Oferta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Por Tiempo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Limitado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Para </a:t>
            </a:r>
            <a:r>
              <a:rPr lang="en-US" sz="4800" b="1" dirty="0" err="1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Nuevos</a:t>
            </a:r>
            <a:r>
              <a: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b="1" dirty="0" err="1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Promotores</a:t>
            </a:r>
            <a:r>
              <a: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Disponible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exclusivamente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en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beta.neolife.com</a:t>
            </a:r>
            <a:endParaRPr lang="en-US" sz="2200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6" name="Picture 5" descr="A green and white stopwatch with a check mark&#10;&#10;AI-generated content may be incorrect.">
            <a:extLst>
              <a:ext uri="{FF2B5EF4-FFF2-40B4-BE49-F238E27FC236}">
                <a16:creationId xmlns:a16="http://schemas.microsoft.com/office/drawing/2014/main" id="{E17B28B5-70D0-D967-2870-4CACBBBD5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6" y="876581"/>
            <a:ext cx="826407" cy="704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26D0B-ECCF-E714-6435-4A927AB89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485" y="3061392"/>
            <a:ext cx="2649579" cy="2143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80909-66F1-10E0-30FF-23C9741EF386}"/>
              </a:ext>
            </a:extLst>
          </p:cNvPr>
          <p:cNvSpPr txBox="1"/>
          <p:nvPr/>
        </p:nvSpPr>
        <p:spPr>
          <a:xfrm>
            <a:off x="770790" y="5458199"/>
            <a:ext cx="923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800" i="1" dirty="0" err="1">
                <a:ea typeface="Noto Serif" panose="02020502060505020204" pitchFamily="18" charset="0"/>
                <a:cs typeface="Poppins Medium" pitchFamily="2" charset="77"/>
              </a:rPr>
              <a:t>Agrega</a:t>
            </a:r>
            <a:r>
              <a:rPr lang="en-US" sz="2800" i="1" dirty="0">
                <a:ea typeface="Noto Serif" panose="02020502060505020204" pitchFamily="18" charset="0"/>
                <a:cs typeface="Poppins Medium" pitchFamily="2" charset="77"/>
              </a:rPr>
              <a:t> Más A Tu </a:t>
            </a:r>
            <a:r>
              <a:rPr lang="en-US" sz="2800" i="1" dirty="0" err="1"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800" i="1" dirty="0">
                <a:ea typeface="Noto Serif" panose="02020502060505020204" pitchFamily="18" charset="0"/>
                <a:cs typeface="Poppins Medium" pitchFamily="2" charset="77"/>
              </a:rPr>
              <a:t> Y </a:t>
            </a:r>
            <a:r>
              <a:rPr lang="en-US" sz="2800" i="1" dirty="0" err="1">
                <a:ea typeface="Noto Serif" panose="02020502060505020204" pitchFamily="18" charset="0"/>
                <a:cs typeface="Poppins Medium" pitchFamily="2" charset="77"/>
              </a:rPr>
              <a:t>Desbloquea</a:t>
            </a:r>
            <a:r>
              <a:rPr lang="en-US" sz="2800" i="1" dirty="0">
                <a:ea typeface="Noto Serif" panose="02020502060505020204" pitchFamily="18" charset="0"/>
                <a:cs typeface="Poppins Medium" pitchFamily="2" charset="77"/>
              </a:rPr>
              <a:t> Más Valor</a:t>
            </a:r>
            <a:endParaRPr lang="en-US" sz="2800" b="1" i="1" dirty="0">
              <a:ea typeface="Noto Serif" panose="02020502060505020204" pitchFamily="18" charset="0"/>
              <a:cs typeface="Poppins Medium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3D3EF-AFC0-F5AB-5546-131EFE3F08D8}"/>
              </a:ext>
            </a:extLst>
          </p:cNvPr>
          <p:cNvSpPr txBox="1"/>
          <p:nvPr/>
        </p:nvSpPr>
        <p:spPr>
          <a:xfrm>
            <a:off x="770789" y="3942391"/>
            <a:ext cx="6335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Tienes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una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sola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oportunidad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durante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Primer Mes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Completo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hacer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solo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250 PV o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desbloquear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recompensas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increíbles</a:t>
            </a: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 la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dejes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pasar.</a:t>
            </a:r>
          </a:p>
        </p:txBody>
      </p:sp>
    </p:spTree>
    <p:extLst>
      <p:ext uri="{BB962C8B-B14F-4D97-AF65-F5344CB8AC3E}">
        <p14:creationId xmlns:p14="http://schemas.microsoft.com/office/powerpoint/2010/main" val="239621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4BF4-5699-A7F5-C419-71D11B526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9A38591-4962-F734-39FF-7C6D72603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31" y="878662"/>
            <a:ext cx="2536907" cy="338014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FDF48E4-9977-EC73-F126-5E83C96FF2A0}"/>
              </a:ext>
            </a:extLst>
          </p:cNvPr>
          <p:cNvSpPr/>
          <p:nvPr/>
        </p:nvSpPr>
        <p:spPr>
          <a:xfrm>
            <a:off x="608429" y="1991270"/>
            <a:ext cx="3508710" cy="3179966"/>
          </a:xfrm>
          <a:prstGeom prst="roundRect">
            <a:avLst/>
          </a:prstGeom>
          <a:solidFill>
            <a:srgbClr val="FC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BE17D8E9-1381-8CED-D657-5B461A914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10" y="1343430"/>
            <a:ext cx="1258548" cy="12585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81C680-BA51-E5A3-2B91-C68EDF0F7B29}"/>
              </a:ext>
            </a:extLst>
          </p:cNvPr>
          <p:cNvSpPr/>
          <p:nvPr/>
        </p:nvSpPr>
        <p:spPr>
          <a:xfrm>
            <a:off x="613569" y="3458289"/>
            <a:ext cx="3498430" cy="857250"/>
          </a:xfrm>
          <a:prstGeom prst="rect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DCE54-2879-CB20-5D24-2988655E12CD}"/>
              </a:ext>
            </a:extLst>
          </p:cNvPr>
          <p:cNvSpPr txBox="1"/>
          <p:nvPr/>
        </p:nvSpPr>
        <p:spPr>
          <a:xfrm>
            <a:off x="613569" y="2794307"/>
            <a:ext cx="34984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HAZ UN SOLO PEDIDO DE 250–499 PV Y RECIBE:</a:t>
            </a:r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3% Extra </a:t>
            </a:r>
          </a:p>
          <a:p>
            <a:pPr algn="ctr"/>
            <a:r>
              <a:rPr lang="en-US" sz="1600" b="1" dirty="0" err="1"/>
              <a:t>Descuento</a:t>
            </a:r>
            <a:r>
              <a:rPr lang="en-US" sz="1600" b="1" dirty="0"/>
              <a:t> de </a:t>
            </a:r>
            <a:r>
              <a:rPr lang="en-US" sz="1600" b="1" dirty="0" err="1"/>
              <a:t>Inicio</a:t>
            </a:r>
            <a:r>
              <a:rPr lang="en-US" sz="1600" b="1" dirty="0"/>
              <a:t> </a:t>
            </a:r>
            <a:r>
              <a:rPr lang="en-US" sz="1600" b="1" dirty="0" err="1"/>
              <a:t>Inteligente</a:t>
            </a:r>
            <a:r>
              <a:rPr lang="en-US" sz="1600" b="1" baseline="30000" dirty="0"/>
              <a:t>*</a:t>
            </a:r>
            <a:endParaRPr lang="en-US" sz="1600" b="1" dirty="0"/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50 PV </a:t>
            </a:r>
            <a:r>
              <a:rPr lang="en-US" b="1" dirty="0"/>
              <a:t>GRATIS </a:t>
            </a:r>
            <a:r>
              <a:rPr lang="en-US" sz="1600" b="1" dirty="0"/>
              <a:t> </a:t>
            </a:r>
            <a:br>
              <a:rPr lang="en-US" sz="1600" dirty="0"/>
            </a:br>
            <a:r>
              <a:rPr lang="en-US" sz="1600" dirty="0" err="1"/>
              <a:t>Paquete</a:t>
            </a:r>
            <a:r>
              <a:rPr lang="en-US" sz="1600" dirty="0"/>
              <a:t> de </a:t>
            </a:r>
            <a:r>
              <a:rPr lang="en-US" sz="1600" dirty="0" err="1"/>
              <a:t>Productos</a:t>
            </a:r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95EC921-15DB-CAF2-A489-B4C7A29E6857}"/>
              </a:ext>
            </a:extLst>
          </p:cNvPr>
          <p:cNvSpPr/>
          <p:nvPr/>
        </p:nvSpPr>
        <p:spPr>
          <a:xfrm>
            <a:off x="4329109" y="1991270"/>
            <a:ext cx="3518577" cy="3217558"/>
          </a:xfrm>
          <a:prstGeom prst="roundRect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900475-4AD9-261A-A480-8B46FF51553D}"/>
              </a:ext>
            </a:extLst>
          </p:cNvPr>
          <p:cNvSpPr/>
          <p:nvPr/>
        </p:nvSpPr>
        <p:spPr>
          <a:xfrm>
            <a:off x="4334263" y="3458289"/>
            <a:ext cx="3508268" cy="857250"/>
          </a:xfrm>
          <a:prstGeom prst="rect">
            <a:avLst/>
          </a:prstGeom>
          <a:solidFill>
            <a:srgbClr val="B2D4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1583FB70-61BF-3C21-E396-A1A55FF55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3" y="1418894"/>
            <a:ext cx="1258548" cy="125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FF02C-F29E-1146-AD2E-47A3E1248CEE}"/>
              </a:ext>
            </a:extLst>
          </p:cNvPr>
          <p:cNvSpPr txBox="1"/>
          <p:nvPr/>
        </p:nvSpPr>
        <p:spPr>
          <a:xfrm>
            <a:off x="4334263" y="2794307"/>
            <a:ext cx="35082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HAZ UN SOLO PEDIDO DE 500–999 PV Y RECIBE:</a:t>
            </a:r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5% Extra</a:t>
            </a:r>
          </a:p>
          <a:p>
            <a:pPr algn="ctr"/>
            <a:r>
              <a:rPr lang="en-US" sz="1600" b="1" dirty="0" err="1"/>
              <a:t>Descuento</a:t>
            </a:r>
            <a:r>
              <a:rPr lang="en-US" sz="1600" b="1" dirty="0"/>
              <a:t> de </a:t>
            </a:r>
            <a:r>
              <a:rPr lang="en-US" sz="1600" b="1" dirty="0" err="1"/>
              <a:t>Inicio</a:t>
            </a:r>
            <a:r>
              <a:rPr lang="en-US" sz="1600" b="1" dirty="0"/>
              <a:t> </a:t>
            </a:r>
            <a:r>
              <a:rPr lang="en-US" sz="1600" b="1" dirty="0" err="1"/>
              <a:t>Inteligente</a:t>
            </a:r>
            <a:r>
              <a:rPr lang="en-US" sz="1600" b="1" baseline="30000" dirty="0"/>
              <a:t>*</a:t>
            </a:r>
            <a:endParaRPr lang="en-US" sz="1600" b="1" dirty="0"/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125 PV GRATIS </a:t>
            </a:r>
            <a:br>
              <a:rPr lang="en-US" sz="1600" dirty="0"/>
            </a:br>
            <a:r>
              <a:rPr lang="en-US" sz="1600" dirty="0" err="1"/>
              <a:t>Paquete</a:t>
            </a:r>
            <a:r>
              <a:rPr lang="en-US" sz="1600" dirty="0"/>
              <a:t> de </a:t>
            </a:r>
            <a:r>
              <a:rPr lang="en-US" sz="1600" dirty="0" err="1"/>
              <a:t>Productos</a:t>
            </a:r>
            <a:endParaRPr lang="en-US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2D8E12-4FF0-036F-089C-2E593BDEB536}"/>
              </a:ext>
            </a:extLst>
          </p:cNvPr>
          <p:cNvGrpSpPr/>
          <p:nvPr/>
        </p:nvGrpSpPr>
        <p:grpSpPr>
          <a:xfrm>
            <a:off x="8067466" y="1991271"/>
            <a:ext cx="3513628" cy="3957190"/>
            <a:chOff x="7808920" y="2106409"/>
            <a:chExt cx="3357154" cy="395719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56991C0-7E75-D5C1-C9D9-730C0DA8BDDC}"/>
                </a:ext>
              </a:extLst>
            </p:cNvPr>
            <p:cNvSpPr/>
            <p:nvPr/>
          </p:nvSpPr>
          <p:spPr>
            <a:xfrm>
              <a:off x="7808920" y="2106409"/>
              <a:ext cx="3357154" cy="3127306"/>
            </a:xfrm>
            <a:prstGeom prst="roundRect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F3108C-97F0-0ED4-AC5A-7CF65D50F9E5}"/>
                </a:ext>
              </a:extLst>
            </p:cNvPr>
            <p:cNvSpPr/>
            <p:nvPr/>
          </p:nvSpPr>
          <p:spPr>
            <a:xfrm>
              <a:off x="7813838" y="3573428"/>
              <a:ext cx="3347318" cy="857250"/>
            </a:xfrm>
            <a:prstGeom prst="rect">
              <a:avLst/>
            </a:prstGeom>
            <a:solidFill>
              <a:srgbClr val="DBE9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2F40099E-AEA6-BC4D-F405-1F97B617FB63}"/>
                </a:ext>
              </a:extLst>
            </p:cNvPr>
            <p:cNvSpPr/>
            <p:nvPr/>
          </p:nvSpPr>
          <p:spPr>
            <a:xfrm rot="10800000">
              <a:off x="7813838" y="5094660"/>
              <a:ext cx="3347318" cy="96893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BE9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D70BCF7-BFE8-C35E-919D-7C38A12DCE6B}"/>
                </a:ext>
              </a:extLst>
            </p:cNvPr>
            <p:cNvSpPr/>
            <p:nvPr/>
          </p:nvSpPr>
          <p:spPr>
            <a:xfrm>
              <a:off x="7813838" y="4430679"/>
              <a:ext cx="3347318" cy="663982"/>
            </a:xfrm>
            <a:prstGeom prst="rect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EF4F350B-3956-5BC4-EDBB-45CAD5F9D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06" y="1343431"/>
            <a:ext cx="1258548" cy="1258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8F699-8DA4-0EBE-B08A-E039761C129D}"/>
              </a:ext>
            </a:extLst>
          </p:cNvPr>
          <p:cNvSpPr txBox="1"/>
          <p:nvPr/>
        </p:nvSpPr>
        <p:spPr>
          <a:xfrm>
            <a:off x="8022210" y="2794307"/>
            <a:ext cx="36041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HAZ UN SOLO PEDIDO DE 1,000–1,999 PV Y RECIBE:</a:t>
            </a:r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10% Extra</a:t>
            </a:r>
          </a:p>
          <a:p>
            <a:pPr algn="ctr"/>
            <a:r>
              <a:rPr lang="en-US" sz="1600" b="1" dirty="0" err="1"/>
              <a:t>Descuento</a:t>
            </a:r>
            <a:r>
              <a:rPr lang="en-US" sz="1600" b="1" dirty="0"/>
              <a:t> de </a:t>
            </a:r>
            <a:r>
              <a:rPr lang="en-US" sz="1600" b="1" dirty="0" err="1"/>
              <a:t>Inicio</a:t>
            </a:r>
            <a:r>
              <a:rPr lang="en-US" sz="1600" b="1" dirty="0"/>
              <a:t> </a:t>
            </a:r>
            <a:r>
              <a:rPr lang="en-US" sz="1600" b="1" dirty="0" err="1"/>
              <a:t>Inteligente</a:t>
            </a:r>
            <a:r>
              <a:rPr lang="en-US" sz="1600" b="1" baseline="30000" dirty="0"/>
              <a:t>*</a:t>
            </a:r>
            <a:endParaRPr lang="en-US" sz="1600" b="1" dirty="0"/>
          </a:p>
          <a:p>
            <a:pPr algn="ctr"/>
            <a:endParaRPr lang="en-US" b="1" dirty="0"/>
          </a:p>
          <a:p>
            <a:pPr algn="ctr"/>
            <a:r>
              <a:rPr lang="en-US" sz="1600" b="1" dirty="0"/>
              <a:t>250 PV GRATIS </a:t>
            </a:r>
            <a:br>
              <a:rPr lang="en-US" sz="1600" dirty="0"/>
            </a:br>
            <a:r>
              <a:rPr lang="en-US" sz="1600" dirty="0" err="1"/>
              <a:t>Paquete</a:t>
            </a:r>
            <a:r>
              <a:rPr lang="en-US" sz="1600" dirty="0"/>
              <a:t> de </a:t>
            </a:r>
            <a:r>
              <a:rPr lang="en-US" sz="1600" dirty="0" err="1"/>
              <a:t>Productos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b="1" dirty="0"/>
              <a:t>1 GRATIS </a:t>
            </a:r>
            <a:br>
              <a:rPr lang="en-US" sz="1600" dirty="0"/>
            </a:br>
            <a:r>
              <a:rPr lang="en-US" sz="1600" dirty="0" err="1"/>
              <a:t>Boleto</a:t>
            </a:r>
            <a:r>
              <a:rPr lang="en-US" sz="1600" dirty="0"/>
              <a:t> para Impact Summit</a:t>
            </a:r>
            <a:r>
              <a:rPr lang="en-US" sz="1600" baseline="30000" dirty="0"/>
              <a:t>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4B5F3-AB53-5E95-9303-B83326C237A4}"/>
              </a:ext>
            </a:extLst>
          </p:cNvPr>
          <p:cNvSpPr txBox="1"/>
          <p:nvPr/>
        </p:nvSpPr>
        <p:spPr>
          <a:xfrm>
            <a:off x="153645" y="6121632"/>
            <a:ext cx="720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*El </a:t>
            </a:r>
            <a:r>
              <a:rPr lang="en-US" sz="800" dirty="0" err="1"/>
              <a:t>Descuento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 se </a:t>
            </a:r>
            <a:r>
              <a:rPr lang="en-US" sz="800" dirty="0" err="1"/>
              <a:t>calcula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porcentaje</a:t>
            </a:r>
            <a:r>
              <a:rPr lang="en-US" sz="800" dirty="0"/>
              <a:t> del BV total de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. En </a:t>
            </a:r>
            <a:r>
              <a:rPr lang="en-US" sz="800" dirty="0" err="1"/>
              <a:t>lugar</a:t>
            </a:r>
            <a:r>
              <a:rPr lang="en-US" sz="800" dirty="0"/>
              <a:t> de </a:t>
            </a:r>
            <a:r>
              <a:rPr lang="en-US" sz="800" dirty="0" err="1"/>
              <a:t>recibir</a:t>
            </a:r>
            <a:r>
              <a:rPr lang="en-US" sz="800" dirty="0"/>
              <a:t> </a:t>
            </a:r>
            <a:r>
              <a:rPr lang="en-US" sz="800" dirty="0" err="1"/>
              <a:t>este</a:t>
            </a:r>
            <a:r>
              <a:rPr lang="en-US" sz="800" dirty="0"/>
              <a:t> </a:t>
            </a:r>
            <a:r>
              <a:rPr lang="en-US" sz="800" dirty="0" err="1"/>
              <a:t>monto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cheque de </a:t>
            </a:r>
            <a:br>
              <a:rPr lang="en-US" sz="800" dirty="0"/>
            </a:br>
            <a:r>
              <a:rPr lang="en-US" sz="800" dirty="0"/>
              <a:t>  </a:t>
            </a:r>
            <a:r>
              <a:rPr lang="en-US" sz="800" dirty="0" err="1"/>
              <a:t>bonificación</a:t>
            </a:r>
            <a:r>
              <a:rPr lang="en-US" sz="800" dirty="0"/>
              <a:t> </a:t>
            </a:r>
            <a:r>
              <a:rPr lang="en-US" sz="800" dirty="0" err="1"/>
              <a:t>mensual</a:t>
            </a:r>
            <a:r>
              <a:rPr lang="en-US" sz="800" dirty="0"/>
              <a:t>, lo </a:t>
            </a:r>
            <a:r>
              <a:rPr lang="en-US" sz="800" dirty="0" err="1"/>
              <a:t>recibirás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descuento</a:t>
            </a:r>
            <a:r>
              <a:rPr lang="en-US" sz="800" dirty="0"/>
              <a:t> </a:t>
            </a:r>
            <a:r>
              <a:rPr lang="en-US" sz="800" dirty="0" err="1"/>
              <a:t>inmediato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 </a:t>
            </a:r>
            <a:r>
              <a:rPr lang="en-US" sz="800" dirty="0" err="1"/>
              <a:t>calificado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. 250–499 PV = 3%, 500–599 PV = 5%, </a:t>
            </a:r>
            <a:br>
              <a:rPr lang="en-US" sz="800" dirty="0"/>
            </a:br>
            <a:r>
              <a:rPr lang="en-US" sz="800" dirty="0"/>
              <a:t>  1,000–1,999 PV = 10% de </a:t>
            </a:r>
            <a:r>
              <a:rPr lang="en-US" sz="800" dirty="0" err="1"/>
              <a:t>descuento</a:t>
            </a:r>
            <a:r>
              <a:rPr lang="en-US" sz="800" dirty="0"/>
              <a:t>, 2,000–3,999 PV = 15% de </a:t>
            </a:r>
            <a:r>
              <a:rPr lang="en-US" sz="800" dirty="0" err="1"/>
              <a:t>descuento</a:t>
            </a:r>
            <a:r>
              <a:rPr lang="en-US" sz="800" dirty="0"/>
              <a:t>, 4,000+ PV = 20% de </a:t>
            </a:r>
            <a:r>
              <a:rPr lang="en-US" sz="800" dirty="0" err="1"/>
              <a:t>descuento</a:t>
            </a:r>
            <a:endParaRPr lang="en-US" sz="800" dirty="0"/>
          </a:p>
          <a:p>
            <a:r>
              <a:rPr lang="en-US" sz="800" dirty="0"/>
              <a:t>†Los </a:t>
            </a:r>
            <a:r>
              <a:rPr lang="en-US" sz="800" dirty="0" err="1"/>
              <a:t>boletos</a:t>
            </a:r>
            <a:r>
              <a:rPr lang="en-US" sz="800" dirty="0"/>
              <a:t> </a:t>
            </a:r>
            <a:r>
              <a:rPr lang="en-US" sz="800" dirty="0" err="1"/>
              <a:t>gratuitos</a:t>
            </a:r>
            <a:r>
              <a:rPr lang="en-US" sz="800" dirty="0"/>
              <a:t> para Impact Summit no son </a:t>
            </a:r>
            <a:r>
              <a:rPr lang="en-US" sz="800" dirty="0" err="1"/>
              <a:t>transferibles</a:t>
            </a:r>
            <a:r>
              <a:rPr lang="en-US" sz="800" dirty="0"/>
              <a:t>.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488DF93F-7C08-6EF8-BC28-1E2D1A212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44" y="878662"/>
            <a:ext cx="2536907" cy="338014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2C8B27F5-0E9D-A405-1484-9D5B1104A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7" y="878662"/>
            <a:ext cx="2536907" cy="3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1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BEAC6-9E8E-813E-9419-235E9F53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7CF42-2EBD-E1DF-8EF2-329EB6A2DC96}"/>
              </a:ext>
            </a:extLst>
          </p:cNvPr>
          <p:cNvSpPr/>
          <p:nvPr/>
        </p:nvSpPr>
        <p:spPr>
          <a:xfrm>
            <a:off x="428268" y="2731648"/>
            <a:ext cx="1133546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F22E1-4033-AA8E-4066-27485A1AC012}"/>
              </a:ext>
            </a:extLst>
          </p:cNvPr>
          <p:cNvSpPr txBox="1"/>
          <p:nvPr/>
        </p:nvSpPr>
        <p:spPr>
          <a:xfrm>
            <a:off x="1243299" y="3069494"/>
            <a:ext cx="10585657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 </a:t>
            </a:r>
            <a:r>
              <a:rPr lang="en-US" sz="22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Ahorros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descuento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instantáneo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pagar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— ¡sin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esperar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reembolsos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!</a:t>
            </a:r>
          </a:p>
          <a:p>
            <a:pPr>
              <a:spcAft>
                <a:spcPts val="500"/>
              </a:spcAft>
              <a:defRPr/>
            </a:pPr>
            <a:r>
              <a:rPr lang="en-US" sz="22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Producto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Gratis 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 Valor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adicional</a:t>
            </a:r>
            <a:endParaRPr lang="en-US" sz="22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 </a:t>
            </a:r>
            <a:r>
              <a:rPr lang="en-US" sz="22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</a:t>
            </a:r>
            <a:r>
              <a:rPr lang="en-US" sz="2200" b="1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eneficios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para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arrancar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más</a:t>
            </a:r>
            <a:r>
              <a:rPr lang="en-US" sz="22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2200" i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rápido</a:t>
            </a:r>
            <a:endParaRPr lang="en-US" sz="22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" name="Picture 3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6FC2C5E1-BDA6-5C77-6D6E-857A9460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159346"/>
            <a:ext cx="353001" cy="280679"/>
          </a:xfrm>
          <a:prstGeom prst="rect">
            <a:avLst/>
          </a:prstGeom>
        </p:spPr>
      </p:pic>
      <p:pic>
        <p:nvPicPr>
          <p:cNvPr id="5" name="Picture 4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3E2C70B4-9370-D939-7383-9D1C7958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547273"/>
            <a:ext cx="353001" cy="280679"/>
          </a:xfrm>
          <a:prstGeom prst="rect">
            <a:avLst/>
          </a:prstGeom>
        </p:spPr>
      </p:pic>
      <p:pic>
        <p:nvPicPr>
          <p:cNvPr id="7" name="Picture 6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D9C0BE26-B9DE-601C-A7CA-14746DEE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935201"/>
            <a:ext cx="353001" cy="280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552318-07A5-215B-51FB-0FE6EF089B40}"/>
              </a:ext>
            </a:extLst>
          </p:cNvPr>
          <p:cNvSpPr txBox="1"/>
          <p:nvPr/>
        </p:nvSpPr>
        <p:spPr>
          <a:xfrm>
            <a:off x="853917" y="885698"/>
            <a:ext cx="97600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Por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Qué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Es un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Inicio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4800" dirty="0" err="1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Inteligente</a:t>
            </a:r>
            <a:b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</a:b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Recompensas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automáticas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cuando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haces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un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pedido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de 250+ PV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durante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tu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inscripción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o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en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cualquier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momento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de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tu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primer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mes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 </a:t>
            </a:r>
            <a:r>
              <a:rPr lang="en-US" sz="2200" dirty="0" err="1">
                <a:ea typeface="Noto Serif" panose="02020502060505020204" pitchFamily="18" charset="0"/>
                <a:cs typeface="Poppins Medium" pitchFamily="2" charset="77"/>
              </a:rPr>
              <a:t>completo</a:t>
            </a: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.</a:t>
            </a:r>
            <a:endParaRPr lang="en-US" sz="2200" b="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3F4C8-500C-62DA-B966-CA515FE40B1B}"/>
              </a:ext>
            </a:extLst>
          </p:cNvPr>
          <p:cNvSpPr txBox="1"/>
          <p:nvPr/>
        </p:nvSpPr>
        <p:spPr>
          <a:xfrm>
            <a:off x="890299" y="4981420"/>
            <a:ext cx="10585657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pedidos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Inicio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Inteligente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deben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realizarse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nuevo sitio web de NeoLife: </a:t>
            </a:r>
            <a:r>
              <a:rPr lang="en-US" i="1" u="sng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beta.neolife.com</a:t>
            </a:r>
            <a:endParaRPr lang="en-US" i="1" u="sng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Solo disponible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EE. UU. y </a:t>
            </a:r>
            <a:r>
              <a:rPr lang="en-US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Canadá</a:t>
            </a:r>
            <a:endParaRPr lang="en-US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0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4442-CDB1-D263-B37D-45A8BB9B2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3A4289-9413-84F6-E732-CF28023E3BBF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7B30-475E-4ED8-283F-297FE9B250DF}"/>
              </a:ext>
            </a:extLst>
          </p:cNvPr>
          <p:cNvSpPr txBox="1"/>
          <p:nvPr/>
        </p:nvSpPr>
        <p:spPr>
          <a:xfrm>
            <a:off x="153645" y="6121632"/>
            <a:ext cx="720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*El </a:t>
            </a:r>
            <a:r>
              <a:rPr lang="en-US" sz="800" dirty="0" err="1"/>
              <a:t>Descuento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 se </a:t>
            </a:r>
            <a:r>
              <a:rPr lang="en-US" sz="800" dirty="0" err="1"/>
              <a:t>calcula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porcentaje</a:t>
            </a:r>
            <a:r>
              <a:rPr lang="en-US" sz="800" dirty="0"/>
              <a:t> del BV total de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. En </a:t>
            </a:r>
            <a:r>
              <a:rPr lang="en-US" sz="800" dirty="0" err="1"/>
              <a:t>lugar</a:t>
            </a:r>
            <a:r>
              <a:rPr lang="en-US" sz="800" dirty="0"/>
              <a:t> de </a:t>
            </a:r>
            <a:r>
              <a:rPr lang="en-US" sz="800" dirty="0" err="1"/>
              <a:t>recibir</a:t>
            </a:r>
            <a:r>
              <a:rPr lang="en-US" sz="800" dirty="0"/>
              <a:t> </a:t>
            </a:r>
            <a:r>
              <a:rPr lang="en-US" sz="800" dirty="0" err="1"/>
              <a:t>este</a:t>
            </a:r>
            <a:r>
              <a:rPr lang="en-US" sz="800" dirty="0"/>
              <a:t> </a:t>
            </a:r>
            <a:r>
              <a:rPr lang="en-US" sz="800" dirty="0" err="1"/>
              <a:t>monto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cheque de </a:t>
            </a:r>
            <a:br>
              <a:rPr lang="en-US" sz="800" dirty="0"/>
            </a:br>
            <a:r>
              <a:rPr lang="en-US" sz="800" dirty="0"/>
              <a:t>  </a:t>
            </a:r>
            <a:r>
              <a:rPr lang="en-US" sz="800" dirty="0" err="1"/>
              <a:t>bonificación</a:t>
            </a:r>
            <a:r>
              <a:rPr lang="en-US" sz="800" dirty="0"/>
              <a:t> </a:t>
            </a:r>
            <a:r>
              <a:rPr lang="en-US" sz="800" dirty="0" err="1"/>
              <a:t>mensual</a:t>
            </a:r>
            <a:r>
              <a:rPr lang="en-US" sz="800" dirty="0"/>
              <a:t>, lo </a:t>
            </a:r>
            <a:r>
              <a:rPr lang="en-US" sz="800" dirty="0" err="1"/>
              <a:t>recibirás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descuento</a:t>
            </a:r>
            <a:r>
              <a:rPr lang="en-US" sz="800" dirty="0"/>
              <a:t> </a:t>
            </a:r>
            <a:r>
              <a:rPr lang="en-US" sz="800" dirty="0" err="1"/>
              <a:t>inmediato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 </a:t>
            </a:r>
            <a:r>
              <a:rPr lang="en-US" sz="800" dirty="0" err="1"/>
              <a:t>calificado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. 250–499 PV = 3%, 500–599 PV = 5%, </a:t>
            </a:r>
            <a:br>
              <a:rPr lang="en-US" sz="800" dirty="0"/>
            </a:br>
            <a:r>
              <a:rPr lang="en-US" sz="800" dirty="0"/>
              <a:t>  1,000–1,999 PV = 10% de </a:t>
            </a:r>
            <a:r>
              <a:rPr lang="en-US" sz="800" dirty="0" err="1"/>
              <a:t>descuento</a:t>
            </a:r>
            <a:r>
              <a:rPr lang="en-US" sz="800" dirty="0"/>
              <a:t>, 2,000–3,999 PV = 15% de </a:t>
            </a:r>
            <a:r>
              <a:rPr lang="en-US" sz="800" dirty="0" err="1"/>
              <a:t>descuento</a:t>
            </a:r>
            <a:r>
              <a:rPr lang="en-US" sz="800" dirty="0"/>
              <a:t>, 4,000+ PV = 20% de </a:t>
            </a:r>
            <a:r>
              <a:rPr lang="en-US" sz="800" dirty="0" err="1"/>
              <a:t>descuento</a:t>
            </a:r>
            <a:endParaRPr lang="en-US" sz="8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1BE1E4F-D4FC-289E-4F0D-380E6129BFB7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40C3225C-E4CF-279D-E70F-560A4DA41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AB3CDE94-BD6C-F2FA-9A8F-5BA3350FC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7BD44-B18B-4AFF-4AFB-E0668028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602" y="3142000"/>
            <a:ext cx="4471959" cy="2493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D46AD6-D26E-AEE0-6B1F-31C8C3BA1533}"/>
              </a:ext>
            </a:extLst>
          </p:cNvPr>
          <p:cNvSpPr txBox="1"/>
          <p:nvPr/>
        </p:nvSpPr>
        <p:spPr>
          <a:xfrm>
            <a:off x="4376580" y="1282312"/>
            <a:ext cx="326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3% Extra </a:t>
            </a:r>
            <a:br>
              <a:rPr lang="en-US" sz="2400" dirty="0"/>
            </a:br>
            <a:r>
              <a:rPr lang="en-US" sz="2000" dirty="0" err="1"/>
              <a:t>Descuento</a:t>
            </a:r>
            <a:r>
              <a:rPr lang="en-US" sz="2000" dirty="0"/>
              <a:t> de </a:t>
            </a:r>
            <a:r>
              <a:rPr lang="en-US" sz="2000" dirty="0" err="1"/>
              <a:t>Inicio</a:t>
            </a:r>
            <a:r>
              <a:rPr lang="en-US" sz="2000" dirty="0"/>
              <a:t> </a:t>
            </a:r>
            <a:r>
              <a:rPr lang="en-US" sz="2000" dirty="0" err="1"/>
              <a:t>Inteligente</a:t>
            </a:r>
            <a:r>
              <a:rPr lang="en-US" sz="2000" baseline="30000" dirty="0"/>
              <a:t>*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775001-249F-85CC-8368-A5F56DE3C89C}"/>
              </a:ext>
            </a:extLst>
          </p:cNvPr>
          <p:cNvSpPr txBox="1"/>
          <p:nvPr/>
        </p:nvSpPr>
        <p:spPr>
          <a:xfrm>
            <a:off x="8229600" y="1282312"/>
            <a:ext cx="3451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 PV GRATIS </a:t>
            </a:r>
            <a:br>
              <a:rPr lang="en-US" sz="2400" dirty="0"/>
            </a:br>
            <a:r>
              <a:rPr lang="en-US" sz="2000" dirty="0" err="1"/>
              <a:t>Paquete</a:t>
            </a:r>
            <a:r>
              <a:rPr lang="en-US" sz="2000" dirty="0"/>
              <a:t> de </a:t>
            </a:r>
            <a:r>
              <a:rPr lang="en-US" sz="2000" dirty="0" err="1"/>
              <a:t>Productos</a:t>
            </a:r>
            <a:br>
              <a:rPr lang="en-US" sz="2400" dirty="0"/>
            </a:br>
            <a:r>
              <a:rPr lang="en-US" sz="1400" i="1" dirty="0"/>
              <a:t>(Valor al Público: $135)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B4449C-C816-B33F-CEFB-B5E1994C6FC7}"/>
              </a:ext>
            </a:extLst>
          </p:cNvPr>
          <p:cNvSpPr txBox="1"/>
          <p:nvPr/>
        </p:nvSpPr>
        <p:spPr>
          <a:xfrm>
            <a:off x="7679153" y="1465204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341D6B-98C3-36C3-94FA-407CE3997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960" y="3558018"/>
            <a:ext cx="3582944" cy="19520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E1890B-3B62-3197-6190-8BCE31C45778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7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1165-0FCB-4F70-4474-010C465D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EFB9F-08E4-5B51-C8F4-C198FD3ACD42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BB03139-B3F4-1CAC-88F8-3729C73B9C0F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AA8D2-34F9-E520-7DB6-C715BC089AC3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E3E1349E-9EC3-1D3C-B300-EBC305C8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1465F-8E5F-5A34-CD76-3C0F6FD2D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3245" y="2953718"/>
            <a:ext cx="5408674" cy="301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C184E4-4225-A5A7-2D7A-C24ABD592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462" y="3155799"/>
            <a:ext cx="3582944" cy="2594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54FE-3A1A-DDB9-88B2-DF4FE1EF8DCD}"/>
              </a:ext>
            </a:extLst>
          </p:cNvPr>
          <p:cNvSpPr txBox="1"/>
          <p:nvPr/>
        </p:nvSpPr>
        <p:spPr>
          <a:xfrm>
            <a:off x="153645" y="6121632"/>
            <a:ext cx="720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*El </a:t>
            </a:r>
            <a:r>
              <a:rPr lang="en-US" sz="800" dirty="0" err="1"/>
              <a:t>Descuento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 se </a:t>
            </a:r>
            <a:r>
              <a:rPr lang="en-US" sz="800" dirty="0" err="1"/>
              <a:t>calcula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porcentaje</a:t>
            </a:r>
            <a:r>
              <a:rPr lang="en-US" sz="800" dirty="0"/>
              <a:t> del BV total de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. En </a:t>
            </a:r>
            <a:r>
              <a:rPr lang="en-US" sz="800" dirty="0" err="1"/>
              <a:t>lugar</a:t>
            </a:r>
            <a:r>
              <a:rPr lang="en-US" sz="800" dirty="0"/>
              <a:t> de </a:t>
            </a:r>
            <a:r>
              <a:rPr lang="en-US" sz="800" dirty="0" err="1"/>
              <a:t>recibir</a:t>
            </a:r>
            <a:r>
              <a:rPr lang="en-US" sz="800" dirty="0"/>
              <a:t> </a:t>
            </a:r>
            <a:r>
              <a:rPr lang="en-US" sz="800" dirty="0" err="1"/>
              <a:t>este</a:t>
            </a:r>
            <a:r>
              <a:rPr lang="en-US" sz="800" dirty="0"/>
              <a:t> </a:t>
            </a:r>
            <a:r>
              <a:rPr lang="en-US" sz="800" dirty="0" err="1"/>
              <a:t>monto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cheque de </a:t>
            </a:r>
            <a:br>
              <a:rPr lang="en-US" sz="800" dirty="0"/>
            </a:br>
            <a:r>
              <a:rPr lang="en-US" sz="800" dirty="0"/>
              <a:t>  </a:t>
            </a:r>
            <a:r>
              <a:rPr lang="en-US" sz="800" dirty="0" err="1"/>
              <a:t>bonificación</a:t>
            </a:r>
            <a:r>
              <a:rPr lang="en-US" sz="800" dirty="0"/>
              <a:t> </a:t>
            </a:r>
            <a:r>
              <a:rPr lang="en-US" sz="800" dirty="0" err="1"/>
              <a:t>mensual</a:t>
            </a:r>
            <a:r>
              <a:rPr lang="en-US" sz="800" dirty="0"/>
              <a:t>, lo </a:t>
            </a:r>
            <a:r>
              <a:rPr lang="en-US" sz="800" dirty="0" err="1"/>
              <a:t>recibirás</a:t>
            </a:r>
            <a:r>
              <a:rPr lang="en-US" sz="800" dirty="0"/>
              <a:t> </a:t>
            </a:r>
            <a:r>
              <a:rPr lang="en-US" sz="800" dirty="0" err="1"/>
              <a:t>como</a:t>
            </a:r>
            <a:r>
              <a:rPr lang="en-US" sz="800" dirty="0"/>
              <a:t> un </a:t>
            </a:r>
            <a:r>
              <a:rPr lang="en-US" sz="800" dirty="0" err="1"/>
              <a:t>descuento</a:t>
            </a:r>
            <a:r>
              <a:rPr lang="en-US" sz="800" dirty="0"/>
              <a:t> </a:t>
            </a:r>
            <a:r>
              <a:rPr lang="en-US" sz="800" dirty="0" err="1"/>
              <a:t>inmediato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 </a:t>
            </a:r>
            <a:r>
              <a:rPr lang="en-US" sz="800" dirty="0" err="1"/>
              <a:t>tu</a:t>
            </a:r>
            <a:r>
              <a:rPr lang="en-US" sz="800" dirty="0"/>
              <a:t> </a:t>
            </a:r>
            <a:r>
              <a:rPr lang="en-US" sz="800" dirty="0" err="1"/>
              <a:t>pedido</a:t>
            </a:r>
            <a:r>
              <a:rPr lang="en-US" sz="800" dirty="0"/>
              <a:t> </a:t>
            </a:r>
            <a:r>
              <a:rPr lang="en-US" sz="800" dirty="0" err="1"/>
              <a:t>calificado</a:t>
            </a:r>
            <a:r>
              <a:rPr lang="en-US" sz="800" dirty="0"/>
              <a:t> de </a:t>
            </a:r>
            <a:r>
              <a:rPr lang="en-US" sz="800" dirty="0" err="1"/>
              <a:t>Inicio</a:t>
            </a:r>
            <a:r>
              <a:rPr lang="en-US" sz="800" dirty="0"/>
              <a:t> </a:t>
            </a:r>
            <a:r>
              <a:rPr lang="en-US" sz="800" dirty="0" err="1"/>
              <a:t>Inteligente</a:t>
            </a:r>
            <a:r>
              <a:rPr lang="en-US" sz="800" dirty="0"/>
              <a:t>. 250–499 PV = 3%, 500–599 PV = 5%, </a:t>
            </a:r>
            <a:br>
              <a:rPr lang="en-US" sz="800" dirty="0"/>
            </a:br>
            <a:r>
              <a:rPr lang="en-US" sz="800" dirty="0"/>
              <a:t>  1,000–1,999 PV = 10% de </a:t>
            </a:r>
            <a:r>
              <a:rPr lang="en-US" sz="800" dirty="0" err="1"/>
              <a:t>descuento</a:t>
            </a:r>
            <a:r>
              <a:rPr lang="en-US" sz="800" dirty="0"/>
              <a:t>, 2,000–3,999 PV = 15% de </a:t>
            </a:r>
            <a:r>
              <a:rPr lang="en-US" sz="800" dirty="0" err="1"/>
              <a:t>descuento</a:t>
            </a:r>
            <a:r>
              <a:rPr lang="en-US" sz="800" dirty="0"/>
              <a:t>, 4,000+ PV = 20% de </a:t>
            </a:r>
            <a:r>
              <a:rPr lang="en-US" sz="800" dirty="0" err="1"/>
              <a:t>descuento</a:t>
            </a:r>
            <a:endParaRPr lang="en-US" sz="800" dirty="0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D5C3186A-0159-4DCB-AE74-D2A154DA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006050"/>
            <a:ext cx="2536907" cy="338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13C5D-571C-62BD-1253-C342488B16B1}"/>
              </a:ext>
            </a:extLst>
          </p:cNvPr>
          <p:cNvSpPr txBox="1"/>
          <p:nvPr/>
        </p:nvSpPr>
        <p:spPr>
          <a:xfrm>
            <a:off x="4376580" y="1282312"/>
            <a:ext cx="32677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5% Extra </a:t>
            </a:r>
            <a:br>
              <a:rPr lang="en-US" sz="2400" dirty="0"/>
            </a:br>
            <a:r>
              <a:rPr lang="en-US" sz="2000" dirty="0" err="1"/>
              <a:t>Descuento</a:t>
            </a:r>
            <a:r>
              <a:rPr lang="en-US" sz="2000" dirty="0"/>
              <a:t> de </a:t>
            </a:r>
            <a:r>
              <a:rPr lang="en-US" sz="2000" dirty="0" err="1"/>
              <a:t>Inicio</a:t>
            </a:r>
            <a:r>
              <a:rPr lang="en-US" sz="2000" dirty="0"/>
              <a:t> </a:t>
            </a:r>
            <a:r>
              <a:rPr lang="en-US" sz="2000" dirty="0" err="1"/>
              <a:t>Inteligente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7B009-4529-981D-BA37-09EA9F150396}"/>
              </a:ext>
            </a:extLst>
          </p:cNvPr>
          <p:cNvSpPr txBox="1"/>
          <p:nvPr/>
        </p:nvSpPr>
        <p:spPr>
          <a:xfrm>
            <a:off x="8229600" y="1282312"/>
            <a:ext cx="3451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125 PV GRATIS </a:t>
            </a:r>
            <a:br>
              <a:rPr lang="en-US" sz="2400" dirty="0"/>
            </a:br>
            <a:r>
              <a:rPr lang="en-US" sz="2000" dirty="0" err="1"/>
              <a:t>Paquete</a:t>
            </a:r>
            <a:r>
              <a:rPr lang="en-US" sz="2000" dirty="0"/>
              <a:t> de </a:t>
            </a:r>
            <a:r>
              <a:rPr lang="en-US" sz="2000" dirty="0" err="1"/>
              <a:t>Productos</a:t>
            </a:r>
            <a:br>
              <a:rPr lang="en-US" sz="2400" dirty="0"/>
            </a:br>
            <a:r>
              <a:rPr lang="en-US" sz="1400" i="1" dirty="0"/>
              <a:t>(Valor al Público: $270)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693A5-17E2-7BE3-2327-781F976FF459}"/>
              </a:ext>
            </a:extLst>
          </p:cNvPr>
          <p:cNvSpPr txBox="1"/>
          <p:nvPr/>
        </p:nvSpPr>
        <p:spPr>
          <a:xfrm>
            <a:off x="7679153" y="1465204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9585410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2.xml><?xml version="1.0" encoding="utf-8"?>
<a:theme xmlns:a="http://schemas.openxmlformats.org/drawingml/2006/main" name="5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3.xml><?xml version="1.0" encoding="utf-8"?>
<a:theme xmlns:a="http://schemas.openxmlformats.org/drawingml/2006/main" name="6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4.xml><?xml version="1.0" encoding="utf-8"?>
<a:theme xmlns:a="http://schemas.openxmlformats.org/drawingml/2006/main" name="7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8574</TotalTime>
  <Words>1708</Words>
  <Application>Microsoft Macintosh PowerPoint</Application>
  <PresentationFormat>Widescreen</PresentationFormat>
  <Paragraphs>321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Noto Serif</vt:lpstr>
      <vt:lpstr>Arial</vt:lpstr>
      <vt:lpstr>Poppins SemiBold</vt:lpstr>
      <vt:lpstr>Poppins</vt:lpstr>
      <vt:lpstr>Calibri</vt:lpstr>
      <vt:lpstr>Noto Sans</vt:lpstr>
      <vt:lpstr>Aptos Display</vt:lpstr>
      <vt:lpstr>Poppins Medium</vt:lpstr>
      <vt:lpstr>Aptos</vt:lpstr>
      <vt:lpstr>3_Office Theme</vt:lpstr>
      <vt:lpstr>5_Office Theme</vt:lpstr>
      <vt:lpstr>6_Office Theme</vt:lpstr>
      <vt:lpstr>7_Office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Minjee Kim</dc:creator>
  <cp:lastModifiedBy>Jeffrey Fong</cp:lastModifiedBy>
  <cp:revision>271</cp:revision>
  <dcterms:created xsi:type="dcterms:W3CDTF">2024-01-30T18:52:21Z</dcterms:created>
  <dcterms:modified xsi:type="dcterms:W3CDTF">2025-08-07T17:00:54Z</dcterms:modified>
</cp:coreProperties>
</file>