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5" r:id="rId2"/>
    <p:sldId id="306" r:id="rId3"/>
    <p:sldId id="308" r:id="rId4"/>
    <p:sldId id="309" r:id="rId5"/>
    <p:sldId id="310" r:id="rId6"/>
    <p:sldId id="311" r:id="rId7"/>
    <p:sldId id="312" r:id="rId8"/>
    <p:sldId id="313" r:id="rId9"/>
    <p:sldId id="293" r:id="rId10"/>
    <p:sldId id="321" r:id="rId11"/>
    <p:sldId id="326" r:id="rId12"/>
    <p:sldId id="330" r:id="rId13"/>
    <p:sldId id="332" r:id="rId14"/>
  </p:sldIdLst>
  <p:sldSz cx="9144000" cy="5143500" type="screen16x9"/>
  <p:notesSz cx="6858000" cy="9144000"/>
  <p:defaultTextStyle>
    <a:defPPr>
      <a:defRPr lang="en-US"/>
    </a:defPPr>
    <a:lvl1pPr marL="0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037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073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109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0144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5180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0216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5253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0289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" userDrawn="1">
          <p15:clr>
            <a:srgbClr val="A4A3A4"/>
          </p15:clr>
        </p15:guide>
        <p15:guide id="3" pos="5448" userDrawn="1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64CA"/>
    <a:srgbClr val="757E9B"/>
    <a:srgbClr val="FF9610"/>
    <a:srgbClr val="72AD1D"/>
    <a:srgbClr val="F5F5F5"/>
    <a:srgbClr val="3EBFE0"/>
    <a:srgbClr val="FFEB00"/>
    <a:srgbClr val="FF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50000" autoAdjust="0"/>
  </p:normalViewPr>
  <p:slideViewPr>
    <p:cSldViewPr snapToGrid="0" snapToObjects="1">
      <p:cViewPr varScale="1">
        <p:scale>
          <a:sx n="157" d="100"/>
          <a:sy n="157" d="100"/>
        </p:scale>
        <p:origin x="600" y="160"/>
      </p:cViewPr>
      <p:guideLst>
        <p:guide pos="288"/>
        <p:guide pos="5448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263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FAAED-601C-2E42-A5D2-7D875446EB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96E67-1510-2C48-8D2C-6774AD9600E2}" type="datetimeFigureOut">
              <a:rPr lang="en-US" smtClean="0"/>
              <a:t>2/10/17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86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B5DB0-7631-C740-8B9A-54252701A623}" type="datetimeFigureOut">
              <a:rPr lang="en-US" smtClean="0"/>
              <a:t>2/10/17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955A8-62FB-E247-BFB6-6D96B50CB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40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5037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0073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15109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20144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25180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0216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5253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0289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you ever heard the saying, a man with</a:t>
            </a:r>
            <a:r>
              <a:rPr lang="en-US" baseline="0" dirty="0" smtClean="0"/>
              <a:t>out a purpose is like a ship with out a rudder?</a:t>
            </a:r>
          </a:p>
          <a:p>
            <a:r>
              <a:rPr lang="en-US" baseline="0" dirty="0" smtClean="0"/>
              <a:t>This is the same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1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Howard Schultz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Startbucks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 quote from him and something I’d like you to think about is:</a:t>
            </a:r>
            <a:endParaRPr lang="en-US" dirty="0" smtClean="0"/>
          </a:p>
          <a:p>
            <a:r>
              <a:rPr lang="en-US" dirty="0" smtClean="0"/>
              <a:t>In anything</a:t>
            </a:r>
            <a:r>
              <a:rPr lang="en-US" baseline="0" dirty="0" smtClean="0"/>
              <a:t> we do, it’s not what you do it’s WHY you do it.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5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start with re-</a:t>
            </a:r>
            <a:r>
              <a:rPr lang="en-US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engagment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 Why??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Lowest risk- highest return 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 place to test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 wins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 Leads, in higher volume at a lower cost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Conversion process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Deliver, Wow and get referrals  (Even more high quality leads) 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Up-sell, Cross Sell, win-back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5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 TITLE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50858" y="0"/>
            <a:ext cx="2525531" cy="5849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52400" dir="2700000" sx="95000" sy="95000" algn="ctr" rotWithShape="0">
              <a:srgbClr val="000000">
                <a:alpha val="1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795980" y="-646307"/>
            <a:ext cx="5570570" cy="3849942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2" name="Group 1"/>
          <p:cNvGrpSpPr/>
          <p:nvPr userDrawn="1"/>
        </p:nvGrpSpPr>
        <p:grpSpPr>
          <a:xfrm rot="10800000">
            <a:off x="-2022540" y="1923191"/>
            <a:ext cx="5570570" cy="3849942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62" y="19664"/>
            <a:ext cx="1662973" cy="516241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69375" y="1427316"/>
            <a:ext cx="7467600" cy="16017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0" i="0" baseline="0">
                <a:solidFill>
                  <a:schemeClr val="bg1"/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Presentation Title Should Go Here, 2 Lines Max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85250" y="3036481"/>
            <a:ext cx="7451725" cy="349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SUBHEADLINE OR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21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Slide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 rot="8995892">
            <a:off x="-629551" y="-1792448"/>
            <a:ext cx="5565364" cy="3219135"/>
            <a:chOff x="3573430" y="21003"/>
            <a:chExt cx="5565364" cy="3219135"/>
          </a:xfrm>
          <a:solidFill>
            <a:schemeClr val="accent4">
              <a:lumMod val="75000"/>
              <a:alpha val="20000"/>
            </a:schemeClr>
          </a:solidFill>
        </p:grpSpPr>
        <p:sp>
          <p:nvSpPr>
            <p:cNvPr id="7" name="Isosceles Triangle 120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123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126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Isosceles Triangle 132"/>
            <p:cNvSpPr/>
            <p:nvPr userDrawn="1"/>
          </p:nvSpPr>
          <p:spPr>
            <a:xfrm rot="16200000">
              <a:off x="4754359" y="114724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41"/>
            <p:cNvSpPr/>
            <p:nvPr userDrawn="1"/>
          </p:nvSpPr>
          <p:spPr>
            <a:xfrm rot="16200000">
              <a:off x="4759104" y="42474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142"/>
            <p:cNvSpPr/>
            <p:nvPr userDrawn="1"/>
          </p:nvSpPr>
          <p:spPr>
            <a:xfrm rot="16200000">
              <a:off x="5371410" y="77792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43"/>
            <p:cNvSpPr/>
            <p:nvPr userDrawn="1"/>
          </p:nvSpPr>
          <p:spPr>
            <a:xfrm rot="5400000">
              <a:off x="5375220" y="114699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47"/>
            <p:cNvSpPr/>
            <p:nvPr userDrawn="1"/>
          </p:nvSpPr>
          <p:spPr>
            <a:xfrm rot="16200000">
              <a:off x="5372345" y="7066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9"/>
            <p:cNvSpPr/>
            <p:nvPr userDrawn="1"/>
          </p:nvSpPr>
          <p:spPr>
            <a:xfrm rot="5400000">
              <a:off x="5988075" y="70367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0"/>
            <p:cNvSpPr/>
            <p:nvPr userDrawn="1"/>
          </p:nvSpPr>
          <p:spPr>
            <a:xfrm rot="5400000">
              <a:off x="5992359" y="7867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Isosceles Triangle 182"/>
            <p:cNvSpPr/>
            <p:nvPr userDrawn="1"/>
          </p:nvSpPr>
          <p:spPr>
            <a:xfrm rot="16200000">
              <a:off x="5980506" y="186937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8"/>
            <p:cNvSpPr/>
            <p:nvPr userDrawn="1"/>
          </p:nvSpPr>
          <p:spPr>
            <a:xfrm rot="5400000">
              <a:off x="6601790" y="4250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Isosceles Triangle 189"/>
            <p:cNvSpPr/>
            <p:nvPr userDrawn="1"/>
          </p:nvSpPr>
          <p:spPr>
            <a:xfrm rot="5400000">
              <a:off x="6600097" y="115028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190"/>
            <p:cNvSpPr/>
            <p:nvPr userDrawn="1"/>
          </p:nvSpPr>
          <p:spPr>
            <a:xfrm rot="5400000">
              <a:off x="6605177" y="186150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193"/>
            <p:cNvSpPr/>
            <p:nvPr userDrawn="1"/>
          </p:nvSpPr>
          <p:spPr>
            <a:xfrm rot="5400000">
              <a:off x="7230284" y="78780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19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19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19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198"/>
            <p:cNvSpPr/>
            <p:nvPr userDrawn="1"/>
          </p:nvSpPr>
          <p:spPr>
            <a:xfrm rot="16200000">
              <a:off x="7225242" y="43171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199"/>
            <p:cNvSpPr/>
            <p:nvPr userDrawn="1"/>
          </p:nvSpPr>
          <p:spPr>
            <a:xfrm rot="5400000">
              <a:off x="7847349" y="44199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Isosceles Triangle 200"/>
            <p:cNvSpPr/>
            <p:nvPr userDrawn="1"/>
          </p:nvSpPr>
          <p:spPr>
            <a:xfrm rot="5400000">
              <a:off x="7852876" y="116308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01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Isosceles Triangle 202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Isosceles Triangle 203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Isosceles Triangle 205"/>
            <p:cNvSpPr/>
            <p:nvPr userDrawn="1"/>
          </p:nvSpPr>
          <p:spPr>
            <a:xfrm rot="16200000">
              <a:off x="7857198" y="80178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Isosceles Triangle 206"/>
            <p:cNvSpPr/>
            <p:nvPr userDrawn="1"/>
          </p:nvSpPr>
          <p:spPr>
            <a:xfrm rot="5400000">
              <a:off x="8469928" y="8051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Isosceles Triangle 207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Isosceles Triangle 208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Isosceles Triangle 209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Isosceles Triangle 210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Isosceles Triangle 211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Isosceles Triangle 212"/>
            <p:cNvSpPr/>
            <p:nvPr userDrawn="1"/>
          </p:nvSpPr>
          <p:spPr>
            <a:xfrm rot="16200000">
              <a:off x="8472379" y="45243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Isosceles Triangle 214"/>
            <p:cNvSpPr/>
            <p:nvPr userDrawn="1"/>
          </p:nvSpPr>
          <p:spPr>
            <a:xfrm rot="16200000">
              <a:off x="3524066" y="435026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 rot="8995892">
            <a:off x="6358716" y="1721656"/>
            <a:ext cx="5570570" cy="3224341"/>
            <a:chOff x="3573430" y="15797"/>
            <a:chExt cx="5570570" cy="3224341"/>
          </a:xfrm>
          <a:solidFill>
            <a:schemeClr val="accent4">
              <a:lumMod val="75000"/>
              <a:alpha val="20000"/>
            </a:schemeClr>
          </a:solidFill>
        </p:grpSpPr>
        <p:sp>
          <p:nvSpPr>
            <p:cNvPr id="42" name="Isosceles Triangle 120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Isosceles Triangle 123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Isosceles Triangle 126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Isosceles Triangle 132"/>
            <p:cNvSpPr/>
            <p:nvPr userDrawn="1"/>
          </p:nvSpPr>
          <p:spPr>
            <a:xfrm rot="16200000">
              <a:off x="4754359" y="114724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Isosceles Triangle 141"/>
            <p:cNvSpPr/>
            <p:nvPr userDrawn="1"/>
          </p:nvSpPr>
          <p:spPr>
            <a:xfrm rot="16200000">
              <a:off x="4759104" y="42474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Isosceles Triangle 142"/>
            <p:cNvSpPr/>
            <p:nvPr userDrawn="1"/>
          </p:nvSpPr>
          <p:spPr>
            <a:xfrm rot="16200000">
              <a:off x="5371410" y="77792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Isosceles Triangle 143"/>
            <p:cNvSpPr/>
            <p:nvPr userDrawn="1"/>
          </p:nvSpPr>
          <p:spPr>
            <a:xfrm rot="5400000">
              <a:off x="5375220" y="114699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Isosceles Triangle 147"/>
            <p:cNvSpPr/>
            <p:nvPr userDrawn="1"/>
          </p:nvSpPr>
          <p:spPr>
            <a:xfrm rot="16200000">
              <a:off x="5372345" y="7066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Isosceles Triangle 159"/>
            <p:cNvSpPr/>
            <p:nvPr userDrawn="1"/>
          </p:nvSpPr>
          <p:spPr>
            <a:xfrm rot="5400000">
              <a:off x="5991089" y="6516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Isosceles Triangle 160"/>
            <p:cNvSpPr/>
            <p:nvPr userDrawn="1"/>
          </p:nvSpPr>
          <p:spPr>
            <a:xfrm rot="5400000">
              <a:off x="5992359" y="7867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Isosceles Triangle 182"/>
            <p:cNvSpPr/>
            <p:nvPr userDrawn="1"/>
          </p:nvSpPr>
          <p:spPr>
            <a:xfrm rot="16200000">
              <a:off x="5980506" y="186937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Isosceles Triangle 188"/>
            <p:cNvSpPr/>
            <p:nvPr userDrawn="1"/>
          </p:nvSpPr>
          <p:spPr>
            <a:xfrm rot="5400000">
              <a:off x="6601790" y="4250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Isosceles Triangle 189"/>
            <p:cNvSpPr/>
            <p:nvPr userDrawn="1"/>
          </p:nvSpPr>
          <p:spPr>
            <a:xfrm rot="5400000">
              <a:off x="6600097" y="115028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Isosceles Triangle 190"/>
            <p:cNvSpPr/>
            <p:nvPr userDrawn="1"/>
          </p:nvSpPr>
          <p:spPr>
            <a:xfrm rot="5400000">
              <a:off x="6605177" y="186150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Isosceles Triangle 19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Isosceles Triangle 19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Isosceles Triangle 19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Isosceles Triangle 19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Isosceles Triangle 198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Isosceles Triangle 199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Isosceles Triangle 200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Isosceles Triangle 201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Isosceles Triangle 202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Isosceles Triangle 203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Isosceles Triangle 205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Isosceles Triangle 206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Isosceles Triangle 207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Isosceles Triangle 208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Isosceles Triangle 209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Isosceles Triangle 210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Isosceles Triangle 211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Isosceles Triangle 212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Isosceles Triangle 214"/>
            <p:cNvSpPr/>
            <p:nvPr userDrawn="1"/>
          </p:nvSpPr>
          <p:spPr>
            <a:xfrm rot="16200000">
              <a:off x="3524066" y="435026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40058" y="1677481"/>
            <a:ext cx="7217819" cy="207874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5000" b="0" i="0" baseline="0">
                <a:solidFill>
                  <a:schemeClr val="bg1"/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 marL="405037" indent="0">
              <a:buFontTx/>
              <a:buNone/>
              <a:defRPr sz="4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2pPr>
            <a:lvl3pPr marL="810073" indent="0">
              <a:buFontTx/>
              <a:buNone/>
              <a:defRPr sz="4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3pPr>
            <a:lvl4pPr marL="1215108" indent="0">
              <a:buFontTx/>
              <a:buNone/>
              <a:defRPr sz="4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4pPr>
            <a:lvl5pPr marL="1620144" indent="0">
              <a:buFontTx/>
              <a:buNone/>
              <a:defRPr sz="4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5pPr>
          </a:lstStyle>
          <a:p>
            <a:pPr lvl="0"/>
            <a:r>
              <a:rPr lang="en-US" dirty="0" smtClean="0"/>
              <a:t>New Chapter Slide</a:t>
            </a:r>
            <a:endParaRPr lang="en-US" dirty="0"/>
          </a:p>
        </p:txBody>
      </p:sp>
      <p:pic>
        <p:nvPicPr>
          <p:cNvPr id="324" name="Picture 3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26" y="113853"/>
            <a:ext cx="1609936" cy="10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5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CHAPTER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 rot="8995892">
            <a:off x="-629551" y="-1792448"/>
            <a:ext cx="5565364" cy="3219135"/>
            <a:chOff x="3573430" y="21003"/>
            <a:chExt cx="5565364" cy="3219135"/>
          </a:xfrm>
          <a:solidFill>
            <a:schemeClr val="accent2">
              <a:lumMod val="75000"/>
              <a:alpha val="20000"/>
            </a:schemeClr>
          </a:solidFill>
        </p:grpSpPr>
        <p:sp>
          <p:nvSpPr>
            <p:cNvPr id="7" name="Isosceles Triangle 120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123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126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Isosceles Triangle 132"/>
            <p:cNvSpPr/>
            <p:nvPr userDrawn="1"/>
          </p:nvSpPr>
          <p:spPr>
            <a:xfrm rot="16200000">
              <a:off x="4754359" y="114724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41"/>
            <p:cNvSpPr/>
            <p:nvPr userDrawn="1"/>
          </p:nvSpPr>
          <p:spPr>
            <a:xfrm rot="16200000">
              <a:off x="4759104" y="42474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142"/>
            <p:cNvSpPr/>
            <p:nvPr userDrawn="1"/>
          </p:nvSpPr>
          <p:spPr>
            <a:xfrm rot="16200000">
              <a:off x="5371410" y="77792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43"/>
            <p:cNvSpPr/>
            <p:nvPr userDrawn="1"/>
          </p:nvSpPr>
          <p:spPr>
            <a:xfrm rot="5400000">
              <a:off x="5375220" y="114699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47"/>
            <p:cNvSpPr/>
            <p:nvPr userDrawn="1"/>
          </p:nvSpPr>
          <p:spPr>
            <a:xfrm rot="16200000">
              <a:off x="5372345" y="7066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9"/>
            <p:cNvSpPr/>
            <p:nvPr userDrawn="1"/>
          </p:nvSpPr>
          <p:spPr>
            <a:xfrm rot="5400000">
              <a:off x="5988075" y="70367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0"/>
            <p:cNvSpPr/>
            <p:nvPr userDrawn="1"/>
          </p:nvSpPr>
          <p:spPr>
            <a:xfrm rot="5400000">
              <a:off x="5992359" y="7867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Isosceles Triangle 182"/>
            <p:cNvSpPr/>
            <p:nvPr userDrawn="1"/>
          </p:nvSpPr>
          <p:spPr>
            <a:xfrm rot="16200000">
              <a:off x="5980506" y="186937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8"/>
            <p:cNvSpPr/>
            <p:nvPr userDrawn="1"/>
          </p:nvSpPr>
          <p:spPr>
            <a:xfrm rot="5400000">
              <a:off x="6601790" y="4250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Isosceles Triangle 189"/>
            <p:cNvSpPr/>
            <p:nvPr userDrawn="1"/>
          </p:nvSpPr>
          <p:spPr>
            <a:xfrm rot="5400000">
              <a:off x="6600097" y="115028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190"/>
            <p:cNvSpPr/>
            <p:nvPr userDrawn="1"/>
          </p:nvSpPr>
          <p:spPr>
            <a:xfrm rot="5400000">
              <a:off x="6605177" y="186150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193"/>
            <p:cNvSpPr/>
            <p:nvPr userDrawn="1"/>
          </p:nvSpPr>
          <p:spPr>
            <a:xfrm rot="5400000">
              <a:off x="7230284" y="78780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19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19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19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198"/>
            <p:cNvSpPr/>
            <p:nvPr userDrawn="1"/>
          </p:nvSpPr>
          <p:spPr>
            <a:xfrm rot="16200000">
              <a:off x="7225242" y="43171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199"/>
            <p:cNvSpPr/>
            <p:nvPr userDrawn="1"/>
          </p:nvSpPr>
          <p:spPr>
            <a:xfrm rot="5400000">
              <a:off x="7847349" y="44199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Isosceles Triangle 200"/>
            <p:cNvSpPr/>
            <p:nvPr userDrawn="1"/>
          </p:nvSpPr>
          <p:spPr>
            <a:xfrm rot="5400000">
              <a:off x="7852876" y="116308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01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Isosceles Triangle 202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Isosceles Triangle 203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Isosceles Triangle 205"/>
            <p:cNvSpPr/>
            <p:nvPr userDrawn="1"/>
          </p:nvSpPr>
          <p:spPr>
            <a:xfrm rot="16200000">
              <a:off x="7857198" y="80178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Isosceles Triangle 206"/>
            <p:cNvSpPr/>
            <p:nvPr userDrawn="1"/>
          </p:nvSpPr>
          <p:spPr>
            <a:xfrm rot="5400000">
              <a:off x="8469928" y="8051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Isosceles Triangle 207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Isosceles Triangle 208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Isosceles Triangle 209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Isosceles Triangle 210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Isosceles Triangle 211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Isosceles Triangle 212"/>
            <p:cNvSpPr/>
            <p:nvPr userDrawn="1"/>
          </p:nvSpPr>
          <p:spPr>
            <a:xfrm rot="16200000">
              <a:off x="8472379" y="45243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Isosceles Triangle 214"/>
            <p:cNvSpPr/>
            <p:nvPr userDrawn="1"/>
          </p:nvSpPr>
          <p:spPr>
            <a:xfrm rot="16200000">
              <a:off x="3524066" y="435026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 rot="8995892">
            <a:off x="6358716" y="1721656"/>
            <a:ext cx="5570570" cy="3224341"/>
            <a:chOff x="3573430" y="15797"/>
            <a:chExt cx="5570570" cy="3224341"/>
          </a:xfrm>
          <a:solidFill>
            <a:schemeClr val="accent2">
              <a:lumMod val="75000"/>
              <a:alpha val="20000"/>
            </a:schemeClr>
          </a:solidFill>
        </p:grpSpPr>
        <p:sp>
          <p:nvSpPr>
            <p:cNvPr id="42" name="Isosceles Triangle 120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Isosceles Triangle 123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Isosceles Triangle 126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Isosceles Triangle 132"/>
            <p:cNvSpPr/>
            <p:nvPr userDrawn="1"/>
          </p:nvSpPr>
          <p:spPr>
            <a:xfrm rot="16200000">
              <a:off x="4754359" y="114724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Isosceles Triangle 141"/>
            <p:cNvSpPr/>
            <p:nvPr userDrawn="1"/>
          </p:nvSpPr>
          <p:spPr>
            <a:xfrm rot="16200000">
              <a:off x="4759104" y="42474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Isosceles Triangle 142"/>
            <p:cNvSpPr/>
            <p:nvPr userDrawn="1"/>
          </p:nvSpPr>
          <p:spPr>
            <a:xfrm rot="16200000">
              <a:off x="5371410" y="77792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Isosceles Triangle 143"/>
            <p:cNvSpPr/>
            <p:nvPr userDrawn="1"/>
          </p:nvSpPr>
          <p:spPr>
            <a:xfrm rot="5400000">
              <a:off x="5375220" y="114699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Isosceles Triangle 147"/>
            <p:cNvSpPr/>
            <p:nvPr userDrawn="1"/>
          </p:nvSpPr>
          <p:spPr>
            <a:xfrm rot="16200000">
              <a:off x="5372345" y="7066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Isosceles Triangle 159"/>
            <p:cNvSpPr/>
            <p:nvPr userDrawn="1"/>
          </p:nvSpPr>
          <p:spPr>
            <a:xfrm rot="5400000">
              <a:off x="5991089" y="6516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Isosceles Triangle 160"/>
            <p:cNvSpPr/>
            <p:nvPr userDrawn="1"/>
          </p:nvSpPr>
          <p:spPr>
            <a:xfrm rot="5400000">
              <a:off x="5992359" y="7867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Isosceles Triangle 182"/>
            <p:cNvSpPr/>
            <p:nvPr userDrawn="1"/>
          </p:nvSpPr>
          <p:spPr>
            <a:xfrm rot="16200000">
              <a:off x="5980506" y="186937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Isosceles Triangle 188"/>
            <p:cNvSpPr/>
            <p:nvPr userDrawn="1"/>
          </p:nvSpPr>
          <p:spPr>
            <a:xfrm rot="5400000">
              <a:off x="6601790" y="4250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Isosceles Triangle 189"/>
            <p:cNvSpPr/>
            <p:nvPr userDrawn="1"/>
          </p:nvSpPr>
          <p:spPr>
            <a:xfrm rot="5400000">
              <a:off x="6600097" y="115028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Isosceles Triangle 190"/>
            <p:cNvSpPr/>
            <p:nvPr userDrawn="1"/>
          </p:nvSpPr>
          <p:spPr>
            <a:xfrm rot="5400000">
              <a:off x="6605177" y="186150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Isosceles Triangle 19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Isosceles Triangle 19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Isosceles Triangle 19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Isosceles Triangle 19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Isosceles Triangle 198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Isosceles Triangle 199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Isosceles Triangle 200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Isosceles Triangle 201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Isosceles Triangle 202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Isosceles Triangle 203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Isosceles Triangle 205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Isosceles Triangle 206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Isosceles Triangle 207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Isosceles Triangle 208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Isosceles Triangle 209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Isosceles Triangle 210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Isosceles Triangle 211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Isosceles Triangle 212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Isosceles Triangle 214"/>
            <p:cNvSpPr/>
            <p:nvPr userDrawn="1"/>
          </p:nvSpPr>
          <p:spPr>
            <a:xfrm rot="16200000">
              <a:off x="3524066" y="435026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40058" y="1715581"/>
            <a:ext cx="7217819" cy="207874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5000" b="0" i="0" baseline="0">
                <a:solidFill>
                  <a:schemeClr val="bg1"/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 marL="405037" indent="0">
              <a:buFontTx/>
              <a:buNone/>
              <a:defRPr sz="4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2pPr>
            <a:lvl3pPr marL="810073" indent="0">
              <a:buFontTx/>
              <a:buNone/>
              <a:defRPr sz="4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3pPr>
            <a:lvl4pPr marL="1215108" indent="0">
              <a:buFontTx/>
              <a:buNone/>
              <a:defRPr sz="4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4pPr>
            <a:lvl5pPr marL="1620144" indent="0">
              <a:buFontTx/>
              <a:buNone/>
              <a:defRPr sz="4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5pPr>
          </a:lstStyle>
          <a:p>
            <a:pPr lvl="0"/>
            <a:r>
              <a:rPr lang="en-US" dirty="0" smtClean="0"/>
              <a:t>New Chapter Slide</a:t>
            </a:r>
            <a:endParaRPr lang="en-US" dirty="0"/>
          </a:p>
        </p:txBody>
      </p:sp>
      <p:pic>
        <p:nvPicPr>
          <p:cNvPr id="324" name="Picture 3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26" y="113853"/>
            <a:ext cx="1609936" cy="10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3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CHAPTER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 rot="8995892">
            <a:off x="-629551" y="-1792448"/>
            <a:ext cx="5565364" cy="3219135"/>
            <a:chOff x="3573430" y="21003"/>
            <a:chExt cx="5565364" cy="3219135"/>
          </a:xfrm>
          <a:solidFill>
            <a:schemeClr val="accent3">
              <a:lumMod val="75000"/>
              <a:alpha val="20000"/>
            </a:schemeClr>
          </a:solidFill>
        </p:grpSpPr>
        <p:sp>
          <p:nvSpPr>
            <p:cNvPr id="7" name="Isosceles Triangle 120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123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126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Isosceles Triangle 132"/>
            <p:cNvSpPr/>
            <p:nvPr userDrawn="1"/>
          </p:nvSpPr>
          <p:spPr>
            <a:xfrm rot="16200000">
              <a:off x="4754359" y="114724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41"/>
            <p:cNvSpPr/>
            <p:nvPr userDrawn="1"/>
          </p:nvSpPr>
          <p:spPr>
            <a:xfrm rot="16200000">
              <a:off x="4759104" y="42474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142"/>
            <p:cNvSpPr/>
            <p:nvPr userDrawn="1"/>
          </p:nvSpPr>
          <p:spPr>
            <a:xfrm rot="16200000">
              <a:off x="5371410" y="77792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43"/>
            <p:cNvSpPr/>
            <p:nvPr userDrawn="1"/>
          </p:nvSpPr>
          <p:spPr>
            <a:xfrm rot="5400000">
              <a:off x="5375220" y="114699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47"/>
            <p:cNvSpPr/>
            <p:nvPr userDrawn="1"/>
          </p:nvSpPr>
          <p:spPr>
            <a:xfrm rot="16200000">
              <a:off x="5372345" y="7066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9"/>
            <p:cNvSpPr/>
            <p:nvPr userDrawn="1"/>
          </p:nvSpPr>
          <p:spPr>
            <a:xfrm rot="5400000">
              <a:off x="5988075" y="70367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0"/>
            <p:cNvSpPr/>
            <p:nvPr userDrawn="1"/>
          </p:nvSpPr>
          <p:spPr>
            <a:xfrm rot="5400000">
              <a:off x="5992359" y="7867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Isosceles Triangle 182"/>
            <p:cNvSpPr/>
            <p:nvPr userDrawn="1"/>
          </p:nvSpPr>
          <p:spPr>
            <a:xfrm rot="16200000">
              <a:off x="5980506" y="186937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8"/>
            <p:cNvSpPr/>
            <p:nvPr userDrawn="1"/>
          </p:nvSpPr>
          <p:spPr>
            <a:xfrm rot="5400000">
              <a:off x="6601790" y="4250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Isosceles Triangle 189"/>
            <p:cNvSpPr/>
            <p:nvPr userDrawn="1"/>
          </p:nvSpPr>
          <p:spPr>
            <a:xfrm rot="5400000">
              <a:off x="6600097" y="115028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190"/>
            <p:cNvSpPr/>
            <p:nvPr userDrawn="1"/>
          </p:nvSpPr>
          <p:spPr>
            <a:xfrm rot="5400000">
              <a:off x="6605177" y="186150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193"/>
            <p:cNvSpPr/>
            <p:nvPr userDrawn="1"/>
          </p:nvSpPr>
          <p:spPr>
            <a:xfrm rot="5400000">
              <a:off x="7230284" y="78780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19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19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19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198"/>
            <p:cNvSpPr/>
            <p:nvPr userDrawn="1"/>
          </p:nvSpPr>
          <p:spPr>
            <a:xfrm rot="16200000">
              <a:off x="7225242" y="43171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199"/>
            <p:cNvSpPr/>
            <p:nvPr userDrawn="1"/>
          </p:nvSpPr>
          <p:spPr>
            <a:xfrm rot="5400000">
              <a:off x="7847349" y="44199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Isosceles Triangle 200"/>
            <p:cNvSpPr/>
            <p:nvPr userDrawn="1"/>
          </p:nvSpPr>
          <p:spPr>
            <a:xfrm rot="5400000">
              <a:off x="7852876" y="116308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01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Isosceles Triangle 202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Isosceles Triangle 203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Isosceles Triangle 205"/>
            <p:cNvSpPr/>
            <p:nvPr userDrawn="1"/>
          </p:nvSpPr>
          <p:spPr>
            <a:xfrm rot="16200000">
              <a:off x="7857198" y="80178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Isosceles Triangle 206"/>
            <p:cNvSpPr/>
            <p:nvPr userDrawn="1"/>
          </p:nvSpPr>
          <p:spPr>
            <a:xfrm rot="5400000">
              <a:off x="8469928" y="8051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Isosceles Triangle 207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Isosceles Triangle 208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Isosceles Triangle 209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Isosceles Triangle 210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Isosceles Triangle 211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Isosceles Triangle 212"/>
            <p:cNvSpPr/>
            <p:nvPr userDrawn="1"/>
          </p:nvSpPr>
          <p:spPr>
            <a:xfrm rot="16200000">
              <a:off x="8472379" y="45243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Isosceles Triangle 214"/>
            <p:cNvSpPr/>
            <p:nvPr userDrawn="1"/>
          </p:nvSpPr>
          <p:spPr>
            <a:xfrm rot="16200000">
              <a:off x="3524066" y="435026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 rot="8995892">
            <a:off x="6358716" y="1721656"/>
            <a:ext cx="5570570" cy="3224341"/>
            <a:chOff x="3573430" y="15797"/>
            <a:chExt cx="5570570" cy="3224341"/>
          </a:xfrm>
          <a:solidFill>
            <a:schemeClr val="accent3">
              <a:lumMod val="75000"/>
              <a:alpha val="20000"/>
            </a:schemeClr>
          </a:solidFill>
        </p:grpSpPr>
        <p:sp>
          <p:nvSpPr>
            <p:cNvPr id="42" name="Isosceles Triangle 120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Isosceles Triangle 123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Isosceles Triangle 126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Isosceles Triangle 132"/>
            <p:cNvSpPr/>
            <p:nvPr userDrawn="1"/>
          </p:nvSpPr>
          <p:spPr>
            <a:xfrm rot="16200000">
              <a:off x="4754359" y="114724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Isosceles Triangle 141"/>
            <p:cNvSpPr/>
            <p:nvPr userDrawn="1"/>
          </p:nvSpPr>
          <p:spPr>
            <a:xfrm rot="16200000">
              <a:off x="4759104" y="42474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Isosceles Triangle 142"/>
            <p:cNvSpPr/>
            <p:nvPr userDrawn="1"/>
          </p:nvSpPr>
          <p:spPr>
            <a:xfrm rot="16200000">
              <a:off x="5371410" y="77792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Isosceles Triangle 143"/>
            <p:cNvSpPr/>
            <p:nvPr userDrawn="1"/>
          </p:nvSpPr>
          <p:spPr>
            <a:xfrm rot="5400000">
              <a:off x="5375220" y="114699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Isosceles Triangle 147"/>
            <p:cNvSpPr/>
            <p:nvPr userDrawn="1"/>
          </p:nvSpPr>
          <p:spPr>
            <a:xfrm rot="16200000">
              <a:off x="5372345" y="7066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Isosceles Triangle 159"/>
            <p:cNvSpPr/>
            <p:nvPr userDrawn="1"/>
          </p:nvSpPr>
          <p:spPr>
            <a:xfrm rot="5400000">
              <a:off x="5991089" y="6516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Isosceles Triangle 160"/>
            <p:cNvSpPr/>
            <p:nvPr userDrawn="1"/>
          </p:nvSpPr>
          <p:spPr>
            <a:xfrm rot="5400000">
              <a:off x="5992359" y="7867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Isosceles Triangle 182"/>
            <p:cNvSpPr/>
            <p:nvPr userDrawn="1"/>
          </p:nvSpPr>
          <p:spPr>
            <a:xfrm rot="16200000">
              <a:off x="5980506" y="186937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Isosceles Triangle 188"/>
            <p:cNvSpPr/>
            <p:nvPr userDrawn="1"/>
          </p:nvSpPr>
          <p:spPr>
            <a:xfrm rot="5400000">
              <a:off x="6601790" y="4250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Isosceles Triangle 189"/>
            <p:cNvSpPr/>
            <p:nvPr userDrawn="1"/>
          </p:nvSpPr>
          <p:spPr>
            <a:xfrm rot="5400000">
              <a:off x="6600097" y="115028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Isosceles Triangle 190"/>
            <p:cNvSpPr/>
            <p:nvPr userDrawn="1"/>
          </p:nvSpPr>
          <p:spPr>
            <a:xfrm rot="5400000">
              <a:off x="6605177" y="186150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Isosceles Triangle 19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Isosceles Triangle 19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Isosceles Triangle 19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Isosceles Triangle 19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Isosceles Triangle 198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Isosceles Triangle 199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Isosceles Triangle 200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Isosceles Triangle 201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Isosceles Triangle 202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Isosceles Triangle 203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Isosceles Triangle 205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Isosceles Triangle 206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Isosceles Triangle 207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Isosceles Triangle 208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Isosceles Triangle 209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Isosceles Triangle 210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Isosceles Triangle 211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Isosceles Triangle 212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Isosceles Triangle 214"/>
            <p:cNvSpPr/>
            <p:nvPr userDrawn="1"/>
          </p:nvSpPr>
          <p:spPr>
            <a:xfrm rot="16200000">
              <a:off x="3524066" y="435026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40058" y="1677481"/>
            <a:ext cx="7217819" cy="207874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5000" b="0" i="0" baseline="0">
                <a:solidFill>
                  <a:schemeClr val="bg1"/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 marL="405037" indent="0">
              <a:buFontTx/>
              <a:buNone/>
              <a:defRPr sz="4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2pPr>
            <a:lvl3pPr marL="810073" indent="0">
              <a:buFontTx/>
              <a:buNone/>
              <a:defRPr sz="4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3pPr>
            <a:lvl4pPr marL="1215108" indent="0">
              <a:buFontTx/>
              <a:buNone/>
              <a:defRPr sz="4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4pPr>
            <a:lvl5pPr marL="1620144" indent="0">
              <a:buFontTx/>
              <a:buNone/>
              <a:defRPr sz="4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5pPr>
          </a:lstStyle>
          <a:p>
            <a:pPr lvl="0"/>
            <a:r>
              <a:rPr lang="en-US" dirty="0" smtClean="0"/>
              <a:t>New Chapter Slide</a:t>
            </a:r>
            <a:endParaRPr lang="en-US" dirty="0"/>
          </a:p>
        </p:txBody>
      </p:sp>
      <p:pic>
        <p:nvPicPr>
          <p:cNvPr id="324" name="Picture 3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26" y="113853"/>
            <a:ext cx="1609936" cy="10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Slide Gray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 rot="8995892">
            <a:off x="-629551" y="-1792448"/>
            <a:ext cx="5565364" cy="3219135"/>
            <a:chOff x="3573430" y="21003"/>
            <a:chExt cx="5565364" cy="3219135"/>
          </a:xfrm>
          <a:solidFill>
            <a:schemeClr val="tx2">
              <a:lumMod val="50000"/>
              <a:alpha val="20000"/>
            </a:schemeClr>
          </a:solidFill>
        </p:grpSpPr>
        <p:sp>
          <p:nvSpPr>
            <p:cNvPr id="7" name="Isosceles Triangle 120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123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126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Isosceles Triangle 132"/>
            <p:cNvSpPr/>
            <p:nvPr userDrawn="1"/>
          </p:nvSpPr>
          <p:spPr>
            <a:xfrm rot="16200000">
              <a:off x="4754359" y="114724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41"/>
            <p:cNvSpPr/>
            <p:nvPr userDrawn="1"/>
          </p:nvSpPr>
          <p:spPr>
            <a:xfrm rot="16200000">
              <a:off x="4759104" y="42474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142"/>
            <p:cNvSpPr/>
            <p:nvPr userDrawn="1"/>
          </p:nvSpPr>
          <p:spPr>
            <a:xfrm rot="16200000">
              <a:off x="5371410" y="77792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43"/>
            <p:cNvSpPr/>
            <p:nvPr userDrawn="1"/>
          </p:nvSpPr>
          <p:spPr>
            <a:xfrm rot="5400000">
              <a:off x="5375220" y="114699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47"/>
            <p:cNvSpPr/>
            <p:nvPr userDrawn="1"/>
          </p:nvSpPr>
          <p:spPr>
            <a:xfrm rot="16200000">
              <a:off x="5372345" y="7066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9"/>
            <p:cNvSpPr/>
            <p:nvPr userDrawn="1"/>
          </p:nvSpPr>
          <p:spPr>
            <a:xfrm rot="5400000">
              <a:off x="5988075" y="70367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0"/>
            <p:cNvSpPr/>
            <p:nvPr userDrawn="1"/>
          </p:nvSpPr>
          <p:spPr>
            <a:xfrm rot="5400000">
              <a:off x="5992359" y="7867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Isosceles Triangle 182"/>
            <p:cNvSpPr/>
            <p:nvPr userDrawn="1"/>
          </p:nvSpPr>
          <p:spPr>
            <a:xfrm rot="16200000">
              <a:off x="5980506" y="186937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8"/>
            <p:cNvSpPr/>
            <p:nvPr userDrawn="1"/>
          </p:nvSpPr>
          <p:spPr>
            <a:xfrm rot="5400000">
              <a:off x="6601790" y="4250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Isosceles Triangle 189"/>
            <p:cNvSpPr/>
            <p:nvPr userDrawn="1"/>
          </p:nvSpPr>
          <p:spPr>
            <a:xfrm rot="5400000">
              <a:off x="6600097" y="115028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190"/>
            <p:cNvSpPr/>
            <p:nvPr userDrawn="1"/>
          </p:nvSpPr>
          <p:spPr>
            <a:xfrm rot="5400000">
              <a:off x="6605177" y="186150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193"/>
            <p:cNvSpPr/>
            <p:nvPr userDrawn="1"/>
          </p:nvSpPr>
          <p:spPr>
            <a:xfrm rot="5400000">
              <a:off x="7230284" y="78780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19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19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19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198"/>
            <p:cNvSpPr/>
            <p:nvPr userDrawn="1"/>
          </p:nvSpPr>
          <p:spPr>
            <a:xfrm rot="16200000">
              <a:off x="7225242" y="43171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199"/>
            <p:cNvSpPr/>
            <p:nvPr userDrawn="1"/>
          </p:nvSpPr>
          <p:spPr>
            <a:xfrm rot="5400000">
              <a:off x="7847349" y="44199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Isosceles Triangle 200"/>
            <p:cNvSpPr/>
            <p:nvPr userDrawn="1"/>
          </p:nvSpPr>
          <p:spPr>
            <a:xfrm rot="5400000">
              <a:off x="7852876" y="116308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01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Isosceles Triangle 202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Isosceles Triangle 203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Isosceles Triangle 205"/>
            <p:cNvSpPr/>
            <p:nvPr userDrawn="1"/>
          </p:nvSpPr>
          <p:spPr>
            <a:xfrm rot="16200000">
              <a:off x="7857198" y="80178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Isosceles Triangle 206"/>
            <p:cNvSpPr/>
            <p:nvPr userDrawn="1"/>
          </p:nvSpPr>
          <p:spPr>
            <a:xfrm rot="5400000">
              <a:off x="8469928" y="8051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Isosceles Triangle 207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Isosceles Triangle 208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Isosceles Triangle 209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Isosceles Triangle 210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Isosceles Triangle 211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Isosceles Triangle 212"/>
            <p:cNvSpPr/>
            <p:nvPr userDrawn="1"/>
          </p:nvSpPr>
          <p:spPr>
            <a:xfrm rot="16200000">
              <a:off x="8472379" y="45243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Isosceles Triangle 214"/>
            <p:cNvSpPr/>
            <p:nvPr userDrawn="1"/>
          </p:nvSpPr>
          <p:spPr>
            <a:xfrm rot="16200000">
              <a:off x="3524066" y="435026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 rot="8995892">
            <a:off x="6358716" y="1721656"/>
            <a:ext cx="5570570" cy="3224341"/>
            <a:chOff x="3573430" y="15797"/>
            <a:chExt cx="5570570" cy="3224341"/>
          </a:xfrm>
          <a:solidFill>
            <a:schemeClr val="tx2">
              <a:lumMod val="50000"/>
              <a:alpha val="20000"/>
            </a:schemeClr>
          </a:solidFill>
        </p:grpSpPr>
        <p:sp>
          <p:nvSpPr>
            <p:cNvPr id="42" name="Isosceles Triangle 120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Isosceles Triangle 123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Isosceles Triangle 126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Isosceles Triangle 132"/>
            <p:cNvSpPr/>
            <p:nvPr userDrawn="1"/>
          </p:nvSpPr>
          <p:spPr>
            <a:xfrm rot="16200000">
              <a:off x="4754359" y="114724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Isosceles Triangle 141"/>
            <p:cNvSpPr/>
            <p:nvPr userDrawn="1"/>
          </p:nvSpPr>
          <p:spPr>
            <a:xfrm rot="16200000">
              <a:off x="4759104" y="42474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Isosceles Triangle 142"/>
            <p:cNvSpPr/>
            <p:nvPr userDrawn="1"/>
          </p:nvSpPr>
          <p:spPr>
            <a:xfrm rot="16200000">
              <a:off x="5371410" y="77792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Isosceles Triangle 143"/>
            <p:cNvSpPr/>
            <p:nvPr userDrawn="1"/>
          </p:nvSpPr>
          <p:spPr>
            <a:xfrm rot="5400000">
              <a:off x="5375220" y="114699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Isosceles Triangle 147"/>
            <p:cNvSpPr/>
            <p:nvPr userDrawn="1"/>
          </p:nvSpPr>
          <p:spPr>
            <a:xfrm rot="16200000">
              <a:off x="5372345" y="7066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Isosceles Triangle 159"/>
            <p:cNvSpPr/>
            <p:nvPr userDrawn="1"/>
          </p:nvSpPr>
          <p:spPr>
            <a:xfrm rot="5400000">
              <a:off x="5991089" y="6516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Isosceles Triangle 160"/>
            <p:cNvSpPr/>
            <p:nvPr userDrawn="1"/>
          </p:nvSpPr>
          <p:spPr>
            <a:xfrm rot="5400000">
              <a:off x="5992359" y="7867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Isosceles Triangle 182"/>
            <p:cNvSpPr/>
            <p:nvPr userDrawn="1"/>
          </p:nvSpPr>
          <p:spPr>
            <a:xfrm rot="16200000">
              <a:off x="5980506" y="186937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Isosceles Triangle 188"/>
            <p:cNvSpPr/>
            <p:nvPr userDrawn="1"/>
          </p:nvSpPr>
          <p:spPr>
            <a:xfrm rot="5400000">
              <a:off x="6601790" y="4250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Isosceles Triangle 189"/>
            <p:cNvSpPr/>
            <p:nvPr userDrawn="1"/>
          </p:nvSpPr>
          <p:spPr>
            <a:xfrm rot="5400000">
              <a:off x="6600097" y="115028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Isosceles Triangle 190"/>
            <p:cNvSpPr/>
            <p:nvPr userDrawn="1"/>
          </p:nvSpPr>
          <p:spPr>
            <a:xfrm rot="5400000">
              <a:off x="6605177" y="186150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Isosceles Triangle 19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Isosceles Triangle 19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Isosceles Triangle 19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Isosceles Triangle 19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Isosceles Triangle 198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Isosceles Triangle 199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Isosceles Triangle 200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Isosceles Triangle 201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Isosceles Triangle 202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Isosceles Triangle 203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Isosceles Triangle 205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Isosceles Triangle 206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Isosceles Triangle 207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Isosceles Triangle 208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Isosceles Triangle 209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Isosceles Triangle 210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Isosceles Triangle 211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Isosceles Triangle 212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Isosceles Triangle 214"/>
            <p:cNvSpPr/>
            <p:nvPr userDrawn="1"/>
          </p:nvSpPr>
          <p:spPr>
            <a:xfrm rot="16200000">
              <a:off x="3524066" y="435026"/>
              <a:ext cx="715779" cy="617051"/>
            </a:xfrm>
            <a:prstGeom prst="triangle">
              <a:avLst/>
            </a:prstGeom>
            <a:grpFill/>
            <a:ln>
              <a:solidFill>
                <a:schemeClr val="accent1">
                  <a:shade val="95000"/>
                  <a:satMod val="105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40058" y="1677481"/>
            <a:ext cx="7217819" cy="207874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5000" b="0" i="0" baseline="0">
                <a:solidFill>
                  <a:schemeClr val="bg1"/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 marL="405037" indent="0">
              <a:buFontTx/>
              <a:buNone/>
              <a:defRPr sz="4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2pPr>
            <a:lvl3pPr marL="810073" indent="0">
              <a:buFontTx/>
              <a:buNone/>
              <a:defRPr sz="4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3pPr>
            <a:lvl4pPr marL="1215108" indent="0">
              <a:buFontTx/>
              <a:buNone/>
              <a:defRPr sz="4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4pPr>
            <a:lvl5pPr marL="1620144" indent="0">
              <a:buFontTx/>
              <a:buNone/>
              <a:defRPr sz="4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5pPr>
          </a:lstStyle>
          <a:p>
            <a:pPr lvl="0"/>
            <a:r>
              <a:rPr lang="en-US" dirty="0" smtClean="0"/>
              <a:t>New Chapter Slide</a:t>
            </a:r>
            <a:endParaRPr lang="en-US" dirty="0"/>
          </a:p>
        </p:txBody>
      </p:sp>
      <p:pic>
        <p:nvPicPr>
          <p:cNvPr id="324" name="Picture 3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26" y="113853"/>
            <a:ext cx="1609936" cy="10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9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urple Imag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30294" y="2062846"/>
            <a:ext cx="5347646" cy="44533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400" b="0" i="0" baseline="0">
                <a:solidFill>
                  <a:schemeClr val="bg1"/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awesome</a:t>
            </a:r>
            <a:r>
              <a:rPr lang="es-ES_tradnl" dirty="0" smtClean="0"/>
              <a:t> </a:t>
            </a:r>
            <a:r>
              <a:rPr lang="es-ES_tradnl" dirty="0" err="1" smtClean="0"/>
              <a:t>quote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r>
              <a:rPr lang="es-ES_tradnl" dirty="0" smtClean="0"/>
              <a:t>, </a:t>
            </a:r>
            <a:r>
              <a:rPr lang="es-ES_tradnl" dirty="0" err="1" smtClean="0"/>
              <a:t>here’s</a:t>
            </a:r>
            <a:r>
              <a:rPr lang="es-ES_tradnl" dirty="0" smtClean="0"/>
              <a:t> </a:t>
            </a:r>
            <a:r>
              <a:rPr lang="es-ES_tradnl" dirty="0" err="1" smtClean="0"/>
              <a:t>some</a:t>
            </a:r>
            <a:r>
              <a:rPr lang="es-ES_tradnl" dirty="0" smtClean="0"/>
              <a:t> more </a:t>
            </a:r>
            <a:r>
              <a:rPr lang="es-ES_tradnl" dirty="0" err="1" smtClean="0"/>
              <a:t>words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too</a:t>
            </a:r>
            <a:r>
              <a:rPr lang="es-ES_tradnl" dirty="0" smtClean="0"/>
              <a:t>. </a:t>
            </a:r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041725" y="3744932"/>
            <a:ext cx="6124885" cy="32858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accent3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s-ES_tradnl" dirty="0" smtClean="0"/>
              <a:t>- MARK WATNEY</a:t>
            </a:r>
          </a:p>
        </p:txBody>
      </p:sp>
    </p:spTree>
    <p:extLst>
      <p:ext uri="{BB962C8B-B14F-4D97-AF65-F5344CB8AC3E}">
        <p14:creationId xmlns:p14="http://schemas.microsoft.com/office/powerpoint/2010/main" val="59839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Text Bott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-20548" y="1"/>
            <a:ext cx="9144000" cy="2163737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50995"/>
            <a:ext cx="7721600" cy="632589"/>
          </a:xfrm>
          <a:prstGeom prst="rect">
            <a:avLst/>
          </a:prstGeom>
        </p:spPr>
        <p:txBody>
          <a:bodyPr vert="horz" lIns="0" tIns="40504" rIns="0" bIns="40504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bg1"/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</a:lstStyle>
          <a:p>
            <a:pPr lvl="0"/>
            <a:r>
              <a:rPr lang="es-ES_tradnl" dirty="0" smtClean="0"/>
              <a:t>Short </a:t>
            </a:r>
            <a:r>
              <a:rPr lang="es-ES_tradnl" dirty="0" err="1" smtClean="0"/>
              <a:t>Headline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3" name="Rectangle 2"/>
          <p:cNvSpPr/>
          <p:nvPr userDrawn="1"/>
        </p:nvSpPr>
        <p:spPr>
          <a:xfrm>
            <a:off x="1" y="2163738"/>
            <a:ext cx="9144000" cy="2979762"/>
          </a:xfrm>
          <a:prstGeom prst="rect">
            <a:avLst/>
          </a:prstGeom>
          <a:solidFill>
            <a:srgbClr val="F5F5F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179775"/>
            <a:ext cx="7721599" cy="373680"/>
          </a:xfrm>
          <a:prstGeom prst="rect">
            <a:avLst/>
          </a:prstGeom>
        </p:spPr>
        <p:txBody>
          <a:bodyPr vert="horz" lIns="0" tIns="40504" rIns="0" bIns="40504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i="0" baseline="0">
                <a:solidFill>
                  <a:schemeClr val="accent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s-ES_tradnl" dirty="0" smtClean="0"/>
              <a:t>SHORT SUBHEAD IF NEEDED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59822" y="3102895"/>
            <a:ext cx="3786778" cy="2369885"/>
          </a:xfrm>
          <a:prstGeom prst="rect">
            <a:avLst/>
          </a:prstGeom>
        </p:spPr>
        <p:txBody>
          <a:bodyPr/>
          <a:lstStyle>
            <a:lvl1pPr marL="342900" marR="0" indent="-342900" algn="l" defTabSz="405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000" b="0" i="0" baseline="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This is placeholder text</a:t>
            </a:r>
          </a:p>
          <a:p>
            <a:pPr lvl="0"/>
            <a:r>
              <a:rPr lang="en-US" dirty="0" smtClean="0"/>
              <a:t>This is placeholder text</a:t>
            </a:r>
          </a:p>
          <a:p>
            <a:pPr marL="0" marR="0" lvl="0" indent="0" algn="l" defTabSz="405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    This is placeholder text</a:t>
            </a:r>
          </a:p>
          <a:p>
            <a:pPr marL="0" marR="0" lvl="0" indent="0" algn="l" defTabSz="405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   This is placeholder text</a:t>
            </a:r>
          </a:p>
          <a:p>
            <a:pPr lvl="0"/>
            <a:endParaRPr lang="en-US" dirty="0" smtClean="0"/>
          </a:p>
          <a:p>
            <a:pPr lvl="0"/>
            <a:endParaRPr lang="is-IS" dirty="0" smtClean="0"/>
          </a:p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59822" y="2533609"/>
            <a:ext cx="3786778" cy="549598"/>
          </a:xfrm>
          <a:prstGeom prst="rect">
            <a:avLst/>
          </a:prstGeom>
        </p:spPr>
        <p:txBody>
          <a:bodyPr/>
          <a:lstStyle>
            <a:lvl1pPr marL="0" marR="0" indent="0" algn="l" defTabSz="405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="1" i="0" baseline="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5671" y="3102895"/>
            <a:ext cx="3911129" cy="2369885"/>
          </a:xfrm>
          <a:prstGeom prst="rect">
            <a:avLst/>
          </a:prstGeom>
        </p:spPr>
        <p:txBody>
          <a:bodyPr/>
          <a:lstStyle>
            <a:lvl1pPr marL="342900" marR="0" indent="-342900" algn="l" defTabSz="405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000" b="0" i="0" baseline="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This is placeholder text</a:t>
            </a:r>
          </a:p>
          <a:p>
            <a:pPr lvl="0"/>
            <a:r>
              <a:rPr lang="en-US" dirty="0" smtClean="0"/>
              <a:t>This is placeholder text</a:t>
            </a:r>
          </a:p>
          <a:p>
            <a:pPr marL="0" marR="0" lvl="0" indent="0" algn="l" defTabSz="405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    This is placeholder text</a:t>
            </a:r>
          </a:p>
          <a:p>
            <a:pPr marL="0" marR="0" lvl="0" indent="0" algn="l" defTabSz="405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   This is placeholder text</a:t>
            </a:r>
          </a:p>
          <a:p>
            <a:pPr lvl="0"/>
            <a:endParaRPr lang="en-US" dirty="0" smtClean="0"/>
          </a:p>
          <a:p>
            <a:pPr lvl="0"/>
            <a:endParaRPr lang="is-IS" dirty="0" smtClean="0"/>
          </a:p>
          <a:p>
            <a:pPr lvl="0"/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775671" y="2533609"/>
            <a:ext cx="3911129" cy="549598"/>
          </a:xfrm>
          <a:prstGeom prst="rect">
            <a:avLst/>
          </a:prstGeom>
        </p:spPr>
        <p:txBody>
          <a:bodyPr/>
          <a:lstStyle>
            <a:lvl1pPr marL="0" marR="0" indent="0" algn="l" defTabSz="405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="1" i="0" baseline="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1" y="2141928"/>
            <a:ext cx="9164549" cy="18364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8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91276" y="-454180"/>
            <a:ext cx="2459555" cy="1932370"/>
            <a:chOff x="-191276" y="-454180"/>
            <a:chExt cx="2459555" cy="1932370"/>
          </a:xfrm>
        </p:grpSpPr>
        <p:sp>
          <p:nvSpPr>
            <p:cNvPr id="4" name="Isosceles Triangle 4"/>
            <p:cNvSpPr/>
            <p:nvPr userDrawn="1"/>
          </p:nvSpPr>
          <p:spPr>
            <a:xfrm rot="16200000">
              <a:off x="-204851" y="-432574"/>
              <a:ext cx="644201" cy="6170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" name="Isosceles Triangle 5"/>
            <p:cNvSpPr/>
            <p:nvPr userDrawn="1"/>
          </p:nvSpPr>
          <p:spPr>
            <a:xfrm rot="5400000">
              <a:off x="-204851" y="-114127"/>
              <a:ext cx="644201" cy="61705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Isosceles Triangle 6"/>
            <p:cNvSpPr/>
            <p:nvPr userDrawn="1"/>
          </p:nvSpPr>
          <p:spPr>
            <a:xfrm rot="16200000">
              <a:off x="-203064" y="204322"/>
              <a:ext cx="644201" cy="617051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" name="Isosceles Triangle 8"/>
            <p:cNvSpPr/>
            <p:nvPr userDrawn="1"/>
          </p:nvSpPr>
          <p:spPr>
            <a:xfrm rot="5400000">
              <a:off x="-201676" y="529117"/>
              <a:ext cx="644201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" name="Isosceles Triangle 9"/>
            <p:cNvSpPr/>
            <p:nvPr userDrawn="1"/>
          </p:nvSpPr>
          <p:spPr>
            <a:xfrm rot="16200000">
              <a:off x="-204851" y="847564"/>
              <a:ext cx="644201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Isosceles Triangle 10"/>
            <p:cNvSpPr/>
            <p:nvPr userDrawn="1"/>
          </p:nvSpPr>
          <p:spPr>
            <a:xfrm rot="16200000">
              <a:off x="403735" y="-112672"/>
              <a:ext cx="644201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" name="Isosceles Triangle 11"/>
            <p:cNvSpPr/>
            <p:nvPr userDrawn="1"/>
          </p:nvSpPr>
          <p:spPr>
            <a:xfrm rot="5400000">
              <a:off x="403735" y="-436227"/>
              <a:ext cx="644201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Isosceles Triangle 12"/>
            <p:cNvSpPr/>
            <p:nvPr userDrawn="1"/>
          </p:nvSpPr>
          <p:spPr>
            <a:xfrm rot="5400000">
              <a:off x="413617" y="200668"/>
              <a:ext cx="644201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Isosceles Triangle 13"/>
            <p:cNvSpPr/>
            <p:nvPr userDrawn="1"/>
          </p:nvSpPr>
          <p:spPr>
            <a:xfrm rot="16200000">
              <a:off x="1020786" y="-435749"/>
              <a:ext cx="644201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Isosceles Triangle 14"/>
            <p:cNvSpPr/>
            <p:nvPr userDrawn="1"/>
          </p:nvSpPr>
          <p:spPr>
            <a:xfrm rot="5400000">
              <a:off x="1020786" y="-119235"/>
              <a:ext cx="644201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Isosceles Triangle 15"/>
            <p:cNvSpPr/>
            <p:nvPr userDrawn="1"/>
          </p:nvSpPr>
          <p:spPr>
            <a:xfrm rot="5400000">
              <a:off x="1637653" y="-440605"/>
              <a:ext cx="644201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 flipV="1">
            <a:off x="857250" y="1188371"/>
            <a:ext cx="7440930" cy="23933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82075" y="544670"/>
            <a:ext cx="7496293" cy="5318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>
                    <a:lumMod val="65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</a:lstStyle>
          <a:p>
            <a:pPr lvl="0"/>
            <a:r>
              <a:rPr lang="es-ES_tradnl" dirty="0" err="1" smtClean="0"/>
              <a:t>One</a:t>
            </a:r>
            <a:r>
              <a:rPr lang="es-ES_tradnl" dirty="0" smtClean="0"/>
              <a:t> Line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7174272" y="158337"/>
            <a:ext cx="1901952" cy="32918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accent3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OptionalHashtag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1044242" y="4194879"/>
            <a:ext cx="7045657" cy="8821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46" hasCustomPrompt="1"/>
          </p:nvPr>
        </p:nvSpPr>
        <p:spPr>
          <a:xfrm>
            <a:off x="1008984" y="4343400"/>
            <a:ext cx="6809760" cy="4254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 marL="405037" indent="0">
              <a:buFontTx/>
              <a:buNone/>
              <a:defRPr sz="1600"/>
            </a:lvl2pPr>
            <a:lvl3pPr marL="810073" indent="0">
              <a:buFontTx/>
              <a:buNone/>
              <a:defRPr sz="1600"/>
            </a:lvl3pPr>
            <a:lvl4pPr marL="1215108" indent="0">
              <a:buFontTx/>
              <a:buNone/>
              <a:defRPr sz="1600"/>
            </a:lvl4pPr>
            <a:lvl5pPr marL="1620144" indent="0"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Optional image caption here</a:t>
            </a:r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50"/>
          </p:nvPr>
        </p:nvSpPr>
        <p:spPr>
          <a:xfrm>
            <a:off x="1044242" y="1611757"/>
            <a:ext cx="7045657" cy="247927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91276" y="-454180"/>
            <a:ext cx="2459555" cy="1932370"/>
            <a:chOff x="-191276" y="-454180"/>
            <a:chExt cx="2459555" cy="1932370"/>
          </a:xfrm>
        </p:grpSpPr>
        <p:sp>
          <p:nvSpPr>
            <p:cNvPr id="4" name="Isosceles Triangle 4"/>
            <p:cNvSpPr/>
            <p:nvPr userDrawn="1"/>
          </p:nvSpPr>
          <p:spPr>
            <a:xfrm rot="16200000">
              <a:off x="-204851" y="-432574"/>
              <a:ext cx="644201" cy="6170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" name="Isosceles Triangle 5"/>
            <p:cNvSpPr/>
            <p:nvPr userDrawn="1"/>
          </p:nvSpPr>
          <p:spPr>
            <a:xfrm rot="5400000">
              <a:off x="-204851" y="-114127"/>
              <a:ext cx="644201" cy="61705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Isosceles Triangle 6"/>
            <p:cNvSpPr/>
            <p:nvPr userDrawn="1"/>
          </p:nvSpPr>
          <p:spPr>
            <a:xfrm rot="16200000">
              <a:off x="-203064" y="204322"/>
              <a:ext cx="644201" cy="617051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" name="Isosceles Triangle 8"/>
            <p:cNvSpPr/>
            <p:nvPr userDrawn="1"/>
          </p:nvSpPr>
          <p:spPr>
            <a:xfrm rot="5400000">
              <a:off x="-201676" y="529117"/>
              <a:ext cx="644201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" name="Isosceles Triangle 9"/>
            <p:cNvSpPr/>
            <p:nvPr userDrawn="1"/>
          </p:nvSpPr>
          <p:spPr>
            <a:xfrm rot="16200000">
              <a:off x="-204851" y="847564"/>
              <a:ext cx="644201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Isosceles Triangle 10"/>
            <p:cNvSpPr/>
            <p:nvPr userDrawn="1"/>
          </p:nvSpPr>
          <p:spPr>
            <a:xfrm rot="16200000">
              <a:off x="403735" y="-112672"/>
              <a:ext cx="644201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" name="Isosceles Triangle 11"/>
            <p:cNvSpPr/>
            <p:nvPr userDrawn="1"/>
          </p:nvSpPr>
          <p:spPr>
            <a:xfrm rot="5400000">
              <a:off x="403735" y="-436227"/>
              <a:ext cx="644201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Isosceles Triangle 12"/>
            <p:cNvSpPr/>
            <p:nvPr userDrawn="1"/>
          </p:nvSpPr>
          <p:spPr>
            <a:xfrm rot="5400000">
              <a:off x="413617" y="200668"/>
              <a:ext cx="644201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Isosceles Triangle 13"/>
            <p:cNvSpPr/>
            <p:nvPr userDrawn="1"/>
          </p:nvSpPr>
          <p:spPr>
            <a:xfrm rot="16200000">
              <a:off x="1020786" y="-435749"/>
              <a:ext cx="644201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Isosceles Triangle 14"/>
            <p:cNvSpPr/>
            <p:nvPr userDrawn="1"/>
          </p:nvSpPr>
          <p:spPr>
            <a:xfrm rot="5400000">
              <a:off x="1020786" y="-119235"/>
              <a:ext cx="644201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Isosceles Triangle 15"/>
            <p:cNvSpPr/>
            <p:nvPr userDrawn="1"/>
          </p:nvSpPr>
          <p:spPr>
            <a:xfrm rot="5400000">
              <a:off x="1637653" y="-440605"/>
              <a:ext cx="644201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 flipV="1">
            <a:off x="857250" y="1188371"/>
            <a:ext cx="7440930" cy="23933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82075" y="544670"/>
            <a:ext cx="7496293" cy="5318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>
                    <a:lumMod val="65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</a:lstStyle>
          <a:p>
            <a:pPr lvl="0"/>
            <a:r>
              <a:rPr lang="es-ES_tradnl" dirty="0" err="1" smtClean="0"/>
              <a:t>One</a:t>
            </a:r>
            <a:r>
              <a:rPr lang="es-ES_tradnl" dirty="0" smtClean="0"/>
              <a:t> Line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7174272" y="158337"/>
            <a:ext cx="1901952" cy="32918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accent3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OptionalHashtag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725733" y="4119880"/>
            <a:ext cx="3261582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7"/>
          <p:cNvSpPr>
            <a:spLocks noGrp="1"/>
          </p:cNvSpPr>
          <p:nvPr>
            <p:ph type="body" sz="quarter" idx="49" hasCustomPrompt="1"/>
          </p:nvPr>
        </p:nvSpPr>
        <p:spPr>
          <a:xfrm>
            <a:off x="4695976" y="4288066"/>
            <a:ext cx="3227839" cy="730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 marL="405037" indent="0">
              <a:buFontTx/>
              <a:buNone/>
              <a:defRPr sz="1600"/>
            </a:lvl2pPr>
            <a:lvl3pPr marL="810073" indent="0">
              <a:buFontTx/>
              <a:buNone/>
              <a:defRPr sz="1600"/>
            </a:lvl3pPr>
            <a:lvl4pPr marL="1215108" indent="0">
              <a:buFontTx/>
              <a:buNone/>
              <a:defRPr sz="1600"/>
            </a:lvl4pPr>
            <a:lvl5pPr marL="1620144" indent="0"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Optional image caption here</a:t>
            </a:r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95976" y="1753870"/>
            <a:ext cx="3289660" cy="223393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1207833" y="4119880"/>
            <a:ext cx="3261582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7"/>
          <p:cNvSpPr>
            <a:spLocks noGrp="1"/>
          </p:cNvSpPr>
          <p:nvPr>
            <p:ph type="body" sz="quarter" idx="50" hasCustomPrompt="1"/>
          </p:nvPr>
        </p:nvSpPr>
        <p:spPr>
          <a:xfrm>
            <a:off x="1178076" y="4288066"/>
            <a:ext cx="3227839" cy="730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 marL="405037" indent="0">
              <a:buFontTx/>
              <a:buNone/>
              <a:defRPr sz="1600"/>
            </a:lvl2pPr>
            <a:lvl3pPr marL="810073" indent="0">
              <a:buFontTx/>
              <a:buNone/>
              <a:defRPr sz="1600"/>
            </a:lvl3pPr>
            <a:lvl4pPr marL="1215108" indent="0">
              <a:buFontTx/>
              <a:buNone/>
              <a:defRPr sz="1600"/>
            </a:lvl4pPr>
            <a:lvl5pPr marL="1620144" indent="0"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Optional image caption here</a:t>
            </a:r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51"/>
          </p:nvPr>
        </p:nvSpPr>
        <p:spPr>
          <a:xfrm>
            <a:off x="1178076" y="1753870"/>
            <a:ext cx="3289660" cy="223393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9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91276" y="-454180"/>
            <a:ext cx="2459555" cy="1932370"/>
            <a:chOff x="-191276" y="-454180"/>
            <a:chExt cx="2459555" cy="1932370"/>
          </a:xfrm>
        </p:grpSpPr>
        <p:sp>
          <p:nvSpPr>
            <p:cNvPr id="4" name="Isosceles Triangle 4"/>
            <p:cNvSpPr/>
            <p:nvPr userDrawn="1"/>
          </p:nvSpPr>
          <p:spPr>
            <a:xfrm rot="16200000">
              <a:off x="-204851" y="-432574"/>
              <a:ext cx="644201" cy="6170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" name="Isosceles Triangle 5"/>
            <p:cNvSpPr/>
            <p:nvPr userDrawn="1"/>
          </p:nvSpPr>
          <p:spPr>
            <a:xfrm rot="5400000">
              <a:off x="-204851" y="-114127"/>
              <a:ext cx="644201" cy="61705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Isosceles Triangle 6"/>
            <p:cNvSpPr/>
            <p:nvPr userDrawn="1"/>
          </p:nvSpPr>
          <p:spPr>
            <a:xfrm rot="16200000">
              <a:off x="-203064" y="204322"/>
              <a:ext cx="644201" cy="617051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" name="Isosceles Triangle 8"/>
            <p:cNvSpPr/>
            <p:nvPr userDrawn="1"/>
          </p:nvSpPr>
          <p:spPr>
            <a:xfrm rot="5400000">
              <a:off x="-201676" y="529117"/>
              <a:ext cx="644201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" name="Isosceles Triangle 9"/>
            <p:cNvSpPr/>
            <p:nvPr userDrawn="1"/>
          </p:nvSpPr>
          <p:spPr>
            <a:xfrm rot="16200000">
              <a:off x="-204851" y="847564"/>
              <a:ext cx="644201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Isosceles Triangle 10"/>
            <p:cNvSpPr/>
            <p:nvPr userDrawn="1"/>
          </p:nvSpPr>
          <p:spPr>
            <a:xfrm rot="16200000">
              <a:off x="403735" y="-112672"/>
              <a:ext cx="644201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" name="Isosceles Triangle 11"/>
            <p:cNvSpPr/>
            <p:nvPr userDrawn="1"/>
          </p:nvSpPr>
          <p:spPr>
            <a:xfrm rot="5400000">
              <a:off x="403735" y="-436227"/>
              <a:ext cx="644201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Isosceles Triangle 12"/>
            <p:cNvSpPr/>
            <p:nvPr userDrawn="1"/>
          </p:nvSpPr>
          <p:spPr>
            <a:xfrm rot="5400000">
              <a:off x="413617" y="200668"/>
              <a:ext cx="644201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Isosceles Triangle 13"/>
            <p:cNvSpPr/>
            <p:nvPr userDrawn="1"/>
          </p:nvSpPr>
          <p:spPr>
            <a:xfrm rot="16200000">
              <a:off x="1020786" y="-435749"/>
              <a:ext cx="644201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Isosceles Triangle 14"/>
            <p:cNvSpPr/>
            <p:nvPr userDrawn="1"/>
          </p:nvSpPr>
          <p:spPr>
            <a:xfrm rot="5400000">
              <a:off x="1020786" y="-119235"/>
              <a:ext cx="644201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Isosceles Triangle 15"/>
            <p:cNvSpPr/>
            <p:nvPr userDrawn="1"/>
          </p:nvSpPr>
          <p:spPr>
            <a:xfrm rot="5400000">
              <a:off x="1637653" y="-440605"/>
              <a:ext cx="644201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 flipV="1">
            <a:off x="857250" y="1188371"/>
            <a:ext cx="7440930" cy="23933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82075" y="544670"/>
            <a:ext cx="7496293" cy="5318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>
                    <a:lumMod val="65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</a:lstStyle>
          <a:p>
            <a:pPr lvl="0"/>
            <a:r>
              <a:rPr lang="es-ES_tradnl" dirty="0" err="1" smtClean="0"/>
              <a:t>One</a:t>
            </a:r>
            <a:r>
              <a:rPr lang="es-ES_tradnl" dirty="0" smtClean="0"/>
              <a:t> Line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7174272" y="158337"/>
            <a:ext cx="1901952" cy="32918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accent3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OptionalHashtag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1062037" y="4081780"/>
            <a:ext cx="2134933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7"/>
          <p:cNvSpPr>
            <a:spLocks noGrp="1"/>
          </p:cNvSpPr>
          <p:nvPr>
            <p:ph type="body" sz="quarter" idx="50" hasCustomPrompt="1"/>
          </p:nvPr>
        </p:nvSpPr>
        <p:spPr>
          <a:xfrm>
            <a:off x="973138" y="4226154"/>
            <a:ext cx="2328862" cy="8032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 marL="405037" indent="0">
              <a:buFontTx/>
              <a:buNone/>
              <a:defRPr sz="1600"/>
            </a:lvl2pPr>
            <a:lvl3pPr marL="810073" indent="0">
              <a:buFontTx/>
              <a:buNone/>
              <a:defRPr sz="1600"/>
            </a:lvl3pPr>
            <a:lvl4pPr marL="1215108" indent="0">
              <a:buFontTx/>
              <a:buNone/>
              <a:defRPr sz="1600"/>
            </a:lvl4pPr>
            <a:lvl5pPr marL="1620144" indent="0"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Optional image caption here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51"/>
          </p:nvPr>
        </p:nvSpPr>
        <p:spPr>
          <a:xfrm>
            <a:off x="1062037" y="1588770"/>
            <a:ext cx="2134933" cy="237899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436937" y="1588770"/>
            <a:ext cx="2134933" cy="237899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5825767" y="1588770"/>
            <a:ext cx="2134933" cy="237899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3436937" y="4081780"/>
            <a:ext cx="2134933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17"/>
          <p:cNvSpPr>
            <a:spLocks noGrp="1"/>
          </p:cNvSpPr>
          <p:nvPr>
            <p:ph type="body" sz="quarter" idx="52" hasCustomPrompt="1"/>
          </p:nvPr>
        </p:nvSpPr>
        <p:spPr>
          <a:xfrm>
            <a:off x="3348038" y="4226154"/>
            <a:ext cx="2328862" cy="8032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 marL="405037" indent="0">
              <a:buFontTx/>
              <a:buNone/>
              <a:defRPr sz="1600"/>
            </a:lvl2pPr>
            <a:lvl3pPr marL="810073" indent="0">
              <a:buFontTx/>
              <a:buNone/>
              <a:defRPr sz="1600"/>
            </a:lvl3pPr>
            <a:lvl4pPr marL="1215108" indent="0">
              <a:buFontTx/>
              <a:buNone/>
              <a:defRPr sz="1600"/>
            </a:lvl4pPr>
            <a:lvl5pPr marL="1620144" indent="0"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Optional image caption here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825767" y="4081780"/>
            <a:ext cx="213493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7"/>
          <p:cNvSpPr>
            <a:spLocks noGrp="1"/>
          </p:cNvSpPr>
          <p:nvPr>
            <p:ph type="body" sz="quarter" idx="53" hasCustomPrompt="1"/>
          </p:nvPr>
        </p:nvSpPr>
        <p:spPr>
          <a:xfrm>
            <a:off x="5736868" y="4226154"/>
            <a:ext cx="2328862" cy="8032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 marL="405037" indent="0">
              <a:buFontTx/>
              <a:buNone/>
              <a:defRPr sz="1600"/>
            </a:lvl2pPr>
            <a:lvl3pPr marL="810073" indent="0">
              <a:buFontTx/>
              <a:buNone/>
              <a:defRPr sz="1600"/>
            </a:lvl3pPr>
            <a:lvl4pPr marL="1215108" indent="0">
              <a:buFontTx/>
              <a:buNone/>
              <a:defRPr sz="1600"/>
            </a:lvl4pPr>
            <a:lvl5pPr marL="1620144" indent="0"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Optional image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8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 TITLE 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50858" y="0"/>
            <a:ext cx="2525531" cy="5849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52400" dir="2700000" sx="95000" sy="95000" algn="ctr" rotWithShape="0">
              <a:srgbClr val="000000">
                <a:alpha val="1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795980" y="-646307"/>
            <a:ext cx="5570570" cy="3849942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2" name="Group 1"/>
          <p:cNvGrpSpPr/>
          <p:nvPr userDrawn="1"/>
        </p:nvGrpSpPr>
        <p:grpSpPr>
          <a:xfrm rot="10800000">
            <a:off x="-2022540" y="1923191"/>
            <a:ext cx="5570570" cy="3849942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62" y="19664"/>
            <a:ext cx="1662973" cy="516241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69375" y="1427316"/>
            <a:ext cx="7467600" cy="16017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0" i="0" baseline="0">
                <a:solidFill>
                  <a:schemeClr val="bg1"/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Presentation Title Should Go Here, 2 Lines Max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85250" y="3036481"/>
            <a:ext cx="7451725" cy="34925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FontTx/>
              <a:buNone/>
              <a:defRPr sz="2400" b="1" i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SUBHEADLINE OR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2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91276" y="-454180"/>
            <a:ext cx="2459555" cy="1932370"/>
            <a:chOff x="-191276" y="-454180"/>
            <a:chExt cx="2459555" cy="1932370"/>
          </a:xfrm>
        </p:grpSpPr>
        <p:sp>
          <p:nvSpPr>
            <p:cNvPr id="4" name="Isosceles Triangle 4"/>
            <p:cNvSpPr/>
            <p:nvPr userDrawn="1"/>
          </p:nvSpPr>
          <p:spPr>
            <a:xfrm rot="16200000">
              <a:off x="-204851" y="-432574"/>
              <a:ext cx="644201" cy="6170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" name="Isosceles Triangle 5"/>
            <p:cNvSpPr/>
            <p:nvPr userDrawn="1"/>
          </p:nvSpPr>
          <p:spPr>
            <a:xfrm rot="5400000">
              <a:off x="-204851" y="-114127"/>
              <a:ext cx="644201" cy="61705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Isosceles Triangle 6"/>
            <p:cNvSpPr/>
            <p:nvPr userDrawn="1"/>
          </p:nvSpPr>
          <p:spPr>
            <a:xfrm rot="16200000">
              <a:off x="-203064" y="204322"/>
              <a:ext cx="644201" cy="617051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" name="Isosceles Triangle 8"/>
            <p:cNvSpPr/>
            <p:nvPr userDrawn="1"/>
          </p:nvSpPr>
          <p:spPr>
            <a:xfrm rot="5400000">
              <a:off x="-201676" y="529117"/>
              <a:ext cx="644201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" name="Isosceles Triangle 9"/>
            <p:cNvSpPr/>
            <p:nvPr userDrawn="1"/>
          </p:nvSpPr>
          <p:spPr>
            <a:xfrm rot="16200000">
              <a:off x="-204851" y="847564"/>
              <a:ext cx="644201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Isosceles Triangle 10"/>
            <p:cNvSpPr/>
            <p:nvPr userDrawn="1"/>
          </p:nvSpPr>
          <p:spPr>
            <a:xfrm rot="16200000">
              <a:off x="403735" y="-112672"/>
              <a:ext cx="644201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" name="Isosceles Triangle 11"/>
            <p:cNvSpPr/>
            <p:nvPr userDrawn="1"/>
          </p:nvSpPr>
          <p:spPr>
            <a:xfrm rot="5400000">
              <a:off x="403735" y="-436227"/>
              <a:ext cx="644201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Isosceles Triangle 12"/>
            <p:cNvSpPr/>
            <p:nvPr userDrawn="1"/>
          </p:nvSpPr>
          <p:spPr>
            <a:xfrm rot="5400000">
              <a:off x="413617" y="200668"/>
              <a:ext cx="644201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Isosceles Triangle 13"/>
            <p:cNvSpPr/>
            <p:nvPr userDrawn="1"/>
          </p:nvSpPr>
          <p:spPr>
            <a:xfrm rot="16200000">
              <a:off x="1020786" y="-435749"/>
              <a:ext cx="644201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Isosceles Triangle 14"/>
            <p:cNvSpPr/>
            <p:nvPr userDrawn="1"/>
          </p:nvSpPr>
          <p:spPr>
            <a:xfrm rot="5400000">
              <a:off x="1020786" y="-119235"/>
              <a:ext cx="644201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Isosceles Triangle 15"/>
            <p:cNvSpPr/>
            <p:nvPr userDrawn="1"/>
          </p:nvSpPr>
          <p:spPr>
            <a:xfrm rot="5400000">
              <a:off x="1637653" y="-440605"/>
              <a:ext cx="644201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 flipV="1">
            <a:off x="857250" y="1188371"/>
            <a:ext cx="7440930" cy="23933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82075" y="544670"/>
            <a:ext cx="7496293" cy="5318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>
                    <a:lumMod val="65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</a:lstStyle>
          <a:p>
            <a:pPr lvl="0"/>
            <a:r>
              <a:rPr lang="es-ES_tradnl" dirty="0" err="1" smtClean="0"/>
              <a:t>One</a:t>
            </a:r>
            <a:r>
              <a:rPr lang="es-ES_tradnl" dirty="0" smtClean="0"/>
              <a:t> Line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7174272" y="158337"/>
            <a:ext cx="1901952" cy="32918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accent3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OptionalHashtag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2839" y="1790700"/>
            <a:ext cx="1548913" cy="173736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112839" y="3642648"/>
            <a:ext cx="1548913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890839" y="1790700"/>
            <a:ext cx="1548913" cy="173736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890839" y="3642648"/>
            <a:ext cx="1548913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662233" y="1790700"/>
            <a:ext cx="1548913" cy="173736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662233" y="3642648"/>
            <a:ext cx="1548913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6436652" y="1790700"/>
            <a:ext cx="1548913" cy="173736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6436652" y="3642648"/>
            <a:ext cx="1548913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46" hasCustomPrompt="1"/>
          </p:nvPr>
        </p:nvSpPr>
        <p:spPr>
          <a:xfrm>
            <a:off x="1112838" y="3822700"/>
            <a:ext cx="1549400" cy="730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 marL="405037" indent="0">
              <a:buFontTx/>
              <a:buNone/>
              <a:defRPr sz="1600"/>
            </a:lvl2pPr>
            <a:lvl3pPr marL="810073" indent="0">
              <a:buFontTx/>
              <a:buNone/>
              <a:defRPr sz="1600"/>
            </a:lvl3pPr>
            <a:lvl4pPr marL="1215108" indent="0">
              <a:buFontTx/>
              <a:buNone/>
              <a:defRPr sz="1600"/>
            </a:lvl4pPr>
            <a:lvl5pPr marL="1620144" indent="0"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Optional image caption here</a:t>
            </a:r>
            <a:endParaRPr lang="en-US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47" hasCustomPrompt="1"/>
          </p:nvPr>
        </p:nvSpPr>
        <p:spPr>
          <a:xfrm>
            <a:off x="2840039" y="3822700"/>
            <a:ext cx="1549400" cy="730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 marL="405037" indent="0">
              <a:buFontTx/>
              <a:buNone/>
              <a:defRPr sz="1600"/>
            </a:lvl2pPr>
            <a:lvl3pPr marL="810073" indent="0">
              <a:buFontTx/>
              <a:buNone/>
              <a:defRPr sz="1600"/>
            </a:lvl3pPr>
            <a:lvl4pPr marL="1215108" indent="0">
              <a:buFontTx/>
              <a:buNone/>
              <a:defRPr sz="1600"/>
            </a:lvl4pPr>
            <a:lvl5pPr marL="1620144" indent="0"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Optional image caption here</a:t>
            </a:r>
            <a:endParaRPr lang="en-US" dirty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48" hasCustomPrompt="1"/>
          </p:nvPr>
        </p:nvSpPr>
        <p:spPr>
          <a:xfrm>
            <a:off x="4572000" y="3822700"/>
            <a:ext cx="1549400" cy="730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 marL="405037" indent="0">
              <a:buFontTx/>
              <a:buNone/>
              <a:defRPr sz="1600"/>
            </a:lvl2pPr>
            <a:lvl3pPr marL="810073" indent="0">
              <a:buFontTx/>
              <a:buNone/>
              <a:defRPr sz="1600"/>
            </a:lvl3pPr>
            <a:lvl4pPr marL="1215108" indent="0">
              <a:buFontTx/>
              <a:buNone/>
              <a:defRPr sz="1600"/>
            </a:lvl4pPr>
            <a:lvl5pPr marL="1620144" indent="0"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Optional image caption here</a:t>
            </a:r>
            <a:endParaRPr lang="en-US" dirty="0"/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49" hasCustomPrompt="1"/>
          </p:nvPr>
        </p:nvSpPr>
        <p:spPr>
          <a:xfrm>
            <a:off x="6374415" y="3822700"/>
            <a:ext cx="1549400" cy="730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 marL="405037" indent="0">
              <a:buFontTx/>
              <a:buNone/>
              <a:defRPr sz="1600"/>
            </a:lvl2pPr>
            <a:lvl3pPr marL="810073" indent="0">
              <a:buFontTx/>
              <a:buNone/>
              <a:defRPr sz="1600"/>
            </a:lvl3pPr>
            <a:lvl4pPr marL="1215108" indent="0">
              <a:buFontTx/>
              <a:buNone/>
              <a:defRPr sz="1600"/>
            </a:lvl4pPr>
            <a:lvl5pPr marL="1620144" indent="0"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Optional image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8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81014" y="702035"/>
            <a:ext cx="6911361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bg1">
                    <a:lumMod val="65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</a:lstStyle>
          <a:p>
            <a:pPr lvl="0"/>
            <a:r>
              <a:rPr lang="es-ES_tradnl" dirty="0" smtClean="0"/>
              <a:t>Short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857250" y="1198511"/>
            <a:ext cx="3986672" cy="1282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59822" y="2142402"/>
            <a:ext cx="4084100" cy="2369885"/>
          </a:xfrm>
          <a:prstGeom prst="rect">
            <a:avLst/>
          </a:prstGeom>
        </p:spPr>
        <p:txBody>
          <a:bodyPr/>
          <a:lstStyle>
            <a:lvl1pPr marL="342900" marR="0" indent="-342900" algn="l" defTabSz="405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i="0" baseline="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This is placeholder text for bullets or paragraph text. Don’t go below 18pt text for legibility reasons. Don’t uses slides as a teleprompter, your audience isn’t there to read. You got this, Master Storyteller!</a:t>
            </a:r>
          </a:p>
          <a:p>
            <a:pPr lvl="0"/>
            <a:endParaRPr lang="en-US" dirty="0" smtClean="0"/>
          </a:p>
          <a:p>
            <a:pPr lvl="0"/>
            <a:endParaRPr lang="is-IS" dirty="0" smtClean="0"/>
          </a:p>
          <a:p>
            <a:pPr lvl="0"/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59822" y="1573116"/>
            <a:ext cx="4084100" cy="549598"/>
          </a:xfrm>
          <a:prstGeom prst="rect">
            <a:avLst/>
          </a:prstGeom>
        </p:spPr>
        <p:txBody>
          <a:bodyPr/>
          <a:lstStyle>
            <a:lvl1pPr marL="0" marR="0" indent="0" algn="l" defTabSz="405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="1" i="0" baseline="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grpSp>
        <p:nvGrpSpPr>
          <p:cNvPr id="100" name="Group 99"/>
          <p:cNvGrpSpPr/>
          <p:nvPr userDrawn="1"/>
        </p:nvGrpSpPr>
        <p:grpSpPr>
          <a:xfrm rot="7200000">
            <a:off x="6262880" y="-610044"/>
            <a:ext cx="2753870" cy="2493048"/>
            <a:chOff x="6122245" y="-357719"/>
            <a:chExt cx="3059855" cy="2493048"/>
          </a:xfrm>
        </p:grpSpPr>
        <p:sp>
          <p:nvSpPr>
            <p:cNvPr id="101" name="Isosceles Triangle 32"/>
            <p:cNvSpPr/>
            <p:nvPr userDrawn="1"/>
          </p:nvSpPr>
          <p:spPr>
            <a:xfrm rot="16200000">
              <a:off x="8515685" y="-297425"/>
              <a:ext cx="715779" cy="6170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2" name="Isosceles Triangle 33"/>
            <p:cNvSpPr/>
            <p:nvPr userDrawn="1"/>
          </p:nvSpPr>
          <p:spPr>
            <a:xfrm rot="5400000">
              <a:off x="8515685" y="56405"/>
              <a:ext cx="715779" cy="61705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3" name="Isosceles Triangle 34"/>
            <p:cNvSpPr/>
            <p:nvPr userDrawn="1"/>
          </p:nvSpPr>
          <p:spPr>
            <a:xfrm rot="16200000">
              <a:off x="8515685" y="41023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4" name="Isosceles Triangle 35"/>
            <p:cNvSpPr/>
            <p:nvPr userDrawn="1"/>
          </p:nvSpPr>
          <p:spPr>
            <a:xfrm rot="5400000">
              <a:off x="8515685" y="768124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5" name="Isosceles Triangle 36"/>
            <p:cNvSpPr/>
            <p:nvPr userDrawn="1"/>
          </p:nvSpPr>
          <p:spPr>
            <a:xfrm rot="16200000">
              <a:off x="8515685" y="1126014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6" name="Isosceles Triangle 37"/>
            <p:cNvSpPr/>
            <p:nvPr userDrawn="1"/>
          </p:nvSpPr>
          <p:spPr>
            <a:xfrm rot="5400000">
              <a:off x="7898634" y="-30835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7" name="Isosceles Triangle 38"/>
            <p:cNvSpPr/>
            <p:nvPr userDrawn="1"/>
          </p:nvSpPr>
          <p:spPr>
            <a:xfrm rot="16200000">
              <a:off x="7898634" y="45475"/>
              <a:ext cx="715779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8" name="Isosceles Triangle 39"/>
            <p:cNvSpPr/>
            <p:nvPr userDrawn="1"/>
          </p:nvSpPr>
          <p:spPr>
            <a:xfrm rot="5400000">
              <a:off x="7898634" y="399305"/>
              <a:ext cx="715779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9" name="Isosceles Triangle 40"/>
            <p:cNvSpPr/>
            <p:nvPr userDrawn="1"/>
          </p:nvSpPr>
          <p:spPr>
            <a:xfrm rot="16200000">
              <a:off x="7898634" y="753135"/>
              <a:ext cx="715779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0" name="Isosceles Triangle 41"/>
            <p:cNvSpPr/>
            <p:nvPr userDrawn="1"/>
          </p:nvSpPr>
          <p:spPr>
            <a:xfrm rot="5400000">
              <a:off x="7911334" y="1111024"/>
              <a:ext cx="715779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1" name="Isosceles Triangle 42"/>
            <p:cNvSpPr/>
            <p:nvPr userDrawn="1"/>
          </p:nvSpPr>
          <p:spPr>
            <a:xfrm rot="16200000">
              <a:off x="7911334" y="1468914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2" name="Isosceles Triangle 43"/>
            <p:cNvSpPr/>
            <p:nvPr userDrawn="1"/>
          </p:nvSpPr>
          <p:spPr>
            <a:xfrm rot="16200000">
              <a:off x="7294283" y="-29742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3" name="Isosceles Triangle 44"/>
            <p:cNvSpPr/>
            <p:nvPr userDrawn="1"/>
          </p:nvSpPr>
          <p:spPr>
            <a:xfrm rot="5400000">
              <a:off x="7294283" y="5640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4" name="Isosceles Triangle 45"/>
            <p:cNvSpPr/>
            <p:nvPr userDrawn="1"/>
          </p:nvSpPr>
          <p:spPr>
            <a:xfrm rot="16200000">
              <a:off x="7294283" y="410235"/>
              <a:ext cx="715779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5" name="Isosceles Triangle 46"/>
            <p:cNvSpPr/>
            <p:nvPr userDrawn="1"/>
          </p:nvSpPr>
          <p:spPr>
            <a:xfrm rot="5400000">
              <a:off x="7294283" y="768124"/>
              <a:ext cx="715779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6" name="Isosceles Triangle 47"/>
            <p:cNvSpPr/>
            <p:nvPr userDrawn="1"/>
          </p:nvSpPr>
          <p:spPr>
            <a:xfrm rot="16200000">
              <a:off x="7306983" y="1126014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7" name="Isosceles Triangle 48"/>
            <p:cNvSpPr/>
            <p:nvPr userDrawn="1"/>
          </p:nvSpPr>
          <p:spPr>
            <a:xfrm rot="5400000">
              <a:off x="6677232" y="-308355"/>
              <a:ext cx="715779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8" name="Isosceles Triangle 49"/>
            <p:cNvSpPr/>
            <p:nvPr userDrawn="1"/>
          </p:nvSpPr>
          <p:spPr>
            <a:xfrm rot="16200000">
              <a:off x="6677232" y="45475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9" name="Isosceles Triangle 50"/>
            <p:cNvSpPr/>
            <p:nvPr userDrawn="1"/>
          </p:nvSpPr>
          <p:spPr>
            <a:xfrm rot="16200000">
              <a:off x="6072881" y="-297425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0" name="Isosceles Triangle 51"/>
            <p:cNvSpPr/>
            <p:nvPr userDrawn="1"/>
          </p:nvSpPr>
          <p:spPr>
            <a:xfrm rot="5400000">
              <a:off x="6072881" y="56405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121" name="Group 120"/>
          <p:cNvGrpSpPr/>
          <p:nvPr userDrawn="1"/>
        </p:nvGrpSpPr>
        <p:grpSpPr>
          <a:xfrm rot="7200000">
            <a:off x="6275580" y="2579649"/>
            <a:ext cx="2753870" cy="2493048"/>
            <a:chOff x="6122245" y="-357719"/>
            <a:chExt cx="3059855" cy="2493048"/>
          </a:xfrm>
        </p:grpSpPr>
        <p:sp>
          <p:nvSpPr>
            <p:cNvPr id="122" name="Isosceles Triangle 54"/>
            <p:cNvSpPr/>
            <p:nvPr userDrawn="1"/>
          </p:nvSpPr>
          <p:spPr>
            <a:xfrm rot="16200000">
              <a:off x="8515685" y="-297425"/>
              <a:ext cx="715779" cy="6170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3" name="Isosceles Triangle 55"/>
            <p:cNvSpPr/>
            <p:nvPr userDrawn="1"/>
          </p:nvSpPr>
          <p:spPr>
            <a:xfrm rot="5400000">
              <a:off x="8515685" y="56405"/>
              <a:ext cx="715779" cy="61705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4" name="Isosceles Triangle 56"/>
            <p:cNvSpPr/>
            <p:nvPr userDrawn="1"/>
          </p:nvSpPr>
          <p:spPr>
            <a:xfrm rot="16200000">
              <a:off x="8515685" y="41023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5" name="Isosceles Triangle 57"/>
            <p:cNvSpPr/>
            <p:nvPr userDrawn="1"/>
          </p:nvSpPr>
          <p:spPr>
            <a:xfrm rot="5400000">
              <a:off x="8515685" y="768124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6" name="Isosceles Triangle 58"/>
            <p:cNvSpPr/>
            <p:nvPr userDrawn="1"/>
          </p:nvSpPr>
          <p:spPr>
            <a:xfrm rot="16200000">
              <a:off x="8515685" y="1126014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7" name="Isosceles Triangle 59"/>
            <p:cNvSpPr/>
            <p:nvPr userDrawn="1"/>
          </p:nvSpPr>
          <p:spPr>
            <a:xfrm rot="5400000">
              <a:off x="7898634" y="-30835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8" name="Isosceles Triangle 60"/>
            <p:cNvSpPr/>
            <p:nvPr userDrawn="1"/>
          </p:nvSpPr>
          <p:spPr>
            <a:xfrm rot="16200000">
              <a:off x="7898634" y="45475"/>
              <a:ext cx="715779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9" name="Isosceles Triangle 61"/>
            <p:cNvSpPr/>
            <p:nvPr userDrawn="1"/>
          </p:nvSpPr>
          <p:spPr>
            <a:xfrm rot="5400000">
              <a:off x="7898634" y="399305"/>
              <a:ext cx="715779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0" name="Isosceles Triangle 62"/>
            <p:cNvSpPr/>
            <p:nvPr userDrawn="1"/>
          </p:nvSpPr>
          <p:spPr>
            <a:xfrm rot="16200000">
              <a:off x="7898634" y="753135"/>
              <a:ext cx="715779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1" name="Isosceles Triangle 63"/>
            <p:cNvSpPr/>
            <p:nvPr userDrawn="1"/>
          </p:nvSpPr>
          <p:spPr>
            <a:xfrm rot="5400000">
              <a:off x="7911334" y="1111024"/>
              <a:ext cx="715779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2" name="Isosceles Triangle 64"/>
            <p:cNvSpPr/>
            <p:nvPr userDrawn="1"/>
          </p:nvSpPr>
          <p:spPr>
            <a:xfrm rot="16200000">
              <a:off x="7911334" y="1468914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3" name="Isosceles Triangle 65"/>
            <p:cNvSpPr/>
            <p:nvPr userDrawn="1"/>
          </p:nvSpPr>
          <p:spPr>
            <a:xfrm rot="16200000">
              <a:off x="7294283" y="-29742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4" name="Isosceles Triangle 66"/>
            <p:cNvSpPr/>
            <p:nvPr userDrawn="1"/>
          </p:nvSpPr>
          <p:spPr>
            <a:xfrm rot="5400000">
              <a:off x="7294283" y="5640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5" name="Isosceles Triangle 67"/>
            <p:cNvSpPr/>
            <p:nvPr userDrawn="1"/>
          </p:nvSpPr>
          <p:spPr>
            <a:xfrm rot="16200000">
              <a:off x="7294283" y="410235"/>
              <a:ext cx="715779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6" name="Isosceles Triangle 68"/>
            <p:cNvSpPr/>
            <p:nvPr userDrawn="1"/>
          </p:nvSpPr>
          <p:spPr>
            <a:xfrm rot="5400000">
              <a:off x="7294283" y="768124"/>
              <a:ext cx="715779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7" name="Isosceles Triangle 69"/>
            <p:cNvSpPr/>
            <p:nvPr userDrawn="1"/>
          </p:nvSpPr>
          <p:spPr>
            <a:xfrm rot="16200000">
              <a:off x="7306983" y="1126014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8" name="Isosceles Triangle 70"/>
            <p:cNvSpPr/>
            <p:nvPr userDrawn="1"/>
          </p:nvSpPr>
          <p:spPr>
            <a:xfrm rot="5400000">
              <a:off x="6677232" y="-308355"/>
              <a:ext cx="715779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9" name="Isosceles Triangle 71"/>
            <p:cNvSpPr/>
            <p:nvPr userDrawn="1"/>
          </p:nvSpPr>
          <p:spPr>
            <a:xfrm rot="16200000">
              <a:off x="6677232" y="45475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0" name="Isosceles Triangle 72"/>
            <p:cNvSpPr/>
            <p:nvPr userDrawn="1"/>
          </p:nvSpPr>
          <p:spPr>
            <a:xfrm rot="16200000">
              <a:off x="6072881" y="-297425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1" name="Isosceles Triangle 73"/>
            <p:cNvSpPr/>
            <p:nvPr userDrawn="1"/>
          </p:nvSpPr>
          <p:spPr>
            <a:xfrm rot="5400000">
              <a:off x="6072881" y="56405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57" name="Picture Placeholder 177"/>
          <p:cNvSpPr>
            <a:spLocks noGrp="1"/>
          </p:cNvSpPr>
          <p:nvPr>
            <p:ph type="pic" sz="quarter" idx="14"/>
          </p:nvPr>
        </p:nvSpPr>
        <p:spPr>
          <a:xfrm>
            <a:off x="5403927" y="923186"/>
            <a:ext cx="3072555" cy="3398932"/>
          </a:xfrm>
          <a:custGeom>
            <a:avLst/>
            <a:gdLst>
              <a:gd name="connsiteX0" fmla="*/ 0 w 1834220"/>
              <a:gd name="connsiteY0" fmla="*/ 0 h 2185465"/>
              <a:gd name="connsiteX1" fmla="*/ 1834220 w 1834220"/>
              <a:gd name="connsiteY1" fmla="*/ 1121618 h 2185465"/>
              <a:gd name="connsiteX2" fmla="*/ 0 w 1834220"/>
              <a:gd name="connsiteY2" fmla="*/ 2185465 h 2185465"/>
              <a:gd name="connsiteX3" fmla="*/ 0 w 1834220"/>
              <a:gd name="connsiteY3" fmla="*/ 0 h 2185465"/>
              <a:gd name="connsiteX0" fmla="*/ 0 w 1834220"/>
              <a:gd name="connsiteY0" fmla="*/ 0 h 2225905"/>
              <a:gd name="connsiteX1" fmla="*/ 1834220 w 1834220"/>
              <a:gd name="connsiteY1" fmla="*/ 1162058 h 2225905"/>
              <a:gd name="connsiteX2" fmla="*/ 0 w 1834220"/>
              <a:gd name="connsiteY2" fmla="*/ 2225905 h 2225905"/>
              <a:gd name="connsiteX3" fmla="*/ 0 w 1834220"/>
              <a:gd name="connsiteY3" fmla="*/ 0 h 2225905"/>
              <a:gd name="connsiteX0" fmla="*/ 0 w 1839420"/>
              <a:gd name="connsiteY0" fmla="*/ 0 h 2254791"/>
              <a:gd name="connsiteX1" fmla="*/ 1839420 w 1839420"/>
              <a:gd name="connsiteY1" fmla="*/ 1190944 h 2254791"/>
              <a:gd name="connsiteX2" fmla="*/ 5200 w 1839420"/>
              <a:gd name="connsiteY2" fmla="*/ 2254791 h 2254791"/>
              <a:gd name="connsiteX3" fmla="*/ 0 w 1839420"/>
              <a:gd name="connsiteY3" fmla="*/ 0 h 2254791"/>
              <a:gd name="connsiteX0" fmla="*/ 5430 w 1834451"/>
              <a:gd name="connsiteY0" fmla="*/ 0 h 2254791"/>
              <a:gd name="connsiteX1" fmla="*/ 1834451 w 1834451"/>
              <a:gd name="connsiteY1" fmla="*/ 1190944 h 2254791"/>
              <a:gd name="connsiteX2" fmla="*/ 231 w 1834451"/>
              <a:gd name="connsiteY2" fmla="*/ 2254791 h 2254791"/>
              <a:gd name="connsiteX3" fmla="*/ 5430 w 1834451"/>
              <a:gd name="connsiteY3" fmla="*/ 0 h 225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4451" h="2254791">
                <a:moveTo>
                  <a:pt x="5430" y="0"/>
                </a:moveTo>
                <a:lnTo>
                  <a:pt x="1834451" y="1190944"/>
                </a:lnTo>
                <a:lnTo>
                  <a:pt x="231" y="2254791"/>
                </a:lnTo>
                <a:cubicBezTo>
                  <a:pt x="-1502" y="1503194"/>
                  <a:pt x="7163" y="751597"/>
                  <a:pt x="5430" y="0"/>
                </a:cubicBez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2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6761216" y="-339570"/>
            <a:ext cx="2455504" cy="2243744"/>
            <a:chOff x="7367148" y="-339570"/>
            <a:chExt cx="2455504" cy="2243744"/>
          </a:xfrm>
        </p:grpSpPr>
        <p:sp>
          <p:nvSpPr>
            <p:cNvPr id="23" name="Isosceles Triangle 11"/>
            <p:cNvSpPr/>
            <p:nvPr userDrawn="1"/>
          </p:nvSpPr>
          <p:spPr>
            <a:xfrm rot="5400000">
              <a:off x="9189486" y="-325995"/>
              <a:ext cx="644201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Isosceles Triangle 12"/>
            <p:cNvSpPr/>
            <p:nvPr userDrawn="1"/>
          </p:nvSpPr>
          <p:spPr>
            <a:xfrm rot="16200000">
              <a:off x="9179326" y="-7548"/>
              <a:ext cx="644201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Isosceles Triangle 13"/>
            <p:cNvSpPr/>
            <p:nvPr userDrawn="1"/>
          </p:nvSpPr>
          <p:spPr>
            <a:xfrm rot="5400000">
              <a:off x="9179326" y="310900"/>
              <a:ext cx="644201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" name="Isosceles Triangle 14"/>
            <p:cNvSpPr/>
            <p:nvPr userDrawn="1"/>
          </p:nvSpPr>
          <p:spPr>
            <a:xfrm rot="16200000">
              <a:off x="9179326" y="629346"/>
              <a:ext cx="644201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7" name="Isosceles Triangle 15"/>
            <p:cNvSpPr/>
            <p:nvPr userDrawn="1"/>
          </p:nvSpPr>
          <p:spPr>
            <a:xfrm rot="5400000">
              <a:off x="9192026" y="951447"/>
              <a:ext cx="644201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8" name="Isosceles Triangle 16"/>
            <p:cNvSpPr/>
            <p:nvPr userDrawn="1"/>
          </p:nvSpPr>
          <p:spPr>
            <a:xfrm rot="16200000">
              <a:off x="9192026" y="1273548"/>
              <a:ext cx="644201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9" name="Isosceles Triangle 17"/>
            <p:cNvSpPr/>
            <p:nvPr userDrawn="1"/>
          </p:nvSpPr>
          <p:spPr>
            <a:xfrm rot="16200000">
              <a:off x="8574975" y="-316158"/>
              <a:ext cx="644201" cy="6170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0" name="Isosceles Triangle 18"/>
            <p:cNvSpPr/>
            <p:nvPr userDrawn="1"/>
          </p:nvSpPr>
          <p:spPr>
            <a:xfrm rot="5400000">
              <a:off x="8574975" y="2290"/>
              <a:ext cx="644201" cy="61705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1" name="Isosceles Triangle 19"/>
            <p:cNvSpPr/>
            <p:nvPr userDrawn="1"/>
          </p:nvSpPr>
          <p:spPr>
            <a:xfrm rot="16200000">
              <a:off x="8570323" y="320737"/>
              <a:ext cx="644201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" name="Isosceles Triangle 20"/>
            <p:cNvSpPr/>
            <p:nvPr userDrawn="1"/>
          </p:nvSpPr>
          <p:spPr>
            <a:xfrm rot="5400000">
              <a:off x="8574975" y="647794"/>
              <a:ext cx="644201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3" name="Isosceles Triangle 21"/>
            <p:cNvSpPr/>
            <p:nvPr userDrawn="1"/>
          </p:nvSpPr>
          <p:spPr>
            <a:xfrm rot="16200000">
              <a:off x="8582167" y="969895"/>
              <a:ext cx="644201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4" name="Isosceles Triangle 22"/>
            <p:cNvSpPr/>
            <p:nvPr userDrawn="1"/>
          </p:nvSpPr>
          <p:spPr>
            <a:xfrm rot="5400000">
              <a:off x="7957924" y="-325995"/>
              <a:ext cx="644201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5" name="Isosceles Triangle 23"/>
            <p:cNvSpPr/>
            <p:nvPr userDrawn="1"/>
          </p:nvSpPr>
          <p:spPr>
            <a:xfrm rot="16200000">
              <a:off x="7957924" y="-7548"/>
              <a:ext cx="644201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6" name="Isosceles Triangle 24"/>
            <p:cNvSpPr/>
            <p:nvPr userDrawn="1"/>
          </p:nvSpPr>
          <p:spPr>
            <a:xfrm rot="16200000">
              <a:off x="7353573" y="-316158"/>
              <a:ext cx="644201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81014" y="702035"/>
            <a:ext cx="6911361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bg1">
                    <a:lumMod val="65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</a:lstStyle>
          <a:p>
            <a:pPr lvl="0"/>
            <a:r>
              <a:rPr lang="es-ES_tradnl" dirty="0" smtClean="0"/>
              <a:t>Short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57250" y="1198511"/>
            <a:ext cx="3986672" cy="1282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59822" y="2142402"/>
            <a:ext cx="3638267" cy="2369885"/>
          </a:xfrm>
          <a:prstGeom prst="rect">
            <a:avLst/>
          </a:prstGeom>
        </p:spPr>
        <p:txBody>
          <a:bodyPr/>
          <a:lstStyle>
            <a:lvl1pPr marL="342900" marR="0" indent="-342900" algn="l" defTabSz="405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i="0" baseline="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This is placeholder text for bullets or paragraph text. Don’t go below 18pt text for legibility reasons. Don’t uses slides as a teleprompter, your audience isn’t there to read. </a:t>
            </a:r>
          </a:p>
          <a:p>
            <a:pPr lvl="0"/>
            <a:endParaRPr lang="is-IS" dirty="0" smtClean="0"/>
          </a:p>
          <a:p>
            <a:pPr lvl="0"/>
            <a:endParaRPr lang="en-US" dirty="0" smtClean="0"/>
          </a:p>
          <a:p>
            <a:pPr lvl="0"/>
            <a:endParaRPr lang="is-IS" dirty="0" smtClean="0"/>
          </a:p>
          <a:p>
            <a:pPr lvl="0"/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59822" y="1573116"/>
            <a:ext cx="3638267" cy="549598"/>
          </a:xfrm>
          <a:prstGeom prst="rect">
            <a:avLst/>
          </a:prstGeom>
        </p:spPr>
        <p:txBody>
          <a:bodyPr/>
          <a:lstStyle>
            <a:lvl1pPr marL="0" marR="0" indent="0" algn="l" defTabSz="405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="1" i="0" baseline="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pic>
        <p:nvPicPr>
          <p:cNvPr id="21" name="Picture 20" descr="iMac-Mas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908" y="1324901"/>
            <a:ext cx="4818631" cy="3976404"/>
          </a:xfrm>
          <a:prstGeom prst="rect">
            <a:avLst/>
          </a:prstGeom>
        </p:spPr>
      </p:pic>
      <p:sp>
        <p:nvSpPr>
          <p:cNvPr id="37" name="Picture Placeholder 4"/>
          <p:cNvSpPr>
            <a:spLocks noGrp="1" noChangeAspect="1"/>
          </p:cNvSpPr>
          <p:nvPr>
            <p:ph type="pic" sz="quarter" idx="14"/>
          </p:nvPr>
        </p:nvSpPr>
        <p:spPr>
          <a:xfrm>
            <a:off x="4891880" y="1577451"/>
            <a:ext cx="4194368" cy="225859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20489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R BLOCKS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191276" y="-454180"/>
            <a:ext cx="2459555" cy="1932370"/>
            <a:chOff x="-191276" y="-454180"/>
            <a:chExt cx="2459555" cy="1932370"/>
          </a:xfrm>
        </p:grpSpPr>
        <p:sp>
          <p:nvSpPr>
            <p:cNvPr id="21" name="Isosceles Triangle 4"/>
            <p:cNvSpPr/>
            <p:nvPr userDrawn="1"/>
          </p:nvSpPr>
          <p:spPr>
            <a:xfrm rot="16200000">
              <a:off x="-204851" y="-432574"/>
              <a:ext cx="644201" cy="6170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Isosceles Triangle 5"/>
            <p:cNvSpPr/>
            <p:nvPr userDrawn="1"/>
          </p:nvSpPr>
          <p:spPr>
            <a:xfrm rot="5400000">
              <a:off x="-204851" y="-114127"/>
              <a:ext cx="644201" cy="61705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" name="Isosceles Triangle 6"/>
            <p:cNvSpPr/>
            <p:nvPr userDrawn="1"/>
          </p:nvSpPr>
          <p:spPr>
            <a:xfrm rot="16200000">
              <a:off x="-203064" y="204322"/>
              <a:ext cx="644201" cy="617051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Isosceles Triangle 8"/>
            <p:cNvSpPr/>
            <p:nvPr userDrawn="1"/>
          </p:nvSpPr>
          <p:spPr>
            <a:xfrm rot="5400000">
              <a:off x="-201676" y="529117"/>
              <a:ext cx="644201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Isosceles Triangle 9"/>
            <p:cNvSpPr/>
            <p:nvPr userDrawn="1"/>
          </p:nvSpPr>
          <p:spPr>
            <a:xfrm rot="16200000">
              <a:off x="-204851" y="847564"/>
              <a:ext cx="644201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" name="Isosceles Triangle 10"/>
            <p:cNvSpPr/>
            <p:nvPr userDrawn="1"/>
          </p:nvSpPr>
          <p:spPr>
            <a:xfrm rot="16200000">
              <a:off x="403735" y="-112672"/>
              <a:ext cx="644201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7" name="Isosceles Triangle 11"/>
            <p:cNvSpPr/>
            <p:nvPr userDrawn="1"/>
          </p:nvSpPr>
          <p:spPr>
            <a:xfrm rot="5400000">
              <a:off x="403735" y="-436227"/>
              <a:ext cx="644201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8" name="Isosceles Triangle 12"/>
            <p:cNvSpPr/>
            <p:nvPr userDrawn="1"/>
          </p:nvSpPr>
          <p:spPr>
            <a:xfrm rot="5400000">
              <a:off x="413617" y="200668"/>
              <a:ext cx="644201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9" name="Isosceles Triangle 13"/>
            <p:cNvSpPr/>
            <p:nvPr userDrawn="1"/>
          </p:nvSpPr>
          <p:spPr>
            <a:xfrm rot="16200000">
              <a:off x="1020786" y="-435749"/>
              <a:ext cx="644201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0" name="Isosceles Triangle 14"/>
            <p:cNvSpPr/>
            <p:nvPr userDrawn="1"/>
          </p:nvSpPr>
          <p:spPr>
            <a:xfrm rot="5400000">
              <a:off x="1020786" y="-119235"/>
              <a:ext cx="644201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1" name="Isosceles Triangle 15"/>
            <p:cNvSpPr/>
            <p:nvPr userDrawn="1"/>
          </p:nvSpPr>
          <p:spPr>
            <a:xfrm rot="5400000">
              <a:off x="1637653" y="-440605"/>
              <a:ext cx="644201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34" name="Straight Connector 33"/>
          <p:cNvCxnSpPr/>
          <p:nvPr userDrawn="1"/>
        </p:nvCxnSpPr>
        <p:spPr>
          <a:xfrm flipV="1">
            <a:off x="857250" y="1188371"/>
            <a:ext cx="7440930" cy="23933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82075" y="548981"/>
            <a:ext cx="7516105" cy="5318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>
                    <a:lumMod val="65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</a:lstStyle>
          <a:p>
            <a:pPr lvl="0"/>
            <a:r>
              <a:rPr lang="es-ES_tradnl" dirty="0" err="1" smtClean="0"/>
              <a:t>One</a:t>
            </a:r>
            <a:r>
              <a:rPr lang="es-ES_tradnl" dirty="0" smtClean="0"/>
              <a:t> Line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7277725" y="164319"/>
            <a:ext cx="1808163" cy="22383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OptionalHashtag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941728" y="3208561"/>
            <a:ext cx="2412446" cy="158393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Ins="274320" rtlCol="0" anchor="ctr" anchorCtr="1"/>
          <a:lstStyle/>
          <a:p>
            <a:endParaRPr lang="en-US" sz="180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950872" y="1596897"/>
            <a:ext cx="2403302" cy="15839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Ins="274320" rtlCol="0" anchor="ctr" anchorCtr="1"/>
          <a:lstStyle/>
          <a:p>
            <a:endParaRPr lang="en-US" sz="180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3387908" y="1596897"/>
            <a:ext cx="2412446" cy="158393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Ins="274320" rtlCol="0" anchor="ctr" anchorCtr="1"/>
          <a:lstStyle/>
          <a:p>
            <a:endParaRPr lang="en-US" sz="180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5826359" y="1596897"/>
            <a:ext cx="2412446" cy="15839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Ins="274320" rtlCol="0" anchor="ctr" anchorCtr="1"/>
          <a:lstStyle/>
          <a:p>
            <a:endParaRPr lang="en-US" sz="180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381375" y="3208338"/>
            <a:ext cx="4854575" cy="158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50913" y="1597025"/>
            <a:ext cx="2403475" cy="1584325"/>
          </a:xfrm>
          <a:prstGeom prst="rect">
            <a:avLst/>
          </a:prstGeom>
        </p:spPr>
        <p:txBody>
          <a:bodyPr lIns="274320" rIns="228600" anchor="ctr" anchorCtr="1"/>
          <a:lstStyle>
            <a:lvl1pPr marL="0" indent="0" algn="l">
              <a:buFontTx/>
              <a:buNone/>
              <a:defRPr sz="1600" b="0" i="0" baseline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05037" indent="0" algn="l">
              <a:buFontTx/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810073" indent="0" algn="l">
              <a:buFontTx/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215108" indent="0" algn="l">
              <a:buFontTx/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620144" indent="0" algn="l">
              <a:buFontTx/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Placeholder text here for a call to action, bullet point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387908" y="1597025"/>
            <a:ext cx="2403475" cy="1584325"/>
          </a:xfrm>
          <a:prstGeom prst="rect">
            <a:avLst/>
          </a:prstGeom>
        </p:spPr>
        <p:txBody>
          <a:bodyPr lIns="274320" rIns="228600" anchor="ctr" anchorCtr="1"/>
          <a:lstStyle>
            <a:lvl1pPr marL="0" indent="0" algn="l">
              <a:buFontTx/>
              <a:buNone/>
              <a:defRPr sz="1600" b="0" i="0" baseline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05037" indent="0" algn="l">
              <a:buFontTx/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810073" indent="0" algn="l">
              <a:buFontTx/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215108" indent="0" algn="l">
              <a:buFontTx/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620144" indent="0" algn="l">
              <a:buFontTx/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Placeholder text here for a call to action, bullet point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832475" y="1597025"/>
            <a:ext cx="2403475" cy="1584325"/>
          </a:xfrm>
          <a:prstGeom prst="rect">
            <a:avLst/>
          </a:prstGeom>
        </p:spPr>
        <p:txBody>
          <a:bodyPr lIns="274320" rIns="228600" anchor="ctr" anchorCtr="1"/>
          <a:lstStyle>
            <a:lvl1pPr marL="0" indent="0" algn="l">
              <a:buFontTx/>
              <a:buNone/>
              <a:defRPr sz="1600" b="0" i="0" baseline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05037" indent="0" algn="l">
              <a:buFontTx/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810073" indent="0" algn="l">
              <a:buFontTx/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215108" indent="0" algn="l">
              <a:buFontTx/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620144" indent="0" algn="l">
              <a:buFontTx/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Placeholder text here for a call to action, bullet point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41728" y="3214974"/>
            <a:ext cx="2403475" cy="1584325"/>
          </a:xfrm>
          <a:prstGeom prst="rect">
            <a:avLst/>
          </a:prstGeom>
        </p:spPr>
        <p:txBody>
          <a:bodyPr lIns="274320" rIns="228600" anchor="ctr" anchorCtr="1"/>
          <a:lstStyle>
            <a:lvl1pPr marL="0" indent="0" algn="l">
              <a:buFontTx/>
              <a:buNone/>
              <a:defRPr sz="1600" b="0" i="0" baseline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05037" indent="0" algn="l">
              <a:buFontTx/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810073" indent="0" algn="l">
              <a:buFontTx/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215108" indent="0" algn="l">
              <a:buFontTx/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620144" indent="0" algn="l">
              <a:buFontTx/>
              <a:buNone/>
              <a:defRPr sz="16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Placeholder text here for a call to action, bullet point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1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1 -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11"/>
          <p:cNvSpPr/>
          <p:nvPr userDrawn="1"/>
        </p:nvSpPr>
        <p:spPr>
          <a:xfrm rot="5400000">
            <a:off x="9189486" y="-325995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Isosceles Triangle 12"/>
          <p:cNvSpPr/>
          <p:nvPr userDrawn="1"/>
        </p:nvSpPr>
        <p:spPr>
          <a:xfrm rot="16200000">
            <a:off x="9179326" y="-7548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Isosceles Triangle 13"/>
          <p:cNvSpPr/>
          <p:nvPr userDrawn="1"/>
        </p:nvSpPr>
        <p:spPr>
          <a:xfrm rot="5400000">
            <a:off x="9179326" y="310900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" name="Isosceles Triangle 14"/>
          <p:cNvSpPr/>
          <p:nvPr userDrawn="1"/>
        </p:nvSpPr>
        <p:spPr>
          <a:xfrm rot="16200000">
            <a:off x="9179326" y="629346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Isosceles Triangle 15"/>
          <p:cNvSpPr/>
          <p:nvPr userDrawn="1"/>
        </p:nvSpPr>
        <p:spPr>
          <a:xfrm rot="5400000">
            <a:off x="9192026" y="951447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Isosceles Triangle 16"/>
          <p:cNvSpPr/>
          <p:nvPr userDrawn="1"/>
        </p:nvSpPr>
        <p:spPr>
          <a:xfrm rot="16200000">
            <a:off x="9192026" y="1273548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Isosceles Triangle 17"/>
          <p:cNvSpPr/>
          <p:nvPr userDrawn="1"/>
        </p:nvSpPr>
        <p:spPr>
          <a:xfrm rot="16200000">
            <a:off x="8574975" y="-316158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Isosceles Triangle 18"/>
          <p:cNvSpPr/>
          <p:nvPr userDrawn="1"/>
        </p:nvSpPr>
        <p:spPr>
          <a:xfrm rot="5400000">
            <a:off x="8574975" y="2290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Isosceles Triangle 19"/>
          <p:cNvSpPr/>
          <p:nvPr userDrawn="1"/>
        </p:nvSpPr>
        <p:spPr>
          <a:xfrm rot="16200000">
            <a:off x="8570323" y="320737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3" name="Isosceles Triangle 20"/>
          <p:cNvSpPr/>
          <p:nvPr userDrawn="1"/>
        </p:nvSpPr>
        <p:spPr>
          <a:xfrm rot="5400000">
            <a:off x="8574975" y="647794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Isosceles Triangle 21"/>
          <p:cNvSpPr/>
          <p:nvPr userDrawn="1"/>
        </p:nvSpPr>
        <p:spPr>
          <a:xfrm rot="16200000">
            <a:off x="8582167" y="96989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Isosceles Triangle 22"/>
          <p:cNvSpPr/>
          <p:nvPr userDrawn="1"/>
        </p:nvSpPr>
        <p:spPr>
          <a:xfrm rot="5400000">
            <a:off x="7957924" y="-32599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Isosceles Triangle 23"/>
          <p:cNvSpPr/>
          <p:nvPr userDrawn="1"/>
        </p:nvSpPr>
        <p:spPr>
          <a:xfrm rot="16200000">
            <a:off x="7957924" y="-7548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Isosceles Triangle 24"/>
          <p:cNvSpPr/>
          <p:nvPr userDrawn="1"/>
        </p:nvSpPr>
        <p:spPr>
          <a:xfrm rot="16200000">
            <a:off x="7353573" y="-316158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4593116"/>
            <a:ext cx="9144000" cy="55038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188720" rIns="914400" rtlCol="0" anchor="ctr" anchorCtr="1"/>
          <a:lstStyle/>
          <a:p>
            <a:pPr marL="285750" indent="-285750" algn="l">
              <a:buFont typeface="Wingdings" charset="2"/>
              <a:buChar char="ü"/>
            </a:pP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950977" y="4710861"/>
            <a:ext cx="7559422" cy="45446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05037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810073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215108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1620144" indent="0" algn="l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What’s the big takeaway you want this chart to communicate? Sum it up here!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12" y="4685717"/>
            <a:ext cx="352490" cy="3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6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4" grpId="0" build="p">
            <p:tmplLst>
              <p:tmpl lvl="1">
                <p:tnLst>
                  <p:par>
                    <p:cTn presetID="2" presetClass="entr" presetSubtype="4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500" fill="hold"/>
                            <p:tgtEl>
                              <p:spTgt spid="2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500" fill="hold"/>
                            <p:tgtEl>
                              <p:spTgt spid="2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4" grpId="0" build="p">
            <p:tmplLst>
              <p:tmpl lvl="1"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2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2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11"/>
          <p:cNvSpPr/>
          <p:nvPr userDrawn="1"/>
        </p:nvSpPr>
        <p:spPr>
          <a:xfrm rot="5400000">
            <a:off x="9189486" y="-325995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Isosceles Triangle 12"/>
          <p:cNvSpPr/>
          <p:nvPr userDrawn="1"/>
        </p:nvSpPr>
        <p:spPr>
          <a:xfrm rot="16200000">
            <a:off x="9179326" y="-7548"/>
            <a:ext cx="644201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Isosceles Triangle 13"/>
          <p:cNvSpPr/>
          <p:nvPr userDrawn="1"/>
        </p:nvSpPr>
        <p:spPr>
          <a:xfrm rot="5400000">
            <a:off x="9179326" y="310900"/>
            <a:ext cx="644201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" name="Isosceles Triangle 14"/>
          <p:cNvSpPr/>
          <p:nvPr userDrawn="1"/>
        </p:nvSpPr>
        <p:spPr>
          <a:xfrm rot="16200000">
            <a:off x="9179326" y="629346"/>
            <a:ext cx="644201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Isosceles Triangle 15"/>
          <p:cNvSpPr/>
          <p:nvPr userDrawn="1"/>
        </p:nvSpPr>
        <p:spPr>
          <a:xfrm rot="5400000">
            <a:off x="9192026" y="951447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Isosceles Triangle 16"/>
          <p:cNvSpPr/>
          <p:nvPr userDrawn="1"/>
        </p:nvSpPr>
        <p:spPr>
          <a:xfrm rot="16200000">
            <a:off x="9192026" y="1273548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Isosceles Triangle 17"/>
          <p:cNvSpPr/>
          <p:nvPr userDrawn="1"/>
        </p:nvSpPr>
        <p:spPr>
          <a:xfrm rot="16200000">
            <a:off x="8574975" y="-316158"/>
            <a:ext cx="644201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Isosceles Triangle 18"/>
          <p:cNvSpPr/>
          <p:nvPr userDrawn="1"/>
        </p:nvSpPr>
        <p:spPr>
          <a:xfrm rot="5400000">
            <a:off x="8574975" y="2290"/>
            <a:ext cx="644201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Isosceles Triangle 19"/>
          <p:cNvSpPr/>
          <p:nvPr userDrawn="1"/>
        </p:nvSpPr>
        <p:spPr>
          <a:xfrm rot="16200000">
            <a:off x="8570323" y="320737"/>
            <a:ext cx="644201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3" name="Isosceles Triangle 20"/>
          <p:cNvSpPr/>
          <p:nvPr userDrawn="1"/>
        </p:nvSpPr>
        <p:spPr>
          <a:xfrm rot="5400000">
            <a:off x="8574975" y="647794"/>
            <a:ext cx="644201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Isosceles Triangle 21"/>
          <p:cNvSpPr/>
          <p:nvPr userDrawn="1"/>
        </p:nvSpPr>
        <p:spPr>
          <a:xfrm rot="16200000">
            <a:off x="8582167" y="969895"/>
            <a:ext cx="644201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Isosceles Triangle 22"/>
          <p:cNvSpPr/>
          <p:nvPr userDrawn="1"/>
        </p:nvSpPr>
        <p:spPr>
          <a:xfrm rot="5400000">
            <a:off x="7957924" y="-325995"/>
            <a:ext cx="644201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Isosceles Triangle 23"/>
          <p:cNvSpPr/>
          <p:nvPr userDrawn="1"/>
        </p:nvSpPr>
        <p:spPr>
          <a:xfrm rot="16200000">
            <a:off x="7957924" y="-7548"/>
            <a:ext cx="644201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Isosceles Triangle 24"/>
          <p:cNvSpPr/>
          <p:nvPr userDrawn="1"/>
        </p:nvSpPr>
        <p:spPr>
          <a:xfrm rot="16200000">
            <a:off x="7353573" y="-316158"/>
            <a:ext cx="644201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604275" y="937872"/>
            <a:ext cx="7828525" cy="39260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04275" y="158027"/>
            <a:ext cx="7212285" cy="58499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>
                    <a:lumMod val="65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</a:lstStyle>
          <a:p>
            <a:pPr lvl="0"/>
            <a:r>
              <a:rPr lang="es-ES_tradnl" dirty="0" err="1" smtClean="0"/>
              <a:t>One</a:t>
            </a:r>
            <a:r>
              <a:rPr lang="es-ES_tradnl" dirty="0" smtClean="0"/>
              <a:t> Line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25515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6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46178" y="712084"/>
            <a:ext cx="6911361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>
                <a:solidFill>
                  <a:schemeClr val="bg1">
                    <a:lumMod val="65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</a:lstStyle>
          <a:p>
            <a:pPr lvl="0"/>
            <a:r>
              <a:rPr lang="es-ES_tradnl" dirty="0" smtClean="0"/>
              <a:t>Short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cxnSp>
        <p:nvCxnSpPr>
          <p:cNvPr id="49" name="Straight Connector 48"/>
          <p:cNvCxnSpPr/>
          <p:nvPr userDrawn="1"/>
        </p:nvCxnSpPr>
        <p:spPr>
          <a:xfrm flipV="1">
            <a:off x="857251" y="1190636"/>
            <a:ext cx="6851355" cy="22037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 userDrawn="1"/>
        </p:nvGrpSpPr>
        <p:grpSpPr>
          <a:xfrm>
            <a:off x="6719145" y="-321947"/>
            <a:ext cx="2449753" cy="2243743"/>
            <a:chOff x="6719145" y="-357719"/>
            <a:chExt cx="2449753" cy="2493048"/>
          </a:xfrm>
        </p:grpSpPr>
        <p:sp>
          <p:nvSpPr>
            <p:cNvPr id="51" name="Isosceles Triangle 11"/>
            <p:cNvSpPr/>
            <p:nvPr userDrawn="1"/>
          </p:nvSpPr>
          <p:spPr>
            <a:xfrm rot="5400000">
              <a:off x="8495534" y="-30835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2" name="Isosceles Triangle 12"/>
            <p:cNvSpPr/>
            <p:nvPr userDrawn="1"/>
          </p:nvSpPr>
          <p:spPr>
            <a:xfrm rot="16200000">
              <a:off x="8495534" y="45475"/>
              <a:ext cx="715779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3" name="Isosceles Triangle 13"/>
            <p:cNvSpPr/>
            <p:nvPr userDrawn="1"/>
          </p:nvSpPr>
          <p:spPr>
            <a:xfrm rot="5400000">
              <a:off x="8495534" y="399305"/>
              <a:ext cx="715779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4" name="Isosceles Triangle 14"/>
            <p:cNvSpPr/>
            <p:nvPr userDrawn="1"/>
          </p:nvSpPr>
          <p:spPr>
            <a:xfrm rot="16200000">
              <a:off x="8495534" y="753135"/>
              <a:ext cx="715779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5" name="Isosceles Triangle 16"/>
            <p:cNvSpPr/>
            <p:nvPr userDrawn="1"/>
          </p:nvSpPr>
          <p:spPr>
            <a:xfrm rot="16200000">
              <a:off x="8502483" y="1468914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6" name="Isosceles Triangle 17"/>
            <p:cNvSpPr/>
            <p:nvPr userDrawn="1"/>
          </p:nvSpPr>
          <p:spPr>
            <a:xfrm rot="16200000">
              <a:off x="7891183" y="-29742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7" name="Isosceles Triangle 18"/>
            <p:cNvSpPr/>
            <p:nvPr userDrawn="1"/>
          </p:nvSpPr>
          <p:spPr>
            <a:xfrm rot="5400000">
              <a:off x="7891183" y="5640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8" name="Isosceles Triangle 19"/>
            <p:cNvSpPr/>
            <p:nvPr userDrawn="1"/>
          </p:nvSpPr>
          <p:spPr>
            <a:xfrm rot="16200000">
              <a:off x="7891183" y="410235"/>
              <a:ext cx="715779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9" name="Isosceles Triangle 20"/>
            <p:cNvSpPr/>
            <p:nvPr userDrawn="1"/>
          </p:nvSpPr>
          <p:spPr>
            <a:xfrm rot="5400000">
              <a:off x="7891183" y="768124"/>
              <a:ext cx="715779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0" name="Isosceles Triangle 21"/>
            <p:cNvSpPr/>
            <p:nvPr userDrawn="1"/>
          </p:nvSpPr>
          <p:spPr>
            <a:xfrm rot="16200000">
              <a:off x="7903883" y="1126014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1" name="Isosceles Triangle 22"/>
            <p:cNvSpPr/>
            <p:nvPr userDrawn="1"/>
          </p:nvSpPr>
          <p:spPr>
            <a:xfrm rot="5400000">
              <a:off x="7274132" y="-308355"/>
              <a:ext cx="715779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2" name="Isosceles Triangle 23"/>
            <p:cNvSpPr/>
            <p:nvPr userDrawn="1"/>
          </p:nvSpPr>
          <p:spPr>
            <a:xfrm rot="16200000">
              <a:off x="7274132" y="45475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3" name="Isosceles Triangle 24"/>
            <p:cNvSpPr/>
            <p:nvPr userDrawn="1"/>
          </p:nvSpPr>
          <p:spPr>
            <a:xfrm rot="16200000">
              <a:off x="6669781" y="-297425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64" name="Elbow Connector 63"/>
          <p:cNvCxnSpPr>
            <a:stCxn id="98" idx="1"/>
          </p:cNvCxnSpPr>
          <p:nvPr userDrawn="1"/>
        </p:nvCxnSpPr>
        <p:spPr>
          <a:xfrm rot="10800000" flipV="1">
            <a:off x="5001774" y="1894511"/>
            <a:ext cx="1108997" cy="556953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2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endCxn id="95" idx="3"/>
          </p:cNvCxnSpPr>
          <p:nvPr userDrawn="1"/>
        </p:nvCxnSpPr>
        <p:spPr>
          <a:xfrm rot="10800000">
            <a:off x="3019292" y="1894513"/>
            <a:ext cx="1408772" cy="556952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4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00" idx="1"/>
          </p:cNvCxnSpPr>
          <p:nvPr userDrawn="1"/>
        </p:nvCxnSpPr>
        <p:spPr>
          <a:xfrm rot="10800000">
            <a:off x="5001773" y="3415951"/>
            <a:ext cx="1108996" cy="788382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6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endCxn id="97" idx="3"/>
          </p:cNvCxnSpPr>
          <p:nvPr userDrawn="1"/>
        </p:nvCxnSpPr>
        <p:spPr>
          <a:xfrm rot="10800000" flipV="1">
            <a:off x="3019292" y="3415951"/>
            <a:ext cx="1408772" cy="788382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5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endCxn id="96" idx="3"/>
          </p:cNvCxnSpPr>
          <p:nvPr userDrawn="1"/>
        </p:nvCxnSpPr>
        <p:spPr>
          <a:xfrm rot="10800000" flipV="1">
            <a:off x="3019292" y="2885803"/>
            <a:ext cx="1408772" cy="163619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3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99" idx="1"/>
          </p:cNvCxnSpPr>
          <p:nvPr userDrawn="1"/>
        </p:nvCxnSpPr>
        <p:spPr>
          <a:xfrm rot="10800000">
            <a:off x="5001773" y="2885804"/>
            <a:ext cx="1108996" cy="163619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2">
                <a:lumMod val="60000"/>
                <a:lumOff val="40000"/>
              </a:schemeClr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528" y="1527984"/>
            <a:ext cx="1684857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s-ES_tradnl" dirty="0" smtClean="0"/>
              <a:t>TITLE EXAMPLE</a:t>
            </a:r>
          </a:p>
        </p:txBody>
      </p:sp>
      <p:cxnSp>
        <p:nvCxnSpPr>
          <p:cNvPr id="77" name="Straight Connector 76"/>
          <p:cNvCxnSpPr/>
          <p:nvPr userDrawn="1"/>
        </p:nvCxnSpPr>
        <p:spPr>
          <a:xfrm>
            <a:off x="534666" y="1857674"/>
            <a:ext cx="1511998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3292" y="1895950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100" b="0" i="0" baseline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am et, cons </a:t>
            </a:r>
            <a:r>
              <a:rPr lang="en-US" dirty="0" err="1" smtClean="0"/>
              <a:t>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</a:t>
            </a:r>
            <a:r>
              <a:rPr lang="en-US" dirty="0" smtClean="0"/>
              <a:t> 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</a:t>
            </a:r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069214" y="1527984"/>
            <a:ext cx="1684857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s-ES_tradnl" dirty="0" smtClean="0"/>
              <a:t>TITLE EXAMPLE</a:t>
            </a:r>
          </a:p>
        </p:txBody>
      </p:sp>
      <p:cxnSp>
        <p:nvCxnSpPr>
          <p:cNvPr id="80" name="Straight Connector 79"/>
          <p:cNvCxnSpPr/>
          <p:nvPr userDrawn="1"/>
        </p:nvCxnSpPr>
        <p:spPr>
          <a:xfrm>
            <a:off x="7071252" y="1857674"/>
            <a:ext cx="1439998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064978" y="1895950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100" b="0" i="0" baseline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am et, cons </a:t>
            </a:r>
            <a:r>
              <a:rPr lang="en-US" dirty="0" err="1" smtClean="0"/>
              <a:t>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</a:t>
            </a:r>
            <a:r>
              <a:rPr lang="en-US" dirty="0" smtClean="0"/>
              <a:t> 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</a:t>
            </a:r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67528" y="2682894"/>
            <a:ext cx="1684857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s-ES_tradnl" dirty="0" smtClean="0"/>
              <a:t>TITLE EXAMPLE</a:t>
            </a:r>
          </a:p>
        </p:txBody>
      </p:sp>
      <p:cxnSp>
        <p:nvCxnSpPr>
          <p:cNvPr id="83" name="Straight Connector 82"/>
          <p:cNvCxnSpPr/>
          <p:nvPr userDrawn="1"/>
        </p:nvCxnSpPr>
        <p:spPr>
          <a:xfrm>
            <a:off x="534666" y="3012584"/>
            <a:ext cx="1511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63292" y="3050861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100" b="0" i="0" baseline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am et, cons </a:t>
            </a:r>
            <a:r>
              <a:rPr lang="en-US" dirty="0" err="1" smtClean="0"/>
              <a:t>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</a:t>
            </a:r>
            <a:r>
              <a:rPr lang="en-US" dirty="0" smtClean="0"/>
              <a:t> 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</a:t>
            </a:r>
          </a:p>
        </p:txBody>
      </p:sp>
      <p:sp>
        <p:nvSpPr>
          <p:cNvPr id="85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7069214" y="2682894"/>
            <a:ext cx="1684857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s-ES_tradnl" dirty="0" smtClean="0"/>
              <a:t>TITLE EXAMPLE</a:t>
            </a:r>
          </a:p>
        </p:txBody>
      </p:sp>
      <p:cxnSp>
        <p:nvCxnSpPr>
          <p:cNvPr id="86" name="Straight Connector 85"/>
          <p:cNvCxnSpPr/>
          <p:nvPr userDrawn="1"/>
        </p:nvCxnSpPr>
        <p:spPr>
          <a:xfrm>
            <a:off x="7071252" y="3012584"/>
            <a:ext cx="143999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064978" y="3050861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100" b="0" i="0" baseline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am et, cons </a:t>
            </a:r>
            <a:r>
              <a:rPr lang="en-US" dirty="0" err="1" smtClean="0"/>
              <a:t>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</a:t>
            </a:r>
            <a:r>
              <a:rPr lang="en-US" dirty="0" smtClean="0"/>
              <a:t> 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</a:t>
            </a:r>
          </a:p>
        </p:txBody>
      </p:sp>
      <p:sp>
        <p:nvSpPr>
          <p:cNvPr id="8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67528" y="3863495"/>
            <a:ext cx="1684857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s-ES_tradnl" dirty="0" smtClean="0"/>
              <a:t>TITLE EXAMPLE</a:t>
            </a:r>
          </a:p>
        </p:txBody>
      </p:sp>
      <p:cxnSp>
        <p:nvCxnSpPr>
          <p:cNvPr id="89" name="Straight Connector 88"/>
          <p:cNvCxnSpPr/>
          <p:nvPr userDrawn="1"/>
        </p:nvCxnSpPr>
        <p:spPr>
          <a:xfrm>
            <a:off x="534666" y="4193185"/>
            <a:ext cx="1511998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63292" y="4231462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100" b="0" i="0" baseline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am et, cons </a:t>
            </a:r>
            <a:r>
              <a:rPr lang="en-US" dirty="0" err="1" smtClean="0"/>
              <a:t>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</a:t>
            </a:r>
            <a:r>
              <a:rPr lang="en-US" dirty="0" smtClean="0"/>
              <a:t> 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</a:t>
            </a:r>
          </a:p>
        </p:txBody>
      </p:sp>
      <p:sp>
        <p:nvSpPr>
          <p:cNvPr id="9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069214" y="3863495"/>
            <a:ext cx="1684857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s-ES_tradnl" dirty="0" smtClean="0"/>
              <a:t>TITLE EXAMPLE</a:t>
            </a:r>
          </a:p>
        </p:txBody>
      </p:sp>
      <p:cxnSp>
        <p:nvCxnSpPr>
          <p:cNvPr id="92" name="Straight Connector 91"/>
          <p:cNvCxnSpPr/>
          <p:nvPr userDrawn="1"/>
        </p:nvCxnSpPr>
        <p:spPr>
          <a:xfrm>
            <a:off x="7071252" y="4193185"/>
            <a:ext cx="1439998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64978" y="4231462"/>
            <a:ext cx="1689093" cy="7106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100" b="0" i="0" baseline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am et, cons </a:t>
            </a:r>
            <a:r>
              <a:rPr lang="en-US" dirty="0" err="1" smtClean="0"/>
              <a:t>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</a:t>
            </a:r>
            <a:r>
              <a:rPr lang="en-US" dirty="0" smtClean="0"/>
              <a:t> e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</a:t>
            </a:r>
          </a:p>
        </p:txBody>
      </p:sp>
      <p:sp>
        <p:nvSpPr>
          <p:cNvPr id="94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2219191" y="1641609"/>
            <a:ext cx="736600" cy="4401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9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148870" y="1641609"/>
            <a:ext cx="736600" cy="4401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96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219191" y="2829373"/>
            <a:ext cx="736600" cy="4401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97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148870" y="2829373"/>
            <a:ext cx="736600" cy="4401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98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219191" y="3984282"/>
            <a:ext cx="736600" cy="4401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99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148870" y="3984282"/>
            <a:ext cx="736600" cy="4401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00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3403843" y="1258117"/>
            <a:ext cx="2488958" cy="386796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6" name="Isosceles Triangle 55"/>
          <p:cNvSpPr/>
          <p:nvPr userDrawn="1"/>
        </p:nvSpPr>
        <p:spPr>
          <a:xfrm rot="5400000">
            <a:off x="8550374" y="968906"/>
            <a:ext cx="644201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Oval 2"/>
          <p:cNvSpPr/>
          <p:nvPr userDrawn="1"/>
        </p:nvSpPr>
        <p:spPr>
          <a:xfrm>
            <a:off x="2237005" y="1527983"/>
            <a:ext cx="736600" cy="7366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 userDrawn="1"/>
        </p:nvSpPr>
        <p:spPr>
          <a:xfrm>
            <a:off x="2237005" y="2679351"/>
            <a:ext cx="736600" cy="7366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 userDrawn="1"/>
        </p:nvSpPr>
        <p:spPr>
          <a:xfrm>
            <a:off x="2237005" y="3841971"/>
            <a:ext cx="736600" cy="7366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 userDrawn="1"/>
        </p:nvSpPr>
        <p:spPr>
          <a:xfrm>
            <a:off x="6148870" y="1527983"/>
            <a:ext cx="736600" cy="736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 userDrawn="1"/>
        </p:nvSpPr>
        <p:spPr>
          <a:xfrm>
            <a:off x="6148870" y="2679351"/>
            <a:ext cx="736600" cy="7366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 userDrawn="1"/>
        </p:nvSpPr>
        <p:spPr>
          <a:xfrm>
            <a:off x="6148870" y="3841971"/>
            <a:ext cx="736600" cy="7366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973"/>
            <a:ext cx="8229600" cy="83925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A597AD7-FDC6-5645-8590-94DBE3BD0C32}" type="datetimeFigureOut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57BE3D-C299-6B43-90D5-2ECC110D6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6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-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6761216" y="-339570"/>
            <a:ext cx="2455504" cy="2243744"/>
            <a:chOff x="7367148" y="-339570"/>
            <a:chExt cx="2455504" cy="2243744"/>
          </a:xfrm>
        </p:grpSpPr>
        <p:sp>
          <p:nvSpPr>
            <p:cNvPr id="23" name="Isosceles Triangle 11"/>
            <p:cNvSpPr/>
            <p:nvPr userDrawn="1"/>
          </p:nvSpPr>
          <p:spPr>
            <a:xfrm rot="5400000">
              <a:off x="9189486" y="-325995"/>
              <a:ext cx="644201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Isosceles Triangle 12"/>
            <p:cNvSpPr/>
            <p:nvPr userDrawn="1"/>
          </p:nvSpPr>
          <p:spPr>
            <a:xfrm rot="16200000">
              <a:off x="9179326" y="-7548"/>
              <a:ext cx="644201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Isosceles Triangle 13"/>
            <p:cNvSpPr/>
            <p:nvPr userDrawn="1"/>
          </p:nvSpPr>
          <p:spPr>
            <a:xfrm rot="5400000">
              <a:off x="9179326" y="310900"/>
              <a:ext cx="644201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" name="Isosceles Triangle 14"/>
            <p:cNvSpPr/>
            <p:nvPr userDrawn="1"/>
          </p:nvSpPr>
          <p:spPr>
            <a:xfrm rot="16200000">
              <a:off x="9179326" y="629346"/>
              <a:ext cx="644201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7" name="Isosceles Triangle 15"/>
            <p:cNvSpPr/>
            <p:nvPr userDrawn="1"/>
          </p:nvSpPr>
          <p:spPr>
            <a:xfrm rot="5400000">
              <a:off x="9192026" y="951447"/>
              <a:ext cx="644201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8" name="Isosceles Triangle 16"/>
            <p:cNvSpPr/>
            <p:nvPr userDrawn="1"/>
          </p:nvSpPr>
          <p:spPr>
            <a:xfrm rot="16200000">
              <a:off x="9192026" y="1273548"/>
              <a:ext cx="644201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9" name="Isosceles Triangle 17"/>
            <p:cNvSpPr/>
            <p:nvPr userDrawn="1"/>
          </p:nvSpPr>
          <p:spPr>
            <a:xfrm rot="16200000">
              <a:off x="8574975" y="-316158"/>
              <a:ext cx="644201" cy="6170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0" name="Isosceles Triangle 18"/>
            <p:cNvSpPr/>
            <p:nvPr userDrawn="1"/>
          </p:nvSpPr>
          <p:spPr>
            <a:xfrm rot="5400000">
              <a:off x="8574975" y="2290"/>
              <a:ext cx="644201" cy="61705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1" name="Isosceles Triangle 19"/>
            <p:cNvSpPr/>
            <p:nvPr userDrawn="1"/>
          </p:nvSpPr>
          <p:spPr>
            <a:xfrm rot="16200000">
              <a:off x="8570323" y="320737"/>
              <a:ext cx="644201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" name="Isosceles Triangle 20"/>
            <p:cNvSpPr/>
            <p:nvPr userDrawn="1"/>
          </p:nvSpPr>
          <p:spPr>
            <a:xfrm rot="5400000">
              <a:off x="8574975" y="647794"/>
              <a:ext cx="644201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3" name="Isosceles Triangle 21"/>
            <p:cNvSpPr/>
            <p:nvPr userDrawn="1"/>
          </p:nvSpPr>
          <p:spPr>
            <a:xfrm rot="16200000">
              <a:off x="8582167" y="969895"/>
              <a:ext cx="644201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4" name="Isosceles Triangle 22"/>
            <p:cNvSpPr/>
            <p:nvPr userDrawn="1"/>
          </p:nvSpPr>
          <p:spPr>
            <a:xfrm rot="5400000">
              <a:off x="7957924" y="-325995"/>
              <a:ext cx="644201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5" name="Isosceles Triangle 23"/>
            <p:cNvSpPr/>
            <p:nvPr userDrawn="1"/>
          </p:nvSpPr>
          <p:spPr>
            <a:xfrm rot="16200000">
              <a:off x="7957924" y="-7548"/>
              <a:ext cx="644201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6" name="Isosceles Triangle 24"/>
            <p:cNvSpPr/>
            <p:nvPr userDrawn="1"/>
          </p:nvSpPr>
          <p:spPr>
            <a:xfrm rot="16200000">
              <a:off x="7353573" y="-316158"/>
              <a:ext cx="644201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3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81014" y="702092"/>
            <a:ext cx="6911361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bg1">
                    <a:lumMod val="65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</a:lstStyle>
          <a:p>
            <a:pPr lvl="0"/>
            <a:r>
              <a:rPr lang="es-ES_tradnl" dirty="0" err="1" smtClean="0"/>
              <a:t>One</a:t>
            </a:r>
            <a:r>
              <a:rPr lang="es-ES_tradnl" dirty="0" smtClean="0"/>
              <a:t> Line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cxnSp>
        <p:nvCxnSpPr>
          <p:cNvPr id="38" name="Straight Connector 37"/>
          <p:cNvCxnSpPr/>
          <p:nvPr userDrawn="1"/>
        </p:nvCxnSpPr>
        <p:spPr>
          <a:xfrm flipV="1">
            <a:off x="857251" y="1189083"/>
            <a:ext cx="6935124" cy="22308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82052" y="2149057"/>
            <a:ext cx="7523747" cy="2369885"/>
          </a:xfrm>
          <a:prstGeom prst="rect">
            <a:avLst/>
          </a:prstGeom>
        </p:spPr>
        <p:txBody>
          <a:bodyPr/>
          <a:lstStyle>
            <a:lvl1pPr marL="285750" marR="0" indent="-285750" algn="l" defTabSz="405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b="0" i="0" baseline="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This is placeholder text for bullets or paragraph text. Don’t go below 18pt text for legibility reasons. Keep it short and sweet, convey 1 - 2 ideas per slide max. Don’t uses slides as a teleprompter, your audience isn’t there to read. You got this, Master Storyteller!</a:t>
            </a:r>
          </a:p>
          <a:p>
            <a:pPr lvl="0"/>
            <a:endParaRPr lang="en-US" dirty="0" smtClean="0"/>
          </a:p>
          <a:p>
            <a:pPr lvl="0"/>
            <a:endParaRPr lang="is-IS" dirty="0" smtClean="0"/>
          </a:p>
          <a:p>
            <a:pPr lvl="0"/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82052" y="1563729"/>
            <a:ext cx="7523747" cy="549598"/>
          </a:xfrm>
          <a:prstGeom prst="rect">
            <a:avLst/>
          </a:prstGeom>
        </p:spPr>
        <p:txBody>
          <a:bodyPr/>
          <a:lstStyle>
            <a:lvl1pPr marL="0" marR="0" indent="0" algn="l" defTabSz="405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="1" i="0" baseline="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OPTIONAL SUBHEAD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9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EXT -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6761216" y="-339570"/>
            <a:ext cx="2455504" cy="2243744"/>
            <a:chOff x="7367148" y="-339570"/>
            <a:chExt cx="2455504" cy="2243744"/>
          </a:xfrm>
        </p:grpSpPr>
        <p:sp>
          <p:nvSpPr>
            <p:cNvPr id="23" name="Isosceles Triangle 11"/>
            <p:cNvSpPr/>
            <p:nvPr userDrawn="1"/>
          </p:nvSpPr>
          <p:spPr>
            <a:xfrm rot="5400000">
              <a:off x="9189486" y="-325995"/>
              <a:ext cx="644201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Isosceles Triangle 12"/>
            <p:cNvSpPr/>
            <p:nvPr userDrawn="1"/>
          </p:nvSpPr>
          <p:spPr>
            <a:xfrm rot="16200000">
              <a:off x="9179326" y="-7548"/>
              <a:ext cx="644201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Isosceles Triangle 13"/>
            <p:cNvSpPr/>
            <p:nvPr userDrawn="1"/>
          </p:nvSpPr>
          <p:spPr>
            <a:xfrm rot="5400000">
              <a:off x="9179326" y="310900"/>
              <a:ext cx="644201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" name="Isosceles Triangle 14"/>
            <p:cNvSpPr/>
            <p:nvPr userDrawn="1"/>
          </p:nvSpPr>
          <p:spPr>
            <a:xfrm rot="16200000">
              <a:off x="9179326" y="629346"/>
              <a:ext cx="644201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7" name="Isosceles Triangle 15"/>
            <p:cNvSpPr/>
            <p:nvPr userDrawn="1"/>
          </p:nvSpPr>
          <p:spPr>
            <a:xfrm rot="5400000">
              <a:off x="9192026" y="951447"/>
              <a:ext cx="644201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8" name="Isosceles Triangle 16"/>
            <p:cNvSpPr/>
            <p:nvPr userDrawn="1"/>
          </p:nvSpPr>
          <p:spPr>
            <a:xfrm rot="16200000">
              <a:off x="9192026" y="1273548"/>
              <a:ext cx="644201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9" name="Isosceles Triangle 17"/>
            <p:cNvSpPr/>
            <p:nvPr userDrawn="1"/>
          </p:nvSpPr>
          <p:spPr>
            <a:xfrm rot="16200000">
              <a:off x="8574975" y="-316158"/>
              <a:ext cx="644201" cy="6170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0" name="Isosceles Triangle 18"/>
            <p:cNvSpPr/>
            <p:nvPr userDrawn="1"/>
          </p:nvSpPr>
          <p:spPr>
            <a:xfrm rot="5400000">
              <a:off x="8574975" y="2290"/>
              <a:ext cx="644201" cy="61705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1" name="Isosceles Triangle 19"/>
            <p:cNvSpPr/>
            <p:nvPr userDrawn="1"/>
          </p:nvSpPr>
          <p:spPr>
            <a:xfrm rot="16200000">
              <a:off x="8570323" y="320737"/>
              <a:ext cx="644201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" name="Isosceles Triangle 20"/>
            <p:cNvSpPr/>
            <p:nvPr userDrawn="1"/>
          </p:nvSpPr>
          <p:spPr>
            <a:xfrm rot="5400000">
              <a:off x="8574975" y="647794"/>
              <a:ext cx="644201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3" name="Isosceles Triangle 21"/>
            <p:cNvSpPr/>
            <p:nvPr userDrawn="1"/>
          </p:nvSpPr>
          <p:spPr>
            <a:xfrm rot="16200000">
              <a:off x="8582167" y="969895"/>
              <a:ext cx="644201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4" name="Isosceles Triangle 22"/>
            <p:cNvSpPr/>
            <p:nvPr userDrawn="1"/>
          </p:nvSpPr>
          <p:spPr>
            <a:xfrm rot="5400000">
              <a:off x="7957924" y="-325995"/>
              <a:ext cx="644201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5" name="Isosceles Triangle 23"/>
            <p:cNvSpPr/>
            <p:nvPr userDrawn="1"/>
          </p:nvSpPr>
          <p:spPr>
            <a:xfrm rot="16200000">
              <a:off x="7957924" y="-7548"/>
              <a:ext cx="644201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6" name="Isosceles Triangle 24"/>
            <p:cNvSpPr/>
            <p:nvPr userDrawn="1"/>
          </p:nvSpPr>
          <p:spPr>
            <a:xfrm rot="16200000">
              <a:off x="7353573" y="-316158"/>
              <a:ext cx="644201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3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81014" y="702092"/>
            <a:ext cx="6911361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>
                <a:solidFill>
                  <a:schemeClr val="bg1">
                    <a:lumMod val="65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</a:lstStyle>
          <a:p>
            <a:pPr lvl="0"/>
            <a:r>
              <a:rPr lang="es-ES_tradnl" dirty="0" err="1" smtClean="0"/>
              <a:t>One</a:t>
            </a:r>
            <a:r>
              <a:rPr lang="es-ES_tradnl" dirty="0" smtClean="0"/>
              <a:t> Line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cxnSp>
        <p:nvCxnSpPr>
          <p:cNvPr id="38" name="Straight Connector 37"/>
          <p:cNvCxnSpPr/>
          <p:nvPr userDrawn="1"/>
        </p:nvCxnSpPr>
        <p:spPr>
          <a:xfrm flipV="1">
            <a:off x="857251" y="1189083"/>
            <a:ext cx="6935124" cy="22308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782638" y="2056250"/>
            <a:ext cx="3786187" cy="2370137"/>
          </a:xfrm>
          <a:prstGeom prst="rect">
            <a:avLst/>
          </a:prstGeom>
        </p:spPr>
        <p:txBody>
          <a:bodyPr/>
          <a:lstStyle>
            <a:lvl1pPr>
              <a:defRPr sz="1800" b="0" i="0" baseline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This is placeholder text for bullets or paragraph text. Don’t go below 18pt text for legibility reasons. Keep it short and sweet, convey 1 - 2 ideas per slide max. Don’t uses slides as a teleprompter, your audience isn’t there to read. You got this, Master Storyteller!</a:t>
            </a:r>
          </a:p>
          <a:p>
            <a:pPr lvl="0"/>
            <a:endParaRPr lang="en-US" dirty="0" smtClean="0"/>
          </a:p>
          <a:p>
            <a:pPr lvl="0"/>
            <a:endParaRPr lang="is-IS" dirty="0" smtClean="0"/>
          </a:p>
          <a:p>
            <a:pPr lvl="0"/>
            <a:endParaRPr lang="en-US" dirty="0" smtClean="0"/>
          </a:p>
          <a:p>
            <a:endParaRPr lang="en-US" dirty="0" smtClean="0"/>
          </a:p>
          <a:p>
            <a:endParaRPr lang="is-IS" dirty="0" smtClean="0"/>
          </a:p>
          <a:p>
            <a:endParaRPr lang="en-US" dirty="0"/>
          </a:p>
        </p:txBody>
      </p:sp>
      <p:sp>
        <p:nvSpPr>
          <p:cNvPr id="41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4586706" y="2056250"/>
            <a:ext cx="3786187" cy="2370137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This is placeholder text for bullets or paragraph text. Don’t go below 18pt text for legibility reasons. Keep it short and sweet, convey 1 - 2 ideas per slide max. Don’t uses slides as a teleprompter, your audience isn’t there to read. You got this, Master Storyteller!</a:t>
            </a:r>
          </a:p>
          <a:p>
            <a:pPr lvl="0"/>
            <a:endParaRPr lang="en-US" dirty="0" smtClean="0"/>
          </a:p>
          <a:p>
            <a:pPr lvl="0"/>
            <a:endParaRPr lang="is-IS" dirty="0" smtClean="0"/>
          </a:p>
          <a:p>
            <a:pPr lvl="0"/>
            <a:endParaRPr lang="en-US" dirty="0"/>
          </a:p>
        </p:txBody>
      </p:sp>
      <p:sp>
        <p:nvSpPr>
          <p:cNvPr id="46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782638" y="1573591"/>
            <a:ext cx="3670300" cy="33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OPTIONAL SUBHEAD</a:t>
            </a:r>
            <a:endParaRPr lang="en-US" dirty="0"/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4568825" y="1573591"/>
            <a:ext cx="3670300" cy="33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OPTIONAL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2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81015" y="706727"/>
            <a:ext cx="6827592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>
                <a:solidFill>
                  <a:schemeClr val="bg1">
                    <a:lumMod val="65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</a:lstStyle>
          <a:p>
            <a:pPr lvl="0"/>
            <a:r>
              <a:rPr lang="es-ES_tradnl" dirty="0" err="1" smtClean="0"/>
              <a:t>One</a:t>
            </a:r>
            <a:r>
              <a:rPr lang="es-ES_tradnl" dirty="0" smtClean="0"/>
              <a:t> Line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857251" y="1193988"/>
            <a:ext cx="6851355" cy="22037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6719145" y="-321947"/>
            <a:ext cx="2455504" cy="2243743"/>
            <a:chOff x="6719145" y="-357719"/>
            <a:chExt cx="2455504" cy="2493048"/>
          </a:xfrm>
        </p:grpSpPr>
        <p:sp>
          <p:nvSpPr>
            <p:cNvPr id="32" name="Isosceles Triangle 15"/>
            <p:cNvSpPr/>
            <p:nvPr userDrawn="1"/>
          </p:nvSpPr>
          <p:spPr>
            <a:xfrm rot="5400000">
              <a:off x="8508234" y="1111024"/>
              <a:ext cx="715779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6719145" y="-357719"/>
              <a:ext cx="2455504" cy="2493048"/>
              <a:chOff x="6719145" y="-357719"/>
              <a:chExt cx="2455504" cy="2493048"/>
            </a:xfrm>
          </p:grpSpPr>
          <p:sp>
            <p:nvSpPr>
              <p:cNvPr id="28" name="Isosceles Triangle 11"/>
              <p:cNvSpPr/>
              <p:nvPr userDrawn="1"/>
            </p:nvSpPr>
            <p:spPr>
              <a:xfrm rot="5400000">
                <a:off x="8495534" y="-308355"/>
                <a:ext cx="715779" cy="617051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" name="Isosceles Triangle 12"/>
              <p:cNvSpPr/>
              <p:nvPr userDrawn="1"/>
            </p:nvSpPr>
            <p:spPr>
              <a:xfrm rot="16200000">
                <a:off x="8495534" y="45475"/>
                <a:ext cx="715779" cy="617051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0" name="Isosceles Triangle 13"/>
              <p:cNvSpPr/>
              <p:nvPr userDrawn="1"/>
            </p:nvSpPr>
            <p:spPr>
              <a:xfrm rot="5400000">
                <a:off x="8495534" y="399305"/>
                <a:ext cx="715779" cy="617051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1" name="Isosceles Triangle 14"/>
              <p:cNvSpPr/>
              <p:nvPr userDrawn="1"/>
            </p:nvSpPr>
            <p:spPr>
              <a:xfrm rot="16200000">
                <a:off x="8495534" y="753135"/>
                <a:ext cx="715779" cy="617051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3" name="Isosceles Triangle 16"/>
              <p:cNvSpPr/>
              <p:nvPr userDrawn="1"/>
            </p:nvSpPr>
            <p:spPr>
              <a:xfrm rot="16200000">
                <a:off x="8508234" y="1468914"/>
                <a:ext cx="715779" cy="617051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4" name="Isosceles Triangle 17"/>
              <p:cNvSpPr/>
              <p:nvPr userDrawn="1"/>
            </p:nvSpPr>
            <p:spPr>
              <a:xfrm rot="16200000">
                <a:off x="7891183" y="-297425"/>
                <a:ext cx="715779" cy="61705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5" name="Isosceles Triangle 18"/>
              <p:cNvSpPr/>
              <p:nvPr userDrawn="1"/>
            </p:nvSpPr>
            <p:spPr>
              <a:xfrm rot="5400000">
                <a:off x="7891183" y="56405"/>
                <a:ext cx="715779" cy="617051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6" name="Isosceles Triangle 19"/>
              <p:cNvSpPr/>
              <p:nvPr userDrawn="1"/>
            </p:nvSpPr>
            <p:spPr>
              <a:xfrm rot="16200000">
                <a:off x="7891183" y="410235"/>
                <a:ext cx="715779" cy="61705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7" name="Isosceles Triangle 20"/>
              <p:cNvSpPr/>
              <p:nvPr userDrawn="1"/>
            </p:nvSpPr>
            <p:spPr>
              <a:xfrm rot="5400000">
                <a:off x="7891183" y="768124"/>
                <a:ext cx="715779" cy="617051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8" name="Isosceles Triangle 21"/>
              <p:cNvSpPr/>
              <p:nvPr userDrawn="1"/>
            </p:nvSpPr>
            <p:spPr>
              <a:xfrm rot="16200000">
                <a:off x="7903883" y="1126014"/>
                <a:ext cx="715779" cy="617051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9" name="Isosceles Triangle 22"/>
              <p:cNvSpPr/>
              <p:nvPr userDrawn="1"/>
            </p:nvSpPr>
            <p:spPr>
              <a:xfrm rot="5400000">
                <a:off x="7274132" y="-308355"/>
                <a:ext cx="715779" cy="617051"/>
              </a:xfrm>
              <a:prstGeom prst="triangl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40" name="Isosceles Triangle 23"/>
              <p:cNvSpPr/>
              <p:nvPr userDrawn="1"/>
            </p:nvSpPr>
            <p:spPr>
              <a:xfrm rot="16200000">
                <a:off x="7274132" y="45475"/>
                <a:ext cx="715779" cy="617051"/>
              </a:xfrm>
              <a:prstGeom prst="triangl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41" name="Isosceles Triangle 24"/>
              <p:cNvSpPr/>
              <p:nvPr userDrawn="1"/>
            </p:nvSpPr>
            <p:spPr>
              <a:xfrm rot="16200000">
                <a:off x="6669781" y="-297425"/>
                <a:ext cx="715779" cy="617051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sp>
        <p:nvSpPr>
          <p:cNvPr id="45" name="Text Placeholder 44"/>
          <p:cNvSpPr>
            <a:spLocks noGrp="1"/>
          </p:cNvSpPr>
          <p:nvPr>
            <p:ph type="body" sz="quarter" idx="11" hasCustomPrompt="1"/>
          </p:nvPr>
        </p:nvSpPr>
        <p:spPr>
          <a:xfrm>
            <a:off x="774700" y="1584216"/>
            <a:ext cx="7531100" cy="2821781"/>
          </a:xfrm>
          <a:prstGeom prst="rect">
            <a:avLst/>
          </a:prstGeom>
        </p:spPr>
        <p:txBody>
          <a:bodyPr/>
          <a:lstStyle>
            <a:lvl1pPr marL="303777" marR="0" indent="-303777" algn="l" defTabSz="4050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 baseline="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This is placeholder text for bullets or paragraph text. Don’t go below 18pt text for legibility reasons. Keep it short and sweet, convey 1 - 2 ideas per slide max. Don’t uses slides as a teleprompter, your audience isn’t there to read. You got this, Master Storyteller!</a:t>
            </a:r>
          </a:p>
          <a:p>
            <a:pPr lvl="0"/>
            <a:endParaRPr lang="en-US" dirty="0" smtClean="0"/>
          </a:p>
          <a:p>
            <a:pPr lvl="0"/>
            <a:endParaRPr lang="is-I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-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191276" y="-454180"/>
            <a:ext cx="2459555" cy="1932370"/>
            <a:chOff x="-191276" y="-454180"/>
            <a:chExt cx="2459555" cy="1932370"/>
          </a:xfrm>
        </p:grpSpPr>
        <p:sp>
          <p:nvSpPr>
            <p:cNvPr id="21" name="Isosceles Triangle 4"/>
            <p:cNvSpPr/>
            <p:nvPr userDrawn="1"/>
          </p:nvSpPr>
          <p:spPr>
            <a:xfrm rot="16200000">
              <a:off x="-204851" y="-432574"/>
              <a:ext cx="644201" cy="6170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Isosceles Triangle 5"/>
            <p:cNvSpPr/>
            <p:nvPr userDrawn="1"/>
          </p:nvSpPr>
          <p:spPr>
            <a:xfrm rot="5400000">
              <a:off x="-204851" y="-114127"/>
              <a:ext cx="644201" cy="61705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" name="Isosceles Triangle 6"/>
            <p:cNvSpPr/>
            <p:nvPr userDrawn="1"/>
          </p:nvSpPr>
          <p:spPr>
            <a:xfrm rot="16200000">
              <a:off x="-203064" y="204322"/>
              <a:ext cx="644201" cy="617051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Isosceles Triangle 8"/>
            <p:cNvSpPr/>
            <p:nvPr userDrawn="1"/>
          </p:nvSpPr>
          <p:spPr>
            <a:xfrm rot="5400000">
              <a:off x="-201676" y="529117"/>
              <a:ext cx="644201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Isosceles Triangle 9"/>
            <p:cNvSpPr/>
            <p:nvPr userDrawn="1"/>
          </p:nvSpPr>
          <p:spPr>
            <a:xfrm rot="16200000">
              <a:off x="-204851" y="847564"/>
              <a:ext cx="644201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" name="Isosceles Triangle 10"/>
            <p:cNvSpPr/>
            <p:nvPr userDrawn="1"/>
          </p:nvSpPr>
          <p:spPr>
            <a:xfrm rot="16200000">
              <a:off x="403735" y="-112672"/>
              <a:ext cx="644201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7" name="Isosceles Triangle 11"/>
            <p:cNvSpPr/>
            <p:nvPr userDrawn="1"/>
          </p:nvSpPr>
          <p:spPr>
            <a:xfrm rot="5400000">
              <a:off x="403735" y="-436227"/>
              <a:ext cx="644201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8" name="Isosceles Triangle 12"/>
            <p:cNvSpPr/>
            <p:nvPr userDrawn="1"/>
          </p:nvSpPr>
          <p:spPr>
            <a:xfrm rot="5400000">
              <a:off x="413617" y="200668"/>
              <a:ext cx="644201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9" name="Isosceles Triangle 13"/>
            <p:cNvSpPr/>
            <p:nvPr userDrawn="1"/>
          </p:nvSpPr>
          <p:spPr>
            <a:xfrm rot="16200000">
              <a:off x="1020786" y="-435749"/>
              <a:ext cx="644201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0" name="Isosceles Triangle 14"/>
            <p:cNvSpPr/>
            <p:nvPr userDrawn="1"/>
          </p:nvSpPr>
          <p:spPr>
            <a:xfrm rot="5400000">
              <a:off x="1020786" y="-119235"/>
              <a:ext cx="644201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1" name="Isosceles Triangle 15"/>
            <p:cNvSpPr/>
            <p:nvPr userDrawn="1"/>
          </p:nvSpPr>
          <p:spPr>
            <a:xfrm rot="5400000">
              <a:off x="1637653" y="-440605"/>
              <a:ext cx="644201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34" name="Straight Connector 33"/>
          <p:cNvCxnSpPr/>
          <p:nvPr userDrawn="1"/>
        </p:nvCxnSpPr>
        <p:spPr>
          <a:xfrm flipV="1">
            <a:off x="857250" y="1188371"/>
            <a:ext cx="7440930" cy="23933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82075" y="548981"/>
            <a:ext cx="7484101" cy="5318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>
                    <a:lumMod val="65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</a:lstStyle>
          <a:p>
            <a:pPr lvl="0"/>
            <a:r>
              <a:rPr lang="es-ES_tradnl" dirty="0" err="1" smtClean="0"/>
              <a:t>One</a:t>
            </a:r>
            <a:r>
              <a:rPr lang="es-ES_tradnl" dirty="0" smtClean="0"/>
              <a:t> Line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7280111" y="169045"/>
            <a:ext cx="1808163" cy="22383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OptionalHashtag</a:t>
            </a:r>
            <a:endParaRPr lang="en-US" dirty="0"/>
          </a:p>
        </p:txBody>
      </p:sp>
      <p:sp>
        <p:nvSpPr>
          <p:cNvPr id="37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759542" y="1563338"/>
            <a:ext cx="7302910" cy="38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 baseline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05037" indent="0">
              <a:buFontTx/>
              <a:buNone/>
              <a:defRPr sz="2400" b="1" i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810073" indent="0">
              <a:buFontTx/>
              <a:buNone/>
              <a:defRPr sz="2400" b="1" i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215108" indent="0">
              <a:buFontTx/>
              <a:buNone/>
              <a:defRPr sz="2400" b="1" i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620144" indent="0">
              <a:buFontTx/>
              <a:buNone/>
              <a:defRPr sz="2400" b="1" i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OPTIONAL SUBHEAD </a:t>
            </a:r>
            <a:endParaRPr lang="en-US" dirty="0"/>
          </a:p>
        </p:txBody>
      </p:sp>
      <p:sp>
        <p:nvSpPr>
          <p:cNvPr id="3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782638" y="2056250"/>
            <a:ext cx="7523162" cy="2370137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charset="0"/>
              <a:buChar char="•"/>
              <a:defRPr sz="1800" b="0" i="0" baseline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This is placeholder text for bullets or paragraph text. Don’t go below 18pt text for legibility reasons. Keep it short and sweet, convey 1 - 2 ideas per slide max. Don’t uses slides as a teleprompter, your audience isn’t there to read. You got this, Master Storyteller!</a:t>
            </a:r>
          </a:p>
          <a:p>
            <a:pPr lvl="0"/>
            <a:endParaRPr lang="en-US" dirty="0" smtClean="0"/>
          </a:p>
          <a:p>
            <a:pPr lvl="0"/>
            <a:endParaRPr lang="is-I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EXT -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91276" y="-454180"/>
            <a:ext cx="2459555" cy="1932370"/>
            <a:chOff x="-191276" y="-454180"/>
            <a:chExt cx="2459555" cy="1932370"/>
          </a:xfrm>
        </p:grpSpPr>
        <p:sp>
          <p:nvSpPr>
            <p:cNvPr id="4" name="Isosceles Triangle 4"/>
            <p:cNvSpPr/>
            <p:nvPr userDrawn="1"/>
          </p:nvSpPr>
          <p:spPr>
            <a:xfrm rot="16200000">
              <a:off x="-204851" y="-432574"/>
              <a:ext cx="644201" cy="6170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" name="Isosceles Triangle 5"/>
            <p:cNvSpPr/>
            <p:nvPr userDrawn="1"/>
          </p:nvSpPr>
          <p:spPr>
            <a:xfrm rot="5400000">
              <a:off x="-204851" y="-114127"/>
              <a:ext cx="644201" cy="61705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Isosceles Triangle 6"/>
            <p:cNvSpPr/>
            <p:nvPr userDrawn="1"/>
          </p:nvSpPr>
          <p:spPr>
            <a:xfrm rot="16200000">
              <a:off x="-203064" y="204322"/>
              <a:ext cx="644201" cy="617051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" name="Isosceles Triangle 8"/>
            <p:cNvSpPr/>
            <p:nvPr userDrawn="1"/>
          </p:nvSpPr>
          <p:spPr>
            <a:xfrm rot="5400000">
              <a:off x="-201676" y="529117"/>
              <a:ext cx="644201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" name="Isosceles Triangle 9"/>
            <p:cNvSpPr/>
            <p:nvPr userDrawn="1"/>
          </p:nvSpPr>
          <p:spPr>
            <a:xfrm rot="16200000">
              <a:off x="-204851" y="847564"/>
              <a:ext cx="644201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Isosceles Triangle 10"/>
            <p:cNvSpPr/>
            <p:nvPr userDrawn="1"/>
          </p:nvSpPr>
          <p:spPr>
            <a:xfrm rot="16200000">
              <a:off x="403735" y="-112672"/>
              <a:ext cx="644201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" name="Isosceles Triangle 11"/>
            <p:cNvSpPr/>
            <p:nvPr userDrawn="1"/>
          </p:nvSpPr>
          <p:spPr>
            <a:xfrm rot="5400000">
              <a:off x="403735" y="-436227"/>
              <a:ext cx="644201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Isosceles Triangle 12"/>
            <p:cNvSpPr/>
            <p:nvPr userDrawn="1"/>
          </p:nvSpPr>
          <p:spPr>
            <a:xfrm rot="5400000">
              <a:off x="413617" y="200668"/>
              <a:ext cx="644201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Isosceles Triangle 13"/>
            <p:cNvSpPr/>
            <p:nvPr userDrawn="1"/>
          </p:nvSpPr>
          <p:spPr>
            <a:xfrm rot="16200000">
              <a:off x="1020786" y="-435749"/>
              <a:ext cx="644201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Isosceles Triangle 14"/>
            <p:cNvSpPr/>
            <p:nvPr userDrawn="1"/>
          </p:nvSpPr>
          <p:spPr>
            <a:xfrm rot="5400000">
              <a:off x="1020786" y="-119235"/>
              <a:ext cx="644201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Isosceles Triangle 15"/>
            <p:cNvSpPr/>
            <p:nvPr userDrawn="1"/>
          </p:nvSpPr>
          <p:spPr>
            <a:xfrm rot="5400000">
              <a:off x="1637653" y="-440605"/>
              <a:ext cx="644201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 flipV="1">
            <a:off x="857250" y="1188371"/>
            <a:ext cx="7440930" cy="23933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82075" y="544670"/>
            <a:ext cx="7496293" cy="5318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>
                    <a:lumMod val="65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</a:lstStyle>
          <a:p>
            <a:pPr lvl="0"/>
            <a:r>
              <a:rPr lang="es-ES_tradnl" dirty="0" err="1" smtClean="0"/>
              <a:t>One</a:t>
            </a:r>
            <a:r>
              <a:rPr lang="es-ES_tradnl" dirty="0" smtClean="0"/>
              <a:t> Line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7174272" y="158337"/>
            <a:ext cx="1901952" cy="32918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accent3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OptionalHashtag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782638" y="2056250"/>
            <a:ext cx="3786187" cy="2370137"/>
          </a:xfrm>
          <a:prstGeom prst="rect">
            <a:avLst/>
          </a:prstGeom>
        </p:spPr>
        <p:txBody>
          <a:bodyPr/>
          <a:lstStyle>
            <a:lvl1pPr>
              <a:defRPr sz="1800" b="0" i="0" baseline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This is placeholder text for bullets or paragraph text. Don’t go below 18pt text for legibility reasons. Keep it short and sweet, convey 1 - 2 ideas per slide max. Don’t uses slides as a teleprompter, your audience isn’t there to read. You got this, Master Storyteller!</a:t>
            </a:r>
          </a:p>
          <a:p>
            <a:pPr lvl="0"/>
            <a:endParaRPr lang="en-US" dirty="0" smtClean="0"/>
          </a:p>
          <a:p>
            <a:pPr lvl="0"/>
            <a:endParaRPr lang="is-IS" dirty="0" smtClean="0"/>
          </a:p>
          <a:p>
            <a:pPr lvl="0"/>
            <a:endParaRPr lang="en-US" dirty="0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4586706" y="2056250"/>
            <a:ext cx="3786187" cy="2370137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This is placeholder text for bullets or paragraph text. Don’t go below 18pt text for legibility reasons. Keep it short and sweet, convey 1 - 2 ideas per slide max. Don’t uses slides as a teleprompter, your audience isn’t there to read. You got this, Master Storyteller!</a:t>
            </a:r>
          </a:p>
          <a:p>
            <a:pPr lvl="0"/>
            <a:endParaRPr lang="en-US" dirty="0" smtClean="0"/>
          </a:p>
          <a:p>
            <a:pPr lvl="0"/>
            <a:endParaRPr lang="is-IS" dirty="0" smtClean="0"/>
          </a:p>
          <a:p>
            <a:pPr lvl="0"/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782638" y="1573591"/>
            <a:ext cx="3670300" cy="33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OPTIONAL SUBHEAD</a:t>
            </a:r>
            <a:endParaRPr lang="en-US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4568825" y="1573591"/>
            <a:ext cx="3670300" cy="33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OPTIONAL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91276" y="-454180"/>
            <a:ext cx="2459555" cy="1932370"/>
            <a:chOff x="-191276" y="-454180"/>
            <a:chExt cx="2459555" cy="1932370"/>
          </a:xfrm>
        </p:grpSpPr>
        <p:sp>
          <p:nvSpPr>
            <p:cNvPr id="4" name="Isosceles Triangle 4"/>
            <p:cNvSpPr/>
            <p:nvPr userDrawn="1"/>
          </p:nvSpPr>
          <p:spPr>
            <a:xfrm rot="16200000">
              <a:off x="-204851" y="-432574"/>
              <a:ext cx="644201" cy="6170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" name="Isosceles Triangle 5"/>
            <p:cNvSpPr/>
            <p:nvPr userDrawn="1"/>
          </p:nvSpPr>
          <p:spPr>
            <a:xfrm rot="5400000">
              <a:off x="-204851" y="-114127"/>
              <a:ext cx="644201" cy="617051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Isosceles Triangle 6"/>
            <p:cNvSpPr/>
            <p:nvPr userDrawn="1"/>
          </p:nvSpPr>
          <p:spPr>
            <a:xfrm rot="16200000">
              <a:off x="-203064" y="204322"/>
              <a:ext cx="644201" cy="617051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" name="Isosceles Triangle 8"/>
            <p:cNvSpPr/>
            <p:nvPr userDrawn="1"/>
          </p:nvSpPr>
          <p:spPr>
            <a:xfrm rot="5400000">
              <a:off x="-201676" y="529117"/>
              <a:ext cx="644201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" name="Isosceles Triangle 9"/>
            <p:cNvSpPr/>
            <p:nvPr userDrawn="1"/>
          </p:nvSpPr>
          <p:spPr>
            <a:xfrm rot="16200000">
              <a:off x="-204851" y="847564"/>
              <a:ext cx="644201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Isosceles Triangle 10"/>
            <p:cNvSpPr/>
            <p:nvPr userDrawn="1"/>
          </p:nvSpPr>
          <p:spPr>
            <a:xfrm rot="16200000">
              <a:off x="403735" y="-112672"/>
              <a:ext cx="644201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" name="Isosceles Triangle 11"/>
            <p:cNvSpPr/>
            <p:nvPr userDrawn="1"/>
          </p:nvSpPr>
          <p:spPr>
            <a:xfrm rot="5400000">
              <a:off x="403735" y="-436227"/>
              <a:ext cx="644201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Isosceles Triangle 12"/>
            <p:cNvSpPr/>
            <p:nvPr userDrawn="1"/>
          </p:nvSpPr>
          <p:spPr>
            <a:xfrm rot="5400000">
              <a:off x="413617" y="200668"/>
              <a:ext cx="644201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Isosceles Triangle 13"/>
            <p:cNvSpPr/>
            <p:nvPr userDrawn="1"/>
          </p:nvSpPr>
          <p:spPr>
            <a:xfrm rot="16200000">
              <a:off x="1020786" y="-435749"/>
              <a:ext cx="644201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Isosceles Triangle 14"/>
            <p:cNvSpPr/>
            <p:nvPr userDrawn="1"/>
          </p:nvSpPr>
          <p:spPr>
            <a:xfrm rot="5400000">
              <a:off x="1020786" y="-119235"/>
              <a:ext cx="644201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Isosceles Triangle 15"/>
            <p:cNvSpPr/>
            <p:nvPr userDrawn="1"/>
          </p:nvSpPr>
          <p:spPr>
            <a:xfrm rot="5400000">
              <a:off x="1637653" y="-440605"/>
              <a:ext cx="644201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 flipV="1">
            <a:off x="857250" y="1188371"/>
            <a:ext cx="7440930" cy="23933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82075" y="544670"/>
            <a:ext cx="7496293" cy="5318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>
                    <a:lumMod val="65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</a:lstStyle>
          <a:p>
            <a:pPr lvl="0"/>
            <a:r>
              <a:rPr lang="es-ES_tradnl" dirty="0" err="1" smtClean="0"/>
              <a:t>One</a:t>
            </a:r>
            <a:r>
              <a:rPr lang="es-ES_tradnl" dirty="0" smtClean="0"/>
              <a:t> Line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7174272" y="158337"/>
            <a:ext cx="1901952" cy="32918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accent3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OptionalHashtag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782638" y="2056250"/>
            <a:ext cx="3786187" cy="2370137"/>
          </a:xfrm>
          <a:prstGeom prst="rect">
            <a:avLst/>
          </a:prstGeom>
        </p:spPr>
        <p:txBody>
          <a:bodyPr/>
          <a:lstStyle>
            <a:lvl1pPr>
              <a:defRPr sz="1800" b="0" i="0" baseline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This is placeholder text for bullets or paragraph text. Don’t go below 18pt text for legibility reasons. Keep it short and sweet, convey 1 - 2 ideas per slide max. Don’t uses slides as a teleprompter, your audience isn’t there to read. You got this, Master Storyteller!</a:t>
            </a:r>
          </a:p>
          <a:p>
            <a:pPr lvl="0"/>
            <a:endParaRPr lang="en-US" dirty="0" smtClean="0"/>
          </a:p>
          <a:p>
            <a:pPr lvl="0"/>
            <a:endParaRPr lang="is-IS" dirty="0" smtClean="0"/>
          </a:p>
          <a:p>
            <a:pPr lvl="0"/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782638" y="1573591"/>
            <a:ext cx="3670300" cy="33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tx2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lvl="0"/>
            <a:r>
              <a:rPr lang="en-US" dirty="0" smtClean="0"/>
              <a:t>OPTIONAL SUBHEAD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54907" y="1573591"/>
            <a:ext cx="3889094" cy="312573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578616" y="1841708"/>
            <a:ext cx="3241675" cy="158086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0" b="0" i="0">
                <a:solidFill>
                  <a:schemeClr val="bg1"/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 marL="405037" indent="0">
              <a:buFontTx/>
              <a:buNone/>
              <a:defRPr sz="6000" b="1" i="0">
                <a:latin typeface="Proxima Nova" charset="0"/>
                <a:ea typeface="Proxima Nova" charset="0"/>
                <a:cs typeface="Proxima Nova" charset="0"/>
              </a:defRPr>
            </a:lvl2pPr>
            <a:lvl3pPr marL="810073" indent="0">
              <a:buFontTx/>
              <a:buNone/>
              <a:defRPr sz="6000" b="1" i="0">
                <a:latin typeface="Proxima Nova" charset="0"/>
                <a:ea typeface="Proxima Nova" charset="0"/>
                <a:cs typeface="Proxima Nova" charset="0"/>
              </a:defRPr>
            </a:lvl3pPr>
            <a:lvl4pPr marL="1215108" indent="0">
              <a:buFontTx/>
              <a:buNone/>
              <a:defRPr sz="6000" b="1" i="0">
                <a:latin typeface="Proxima Nova" charset="0"/>
                <a:ea typeface="Proxima Nova" charset="0"/>
                <a:cs typeface="Proxima Nova" charset="0"/>
              </a:defRPr>
            </a:lvl4pPr>
            <a:lvl5pPr marL="1620144" indent="0">
              <a:buFontTx/>
              <a:buNone/>
              <a:defRPr sz="6000" b="1" i="0"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160%</a:t>
            </a:r>
            <a:endParaRPr lang="en-U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578616" y="3539267"/>
            <a:ext cx="3241675" cy="80479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05037" indent="0">
              <a:buFontTx/>
              <a:buNone/>
              <a:defRPr sz="6000" b="1" i="0">
                <a:latin typeface="Proxima Nova" charset="0"/>
                <a:ea typeface="Proxima Nova" charset="0"/>
                <a:cs typeface="Proxima Nova" charset="0"/>
              </a:defRPr>
            </a:lvl2pPr>
            <a:lvl3pPr marL="810073" indent="0">
              <a:buFontTx/>
              <a:buNone/>
              <a:defRPr sz="6000" b="1" i="0">
                <a:latin typeface="Proxima Nova" charset="0"/>
                <a:ea typeface="Proxima Nova" charset="0"/>
                <a:cs typeface="Proxima Nova" charset="0"/>
              </a:defRPr>
            </a:lvl3pPr>
            <a:lvl4pPr marL="1215108" indent="0">
              <a:buFontTx/>
              <a:buNone/>
              <a:defRPr sz="6000" b="1" i="0">
                <a:latin typeface="Proxima Nova" charset="0"/>
                <a:ea typeface="Proxima Nova" charset="0"/>
                <a:cs typeface="Proxima Nova" charset="0"/>
              </a:defRPr>
            </a:lvl4pPr>
            <a:lvl5pPr marL="1620144" indent="0">
              <a:buFontTx/>
              <a:buNone/>
              <a:defRPr sz="6000" b="1" i="0"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 smtClean="0"/>
              <a:t>This is </a:t>
            </a:r>
            <a:r>
              <a:rPr lang="en-US" smtClean="0"/>
              <a:t>some great context </a:t>
            </a:r>
            <a:r>
              <a:rPr lang="en-US" dirty="0" smtClean="0"/>
              <a:t>for this huge stat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8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6761216" y="-339570"/>
            <a:ext cx="2455504" cy="2243744"/>
            <a:chOff x="7367148" y="-339570"/>
            <a:chExt cx="2455504" cy="2243744"/>
          </a:xfrm>
        </p:grpSpPr>
        <p:sp>
          <p:nvSpPr>
            <p:cNvPr id="23" name="Isosceles Triangle 11"/>
            <p:cNvSpPr/>
            <p:nvPr userDrawn="1"/>
          </p:nvSpPr>
          <p:spPr>
            <a:xfrm rot="5400000">
              <a:off x="9189486" y="-325995"/>
              <a:ext cx="644201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Isosceles Triangle 12"/>
            <p:cNvSpPr/>
            <p:nvPr userDrawn="1"/>
          </p:nvSpPr>
          <p:spPr>
            <a:xfrm rot="16200000">
              <a:off x="9179326" y="-7548"/>
              <a:ext cx="644201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Isosceles Triangle 13"/>
            <p:cNvSpPr/>
            <p:nvPr userDrawn="1"/>
          </p:nvSpPr>
          <p:spPr>
            <a:xfrm rot="5400000">
              <a:off x="9179326" y="310900"/>
              <a:ext cx="644201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" name="Isosceles Triangle 14"/>
            <p:cNvSpPr/>
            <p:nvPr userDrawn="1"/>
          </p:nvSpPr>
          <p:spPr>
            <a:xfrm rot="16200000">
              <a:off x="9179326" y="629346"/>
              <a:ext cx="644201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7" name="Isosceles Triangle 15"/>
            <p:cNvSpPr/>
            <p:nvPr userDrawn="1"/>
          </p:nvSpPr>
          <p:spPr>
            <a:xfrm rot="5400000">
              <a:off x="9192026" y="951447"/>
              <a:ext cx="644201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8" name="Isosceles Triangle 16"/>
            <p:cNvSpPr/>
            <p:nvPr userDrawn="1"/>
          </p:nvSpPr>
          <p:spPr>
            <a:xfrm rot="16200000">
              <a:off x="9192026" y="1273548"/>
              <a:ext cx="644201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9" name="Isosceles Triangle 17"/>
            <p:cNvSpPr/>
            <p:nvPr userDrawn="1"/>
          </p:nvSpPr>
          <p:spPr>
            <a:xfrm rot="16200000">
              <a:off x="8574975" y="-316158"/>
              <a:ext cx="644201" cy="6170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0" name="Isosceles Triangle 18"/>
            <p:cNvSpPr/>
            <p:nvPr userDrawn="1"/>
          </p:nvSpPr>
          <p:spPr>
            <a:xfrm rot="5400000">
              <a:off x="8574975" y="2290"/>
              <a:ext cx="644201" cy="61705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1" name="Isosceles Triangle 19"/>
            <p:cNvSpPr/>
            <p:nvPr userDrawn="1"/>
          </p:nvSpPr>
          <p:spPr>
            <a:xfrm rot="16200000">
              <a:off x="8570323" y="320737"/>
              <a:ext cx="644201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" name="Isosceles Triangle 20"/>
            <p:cNvSpPr/>
            <p:nvPr userDrawn="1"/>
          </p:nvSpPr>
          <p:spPr>
            <a:xfrm rot="5400000">
              <a:off x="8574975" y="647794"/>
              <a:ext cx="644201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3" name="Isosceles Triangle 21"/>
            <p:cNvSpPr/>
            <p:nvPr userDrawn="1"/>
          </p:nvSpPr>
          <p:spPr>
            <a:xfrm rot="16200000">
              <a:off x="8582167" y="969895"/>
              <a:ext cx="644201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4" name="Isosceles Triangle 22"/>
            <p:cNvSpPr/>
            <p:nvPr userDrawn="1"/>
          </p:nvSpPr>
          <p:spPr>
            <a:xfrm rot="5400000">
              <a:off x="7957924" y="-325995"/>
              <a:ext cx="644201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5" name="Isosceles Triangle 23"/>
            <p:cNvSpPr/>
            <p:nvPr userDrawn="1"/>
          </p:nvSpPr>
          <p:spPr>
            <a:xfrm rot="16200000">
              <a:off x="7957924" y="-7548"/>
              <a:ext cx="644201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6" name="Isosceles Triangle 24"/>
            <p:cNvSpPr/>
            <p:nvPr userDrawn="1"/>
          </p:nvSpPr>
          <p:spPr>
            <a:xfrm rot="16200000">
              <a:off x="7353573" y="-316158"/>
              <a:ext cx="644201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357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805" r:id="rId2"/>
    <p:sldLayoutId id="2147483781" r:id="rId3"/>
    <p:sldLayoutId id="2147483783" r:id="rId4"/>
    <p:sldLayoutId id="2147483768" r:id="rId5"/>
    <p:sldLayoutId id="2147483707" r:id="rId6"/>
    <p:sldLayoutId id="2147483780" r:id="rId7"/>
    <p:sldLayoutId id="2147483806" r:id="rId8"/>
    <p:sldLayoutId id="2147483800" r:id="rId9"/>
    <p:sldLayoutId id="2147483786" r:id="rId10"/>
    <p:sldLayoutId id="2147483762" r:id="rId11"/>
    <p:sldLayoutId id="2147483803" r:id="rId12"/>
    <p:sldLayoutId id="2147483802" r:id="rId13"/>
    <p:sldLayoutId id="2147483804" r:id="rId14"/>
    <p:sldLayoutId id="2147483761" r:id="rId15"/>
    <p:sldLayoutId id="2147483764" r:id="rId16"/>
    <p:sldLayoutId id="2147483793" r:id="rId17"/>
    <p:sldLayoutId id="2147483795" r:id="rId18"/>
    <p:sldLayoutId id="2147483797" r:id="rId19"/>
    <p:sldLayoutId id="2147483794" r:id="rId20"/>
    <p:sldLayoutId id="2147483799" r:id="rId21"/>
    <p:sldLayoutId id="2147483784" r:id="rId22"/>
    <p:sldLayoutId id="2147483788" r:id="rId23"/>
    <p:sldLayoutId id="2147483798" r:id="rId24"/>
    <p:sldLayoutId id="2147483791" r:id="rId25"/>
    <p:sldLayoutId id="2147483745" r:id="rId26"/>
    <p:sldLayoutId id="2147483807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0503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777" indent="-303777" algn="l" defTabSz="4050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2"/>
          </a:solidFill>
          <a:latin typeface="Proxima Nova" charset="0"/>
          <a:ea typeface="Proxima Nova" charset="0"/>
          <a:cs typeface="Proxima Nova" charset="0"/>
        </a:defRPr>
      </a:lvl1pPr>
      <a:lvl2pPr marL="658184" indent="-253147" algn="l" defTabSz="405037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2"/>
          </a:solidFill>
          <a:latin typeface="Proxima Nova" charset="0"/>
          <a:ea typeface="Proxima Nova" charset="0"/>
          <a:cs typeface="Proxima Nova" charset="0"/>
        </a:defRPr>
      </a:lvl2pPr>
      <a:lvl3pPr marL="1012591" indent="-202518" algn="l" defTabSz="40503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2"/>
          </a:solidFill>
          <a:latin typeface="Proxima Nova" charset="0"/>
          <a:ea typeface="Proxima Nova" charset="0"/>
          <a:cs typeface="Proxima Nova" charset="0"/>
        </a:defRPr>
      </a:lvl3pPr>
      <a:lvl4pPr marL="1417626" indent="-202518" algn="l" defTabSz="405037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Proxima Nova" charset="0"/>
          <a:ea typeface="Proxima Nova" charset="0"/>
          <a:cs typeface="Proxima Nova" charset="0"/>
        </a:defRPr>
      </a:lvl4pPr>
      <a:lvl5pPr marL="1822662" indent="-202518" algn="l" defTabSz="405037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Proxima Nova" charset="0"/>
          <a:ea typeface="Proxima Nova" charset="0"/>
          <a:cs typeface="Proxima Nova" charset="0"/>
        </a:defRPr>
      </a:lvl5pPr>
      <a:lvl6pPr marL="2227698" indent="-202518" algn="l" defTabSz="40503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2735" indent="-202518" algn="l" defTabSz="40503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7771" indent="-202518" algn="l" defTabSz="40503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2807" indent="-202518" algn="l" defTabSz="40503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037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73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9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144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180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0216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53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0289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232" userDrawn="1">
          <p15:clr>
            <a:srgbClr val="F26B43"/>
          </p15:clr>
        </p15:guide>
        <p15:guide id="4" orient="horz" pos="756" userDrawn="1">
          <p15:clr>
            <a:srgbClr val="F26B43"/>
          </p15:clr>
        </p15:guide>
        <p15:guide id="5" orient="horz" pos="420" userDrawn="1">
          <p15:clr>
            <a:srgbClr val="F26B43"/>
          </p15:clr>
        </p15:guide>
        <p15:guide id="6" orient="horz" pos="1116" userDrawn="1">
          <p15:clr>
            <a:srgbClr val="F26B43"/>
          </p15:clr>
        </p15:guide>
        <p15:guide id="7" orient="horz" pos="1332" userDrawn="1">
          <p15:clr>
            <a:srgbClr val="F26B43"/>
          </p15:clr>
        </p15:guide>
        <p15:guide id="8" orient="horz" pos="2868" userDrawn="1">
          <p15:clr>
            <a:srgbClr val="F26B43"/>
          </p15:clr>
        </p15:guide>
        <p15:guide id="9" orient="horz" pos="3060" userDrawn="1">
          <p15:clr>
            <a:srgbClr val="F26B43"/>
          </p15:clr>
        </p15:guide>
        <p15:guide id="10" orient="horz" pos="180" userDrawn="1">
          <p15:clr>
            <a:srgbClr val="F26B43"/>
          </p15:clr>
        </p15:guide>
        <p15:guide id="11" pos="5520" userDrawn="1">
          <p15:clr>
            <a:srgbClr val="F26B43"/>
          </p15:clr>
        </p15:guide>
        <p15:guide id="12" pos="240" userDrawn="1">
          <p15:clr>
            <a:srgbClr val="F26B43"/>
          </p15:clr>
        </p15:guide>
        <p15:guide id="13" orient="horz" pos="1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Designing A Killer Sales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768293" y="4287187"/>
            <a:ext cx="7451725" cy="6595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Brady Hawkins</a:t>
            </a:r>
          </a:p>
          <a:p>
            <a:r>
              <a:rPr lang="en-US" dirty="0" smtClean="0"/>
              <a:t>Infusionsoft Direct Sales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Developing the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3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62" y="6897"/>
            <a:ext cx="8552793" cy="50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84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Piecing It All Together…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7528" y="1380570"/>
            <a:ext cx="1684857" cy="323835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</a:rPr>
              <a:t>Core Values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15110" y="1317856"/>
            <a:ext cx="1684857" cy="323835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>
                <a:solidFill>
                  <a:srgbClr val="72AD1D"/>
                </a:solidFill>
              </a:rPr>
              <a:t>Attract</a:t>
            </a:r>
            <a:endParaRPr lang="en-US" sz="1600" dirty="0">
              <a:solidFill>
                <a:srgbClr val="72AD1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183763" y="2372893"/>
            <a:ext cx="2052385" cy="323835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Product Progression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915110" y="2372893"/>
            <a:ext cx="1684857" cy="323835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>
                <a:solidFill>
                  <a:srgbClr val="757E9B"/>
                </a:solidFill>
              </a:rPr>
              <a:t>Convert</a:t>
            </a:r>
            <a:endParaRPr lang="en-US" sz="1600" dirty="0">
              <a:solidFill>
                <a:srgbClr val="757E9B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221266" y="3601042"/>
            <a:ext cx="1947881" cy="323835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Value Proposition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6696891" y="3541638"/>
            <a:ext cx="2447109" cy="442644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>
                <a:solidFill>
                  <a:srgbClr val="FF9610"/>
                </a:solidFill>
              </a:rPr>
              <a:t> Ongoing Relationship</a:t>
            </a:r>
          </a:p>
        </p:txBody>
      </p:sp>
      <p:pic>
        <p:nvPicPr>
          <p:cNvPr id="28" name="Picture Placeholder 27"/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6" t="-18227" r="12136" b="-18227"/>
          <a:stretch/>
        </p:blipFill>
        <p:spPr>
          <a:xfrm>
            <a:off x="3765687" y="1861660"/>
            <a:ext cx="1719052" cy="20005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8427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The Top 10 Sales Methodologies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1. Target Account Selling </a:t>
            </a:r>
          </a:p>
          <a:p>
            <a:r>
              <a:rPr lang="en-US" b="1" dirty="0"/>
              <a:t>2. SPIN Selling </a:t>
            </a:r>
          </a:p>
          <a:p>
            <a:r>
              <a:rPr lang="en-US" b="1" dirty="0"/>
              <a:t>3. SNAP Selling</a:t>
            </a:r>
          </a:p>
          <a:p>
            <a:r>
              <a:rPr lang="en-US" b="1" dirty="0"/>
              <a:t>4. The Challenger Sale</a:t>
            </a:r>
          </a:p>
          <a:p>
            <a:r>
              <a:rPr lang="en-US" b="1" dirty="0"/>
              <a:t>5. Value Selling Framework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6. Solution Selling </a:t>
            </a:r>
          </a:p>
          <a:p>
            <a:r>
              <a:rPr lang="en-US" b="1" dirty="0"/>
              <a:t>7. Conceptual Selling</a:t>
            </a:r>
          </a:p>
          <a:p>
            <a:r>
              <a:rPr lang="en-US" b="1" dirty="0"/>
              <a:t>8. The Sandler Selling System</a:t>
            </a:r>
          </a:p>
          <a:p>
            <a:r>
              <a:rPr lang="en-US" b="1" dirty="0"/>
              <a:t>9. MEDDIC</a:t>
            </a:r>
          </a:p>
          <a:p>
            <a:r>
              <a:rPr lang="en-US" b="1" dirty="0"/>
              <a:t>10. Customer Centric Selling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82638" y="1332959"/>
            <a:ext cx="6391634" cy="5789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rPr>
              <a:t>There is no need to reinvent the wheel…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Proxima Nova Lt" panose="02000506030000020004" pitchFamily="50" charset="0"/>
              <a:ea typeface="Proxima Nova Lt" panose="02000506030000020004" pitchFamily="50" charset="0"/>
              <a:cs typeface="Proxima Nova Lt" panose="02000506030000020004" pitchFamily="50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1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81014" y="307429"/>
            <a:ext cx="6911361" cy="718442"/>
          </a:xfrm>
        </p:spPr>
        <p:txBody>
          <a:bodyPr>
            <a:normAutofit/>
          </a:bodyPr>
          <a:lstStyle/>
          <a:p>
            <a:r>
              <a:rPr lang="en-US" dirty="0"/>
              <a:t>Objectives and 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1464" y="1583625"/>
            <a:ext cx="4429124" cy="2369885"/>
          </a:xfrm>
        </p:spPr>
        <p:txBody>
          <a:bodyPr/>
          <a:lstStyle/>
          <a:p>
            <a:r>
              <a:rPr lang="en-US" dirty="0" smtClean="0"/>
              <a:t>Understanding the difference between Sales Process vs. Sales Methodology </a:t>
            </a:r>
          </a:p>
          <a:p>
            <a:r>
              <a:rPr lang="en-US" dirty="0" smtClean="0"/>
              <a:t>Defining your Sales Process</a:t>
            </a:r>
          </a:p>
          <a:p>
            <a:r>
              <a:rPr lang="en-US" dirty="0" smtClean="0"/>
              <a:t>Developing a Sales Methodology </a:t>
            </a:r>
          </a:p>
          <a:p>
            <a:r>
              <a:rPr lang="en-US" dirty="0" smtClean="0"/>
              <a:t>What doesn’t work &amp; mistakes I see made too often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6" b="11316"/>
          <a:stretch>
            <a:fillRect/>
          </a:stretch>
        </p:blipFill>
        <p:spPr>
          <a:xfrm>
            <a:off x="4910960" y="1577451"/>
            <a:ext cx="4175288" cy="2258592"/>
          </a:xfrm>
        </p:spPr>
      </p:pic>
    </p:spTree>
    <p:extLst>
      <p:ext uri="{BB962C8B-B14F-4D97-AF65-F5344CB8AC3E}">
        <p14:creationId xmlns:p14="http://schemas.microsoft.com/office/powerpoint/2010/main" val="20531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5400" dirty="0" smtClean="0">
                <a:latin typeface="Proxima Nova Soft Regular"/>
                <a:cs typeface="Proxima Nova Soft Regular"/>
              </a:rPr>
              <a:t>Efforts and courage are not enough without purpose and direction. </a:t>
            </a:r>
            <a:endParaRPr lang="en-US" sz="5400" dirty="0">
              <a:latin typeface="Proxima Nova Soft Regular"/>
              <a:cs typeface="Proxima Nova Soft Regular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68472" y="3888432"/>
            <a:ext cx="3055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-John F. Kennedy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method behind the madness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0058" y="3612630"/>
            <a:ext cx="644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5F5F5"/>
                </a:solidFill>
              </a:rPr>
              <a:t>Sales Process vs. Sales Methodology</a:t>
            </a:r>
            <a:endParaRPr lang="en-US" sz="2400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Are they the same thing?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 A series of actions or steps taken in order to achieve a particular end.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body </a:t>
            </a:r>
            <a:r>
              <a:rPr lang="en-US" dirty="0" smtClean="0"/>
              <a:t>of methods, </a:t>
            </a:r>
            <a:r>
              <a:rPr lang="en-US" dirty="0"/>
              <a:t>rules, and </a:t>
            </a:r>
            <a:r>
              <a:rPr lang="en-US" dirty="0" smtClean="0"/>
              <a:t>postulates </a:t>
            </a:r>
            <a:r>
              <a:rPr lang="en-US" dirty="0"/>
              <a:t>employed by a </a:t>
            </a:r>
            <a:r>
              <a:rPr lang="en-US" dirty="0" smtClean="0"/>
              <a:t>discipline.  The </a:t>
            </a:r>
            <a:r>
              <a:rPr lang="en-US" dirty="0"/>
              <a:t>analysis of the principals and procedures of enquiry in a particular field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Methodology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838" y="428625"/>
            <a:ext cx="7043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process is operational and tactical.  Conversely, a methodology is a set of guiding principals that align three vital strategies in a process.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85838" y="2085975"/>
            <a:ext cx="76152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When</a:t>
            </a:r>
            <a:r>
              <a:rPr lang="en-US" sz="2000" dirty="0" smtClean="0"/>
              <a:t> a particular tactic or process should be executed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How</a:t>
            </a:r>
            <a:r>
              <a:rPr lang="en-US" sz="2000" dirty="0" smtClean="0"/>
              <a:t> </a:t>
            </a:r>
            <a:r>
              <a:rPr lang="en-US" sz="2000" dirty="0"/>
              <a:t>to execute a particular tactic or </a:t>
            </a:r>
            <a:r>
              <a:rPr lang="en-US" sz="2000" dirty="0" smtClean="0"/>
              <a:t>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Why</a:t>
            </a:r>
            <a:r>
              <a:rPr lang="en-US" sz="2000" dirty="0" smtClean="0"/>
              <a:t> a particular tactic or process should be executed</a:t>
            </a:r>
          </a:p>
        </p:txBody>
      </p:sp>
    </p:spTree>
    <p:extLst>
      <p:ext uri="{BB962C8B-B14F-4D97-AF65-F5344CB8AC3E}">
        <p14:creationId xmlns:p14="http://schemas.microsoft.com/office/powerpoint/2010/main" val="80400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-15910"/>
            <a:ext cx="7520354" cy="6099368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 flipH="1">
            <a:off x="1769444" y="521290"/>
            <a:ext cx="3300540" cy="2474383"/>
          </a:xfrm>
          <a:prstGeom prst="wedgeRectCallout">
            <a:avLst>
              <a:gd name="adj1" fmla="val -49139"/>
              <a:gd name="adj2" fmla="val 72992"/>
            </a:avLst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TextBox 5"/>
          <p:cNvSpPr txBox="1"/>
          <p:nvPr/>
        </p:nvSpPr>
        <p:spPr>
          <a:xfrm>
            <a:off x="1769443" y="1134498"/>
            <a:ext cx="330054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700" dirty="0">
                <a:solidFill>
                  <a:schemeClr val="bg1"/>
                </a:solidFill>
                <a:latin typeface="Proxima Nova Soft Regular"/>
                <a:cs typeface="Proxima Nova Soft Regular"/>
              </a:rPr>
              <a:t>“In anything we do, any endeavor, it’s not what you do it’s WHY you do it.”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5332" y="2556426"/>
            <a:ext cx="3548069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latin typeface="Proxima Nova Soft Regular"/>
                <a:cs typeface="Proxima Nova Soft Regular"/>
              </a:rPr>
              <a:t>— Howard </a:t>
            </a:r>
            <a:r>
              <a:rPr lang="en-US" sz="1200" dirty="0" err="1">
                <a:solidFill>
                  <a:schemeClr val="bg1"/>
                </a:solidFill>
                <a:latin typeface="Proxima Nova Soft Regular"/>
                <a:cs typeface="Proxima Nova Soft Regular"/>
              </a:rPr>
              <a:t>Scultz</a:t>
            </a:r>
            <a:r>
              <a:rPr lang="en-US" sz="1200" dirty="0">
                <a:solidFill>
                  <a:schemeClr val="bg1"/>
                </a:solidFill>
                <a:latin typeface="Proxima Nova Soft Regular"/>
                <a:cs typeface="Proxima Nova Soft Regular"/>
              </a:rPr>
              <a:t>, Starbucks</a:t>
            </a:r>
          </a:p>
        </p:txBody>
      </p:sp>
    </p:spTree>
    <p:extLst>
      <p:ext uri="{BB962C8B-B14F-4D97-AF65-F5344CB8AC3E}">
        <p14:creationId xmlns:p14="http://schemas.microsoft.com/office/powerpoint/2010/main" val="40822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Define your Sales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Perfect Customer Lifecycle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1524161"/>
            <a:ext cx="7524750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587" y="4126230"/>
            <a:ext cx="276225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0" y="1640573"/>
            <a:ext cx="14478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760" y="2050148"/>
            <a:ext cx="381000" cy="323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5680" y="3727132"/>
            <a:ext cx="304800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1397" y="1701533"/>
            <a:ext cx="3429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3925" y="2050148"/>
            <a:ext cx="323850" cy="295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257" y="3366503"/>
            <a:ext cx="314325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0198" y="3727132"/>
            <a:ext cx="3238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itch">
  <a:themeElements>
    <a:clrScheme name="Custom 1">
      <a:dk1>
        <a:srgbClr val="303442"/>
      </a:dk1>
      <a:lt1>
        <a:srgbClr val="FFFFFF"/>
      </a:lt1>
      <a:dk2>
        <a:srgbClr val="303342"/>
      </a:dk2>
      <a:lt2>
        <a:srgbClr val="F6F6F7"/>
      </a:lt2>
      <a:accent1>
        <a:srgbClr val="E8EBEE"/>
      </a:accent1>
      <a:accent2>
        <a:srgbClr val="79BE37"/>
      </a:accent2>
      <a:accent3>
        <a:srgbClr val="00BAF7"/>
      </a:accent3>
      <a:accent4>
        <a:srgbClr val="8464CA"/>
      </a:accent4>
      <a:accent5>
        <a:srgbClr val="ED4728"/>
      </a:accent5>
      <a:accent6>
        <a:srgbClr val="FF9610"/>
      </a:accent6>
      <a:hlink>
        <a:srgbClr val="00BAF7"/>
      </a:hlink>
      <a:folHlink>
        <a:srgbClr val="63D7F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18968</TotalTime>
  <Words>322</Words>
  <Application>Microsoft Macintosh PowerPoint</Application>
  <PresentationFormat>On-screen Show (16:9)</PresentationFormat>
  <Paragraphs>67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FontAwesome Regular</vt:lpstr>
      <vt:lpstr>Proxima Nova</vt:lpstr>
      <vt:lpstr>Proxima Nova Light</vt:lpstr>
      <vt:lpstr>Proxima Nova Lt</vt:lpstr>
      <vt:lpstr>Proxima Nova Soft Regular</vt:lpstr>
      <vt:lpstr>Wingdings</vt:lpstr>
      <vt:lpstr>Arial</vt:lpstr>
      <vt:lpstr>Master 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Zacomic Studios</Company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Olvin Rivera</dc:creator>
  <cp:keywords>Powerpoint, ppt, pptx, business, presentation</cp:keywords>
  <cp:lastModifiedBy>Microsoft Office User</cp:lastModifiedBy>
  <cp:revision>2098</cp:revision>
  <cp:lastPrinted>2016-11-04T04:57:01Z</cp:lastPrinted>
  <dcterms:created xsi:type="dcterms:W3CDTF">2015-06-05T17:51:08Z</dcterms:created>
  <dcterms:modified xsi:type="dcterms:W3CDTF">2017-02-10T15:40:20Z</dcterms:modified>
</cp:coreProperties>
</file>